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1" r:id="rId1"/>
  </p:sldMasterIdLst>
  <p:notesMasterIdLst>
    <p:notesMasterId r:id="rId32"/>
  </p:notesMasterIdLst>
  <p:sldIdLst>
    <p:sldId id="256" r:id="rId2"/>
    <p:sldId id="287" r:id="rId3"/>
    <p:sldId id="298" r:id="rId4"/>
    <p:sldId id="297" r:id="rId5"/>
    <p:sldId id="269" r:id="rId6"/>
    <p:sldId id="281" r:id="rId7"/>
    <p:sldId id="282" r:id="rId8"/>
    <p:sldId id="283" r:id="rId9"/>
    <p:sldId id="271" r:id="rId10"/>
    <p:sldId id="285" r:id="rId11"/>
    <p:sldId id="272" r:id="rId12"/>
    <p:sldId id="280" r:id="rId13"/>
    <p:sldId id="289" r:id="rId14"/>
    <p:sldId id="300" r:id="rId15"/>
    <p:sldId id="290" r:id="rId16"/>
    <p:sldId id="301" r:id="rId17"/>
    <p:sldId id="291" r:id="rId18"/>
    <p:sldId id="292" r:id="rId19"/>
    <p:sldId id="302" r:id="rId20"/>
    <p:sldId id="294" r:id="rId21"/>
    <p:sldId id="257" r:id="rId22"/>
    <p:sldId id="288" r:id="rId23"/>
    <p:sldId id="295" r:id="rId24"/>
    <p:sldId id="296" r:id="rId25"/>
    <p:sldId id="263" r:id="rId26"/>
    <p:sldId id="262" r:id="rId27"/>
    <p:sldId id="260" r:id="rId28"/>
    <p:sldId id="286" r:id="rId29"/>
    <p:sldId id="261" r:id="rId30"/>
    <p:sldId id="264" r:id="rId31"/>
  </p:sldIdLst>
  <p:sldSz cx="12192000" cy="6858000"/>
  <p:notesSz cx="6858000" cy="9144000"/>
  <p:custShowLst>
    <p:custShow name="Meeting 5.12" id="0">
      <p:sldLst>
        <p:sld r:id="rId2"/>
        <p:sld r:id="rId3"/>
        <p:sld r:id="rId4"/>
        <p:sld r:id="rId5"/>
        <p:sld r:id="rId6"/>
        <p:sld r:id="rId7"/>
        <p:sld r:id="rId8"/>
        <p:sld r:id="rId9"/>
        <p:sld r:id="rId10"/>
        <p:sld r:id="rId11"/>
        <p:sld r:id="rId12"/>
        <p:sld r:id="rId13"/>
        <p:sld r:id="rId14"/>
        <p:sld r:id="rId16"/>
        <p:sld r:id="rId18"/>
        <p:sld r:id="rId19"/>
        <p:sld r:id="rId21"/>
        <p:sld r:id="rId22"/>
        <p:sld r:id="rId23"/>
        <p:sld r:id="rId24"/>
        <p:sld r:id="rId25"/>
      </p:sldLst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7467" autoAdjust="0"/>
  </p:normalViewPr>
  <p:slideViewPr>
    <p:cSldViewPr snapToGrid="0">
      <p:cViewPr varScale="1">
        <p:scale>
          <a:sx n="106" d="100"/>
          <a:sy n="106" d="100"/>
        </p:scale>
        <p:origin x="84" y="1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B44A2B-A2CA-4205-A6E5-D2F67E19B53C}" type="datetimeFigureOut">
              <a:rPr lang="fr-FR" smtClean="0"/>
              <a:t>04/12/2018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79FE22-D76B-4BF8-9362-6F70E03B5C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6000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9FE22-D76B-4BF8-9362-6F70E03B5C3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76152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9FE22-D76B-4BF8-9362-6F70E03B5C3A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70067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9FE22-D76B-4BF8-9362-6F70E03B5C3A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357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noProof="0" dirty="0"/>
              <a:t>On produit des choses</a:t>
            </a:r>
            <a:r>
              <a:rPr lang="fr-FR" dirty="0"/>
              <a:t>unité de gestion des stocks</a:t>
            </a:r>
            <a:endParaRPr lang="en-US" noProof="0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9FE22-D76B-4BF8-9362-6F70E03B5C3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2892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9FE22-D76B-4BF8-9362-6F70E03B5C3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106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9FE22-D76B-4BF8-9362-6F70E03B5C3A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1956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Que l’on peut assembler</a:t>
            </a:r>
            <a:r>
              <a:rPr lang="fr-FR" baseline="0" noProof="0" dirty="0"/>
              <a:t> en différents </a:t>
            </a:r>
            <a:r>
              <a:rPr lang="en-US" b="1" i="1" baseline="0" noProof="0" dirty="0"/>
              <a:t>SKU</a:t>
            </a:r>
            <a:r>
              <a:rPr lang="en-US" baseline="0" noProof="0" dirty="0"/>
              <a:t>s</a:t>
            </a:r>
            <a:r>
              <a:rPr lang="en-US" noProof="0" dirty="0"/>
              <a:t> (</a:t>
            </a:r>
            <a:r>
              <a:rPr lang="en-US" b="1" i="1" noProof="0" dirty="0"/>
              <a:t>S</a:t>
            </a:r>
            <a:r>
              <a:rPr lang="en-US" i="1" noProof="0" dirty="0"/>
              <a:t>tock </a:t>
            </a:r>
            <a:r>
              <a:rPr lang="en-US" b="1" i="1" noProof="0" dirty="0"/>
              <a:t>K</a:t>
            </a:r>
            <a:r>
              <a:rPr lang="en-US" i="1" noProof="0" dirty="0"/>
              <a:t>eeping </a:t>
            </a:r>
            <a:r>
              <a:rPr lang="en-US" b="1" i="1" noProof="0" dirty="0"/>
              <a:t>U</a:t>
            </a:r>
            <a:r>
              <a:rPr lang="en-US" i="1" noProof="0" dirty="0"/>
              <a:t>nit</a:t>
            </a:r>
            <a:r>
              <a:rPr lang="en-US" noProof="0" dirty="0"/>
              <a:t>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9FE22-D76B-4BF8-9362-6F70E03B5C3A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6610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Que l’on peut assembler</a:t>
            </a:r>
            <a:r>
              <a:rPr lang="fr-FR" baseline="0" noProof="0" dirty="0"/>
              <a:t> en différents </a:t>
            </a:r>
            <a:r>
              <a:rPr lang="en-US" b="1" i="1" baseline="0" noProof="0" dirty="0"/>
              <a:t>SKU</a:t>
            </a:r>
            <a:r>
              <a:rPr lang="en-US" baseline="0" noProof="0" dirty="0"/>
              <a:t>s</a:t>
            </a:r>
            <a:r>
              <a:rPr lang="en-US" noProof="0" dirty="0"/>
              <a:t> (</a:t>
            </a:r>
            <a:r>
              <a:rPr lang="en-US" b="1" i="1" noProof="0" dirty="0"/>
              <a:t>S</a:t>
            </a:r>
            <a:r>
              <a:rPr lang="en-US" i="1" noProof="0" dirty="0"/>
              <a:t>tock </a:t>
            </a:r>
            <a:r>
              <a:rPr lang="en-US" b="1" i="1" noProof="0" dirty="0"/>
              <a:t>K</a:t>
            </a:r>
            <a:r>
              <a:rPr lang="en-US" i="1" noProof="0" dirty="0"/>
              <a:t>eeping </a:t>
            </a:r>
            <a:r>
              <a:rPr lang="en-US" b="1" i="1" noProof="0" dirty="0"/>
              <a:t>U</a:t>
            </a:r>
            <a:r>
              <a:rPr lang="en-US" i="1" noProof="0" dirty="0"/>
              <a:t>nit</a:t>
            </a:r>
            <a:r>
              <a:rPr lang="en-US" noProof="0" dirty="0"/>
              <a:t>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9FE22-D76B-4BF8-9362-6F70E03B5C3A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93621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Que l’on peut assembler</a:t>
            </a:r>
            <a:r>
              <a:rPr lang="fr-FR" baseline="0" noProof="0" dirty="0"/>
              <a:t> en différents </a:t>
            </a:r>
            <a:r>
              <a:rPr lang="en-US" b="1" i="1" baseline="0" noProof="0" dirty="0"/>
              <a:t>SKU</a:t>
            </a:r>
            <a:r>
              <a:rPr lang="en-US" baseline="0" noProof="0" dirty="0"/>
              <a:t>s</a:t>
            </a:r>
            <a:r>
              <a:rPr lang="en-US" noProof="0" dirty="0"/>
              <a:t> (</a:t>
            </a:r>
            <a:r>
              <a:rPr lang="en-US" b="1" i="1" noProof="0" dirty="0"/>
              <a:t>S</a:t>
            </a:r>
            <a:r>
              <a:rPr lang="en-US" i="1" noProof="0" dirty="0"/>
              <a:t>tock </a:t>
            </a:r>
            <a:r>
              <a:rPr lang="en-US" b="1" i="1" noProof="0" dirty="0"/>
              <a:t>K</a:t>
            </a:r>
            <a:r>
              <a:rPr lang="en-US" i="1" noProof="0" dirty="0"/>
              <a:t>eeping </a:t>
            </a:r>
            <a:r>
              <a:rPr lang="en-US" b="1" i="1" noProof="0" dirty="0"/>
              <a:t>U</a:t>
            </a:r>
            <a:r>
              <a:rPr lang="en-US" i="1" noProof="0" dirty="0"/>
              <a:t>nit</a:t>
            </a:r>
            <a:r>
              <a:rPr lang="en-US" noProof="0" dirty="0"/>
              <a:t>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9FE22-D76B-4BF8-9362-6F70E03B5C3A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7124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Propagation des modifications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9FE22-D76B-4BF8-9362-6F70E03B5C3A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11663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Qu’est-ce-que git ? C’est un système de gestion de versions décentralisés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9FE22-D76B-4BF8-9362-6F70E03B5C3A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3196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387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861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2178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202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04791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433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5952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470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384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720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873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139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606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550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330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4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21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4400" cap="none" noProof="0" dirty="0"/>
              <a:t>Commandes </a:t>
            </a:r>
            <a:r>
              <a:rPr lang="fr-FR" sz="4400" i="1" cap="none" noProof="0" dirty="0"/>
              <a:t>git</a:t>
            </a:r>
            <a:r>
              <a:rPr lang="fr-FR" sz="4400" cap="none" noProof="0" dirty="0"/>
              <a:t> pour </a:t>
            </a:r>
            <a:r>
              <a:rPr lang="fr-FR" sz="4400" i="1" cap="none" noProof="0" dirty="0"/>
              <a:t>zou flow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cap="none" noProof="0" dirty="0"/>
              <a:t>Automatisation du processus de développement</a:t>
            </a:r>
          </a:p>
          <a:p>
            <a:endParaRPr lang="fr-FR" cap="none" noProof="0" dirty="0"/>
          </a:p>
        </p:txBody>
      </p:sp>
      <p:sp>
        <p:nvSpPr>
          <p:cNvPr id="4" name="ZoneTexte 3"/>
          <p:cNvSpPr txBox="1"/>
          <p:nvPr/>
        </p:nvSpPr>
        <p:spPr>
          <a:xfrm>
            <a:off x="9673734" y="6488668"/>
            <a:ext cx="2518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Epsitec-RV 5.12.2018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3918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3BB7C699-3F0F-417D-8624-CFF589F74E24}"/>
              </a:ext>
            </a:extLst>
          </p:cNvPr>
          <p:cNvSpPr>
            <a:spLocks noChangeAspect="1"/>
          </p:cNvSpPr>
          <p:nvPr/>
        </p:nvSpPr>
        <p:spPr>
          <a:xfrm>
            <a:off x="5755940" y="207290"/>
            <a:ext cx="927208" cy="92720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cresus</a:t>
            </a:r>
            <a:endParaRPr lang="en-US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EC9BD8F7-9667-4967-AE04-8FF4D7044254}"/>
              </a:ext>
            </a:extLst>
          </p:cNvPr>
          <p:cNvSpPr>
            <a:spLocks noChangeAspect="1"/>
          </p:cNvSpPr>
          <p:nvPr/>
        </p:nvSpPr>
        <p:spPr>
          <a:xfrm>
            <a:off x="7619065" y="1495758"/>
            <a:ext cx="927208" cy="92720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sal</a:t>
            </a:r>
            <a:endParaRPr lang="en-US" sz="900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2662FA3-8BA9-4DEB-A146-1673724DF7A4}"/>
              </a:ext>
            </a:extLst>
          </p:cNvPr>
          <p:cNvSpPr>
            <a:spLocks noChangeAspect="1"/>
          </p:cNvSpPr>
          <p:nvPr/>
        </p:nvSpPr>
        <p:spPr>
          <a:xfrm>
            <a:off x="5755940" y="1479309"/>
            <a:ext cx="927208" cy="92720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fact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8D97160-3E05-46A1-9519-76B3074438A4}"/>
              </a:ext>
            </a:extLst>
          </p:cNvPr>
          <p:cNvSpPr>
            <a:spLocks noChangeAspect="1"/>
          </p:cNvSpPr>
          <p:nvPr/>
        </p:nvSpPr>
        <p:spPr>
          <a:xfrm>
            <a:off x="3785167" y="1487382"/>
            <a:ext cx="927208" cy="92720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compta</a:t>
            </a:r>
            <a:endParaRPr lang="en-US" sz="900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5F85FBD8-3B1F-4E65-B736-99BC3B2D332A}"/>
              </a:ext>
            </a:extLst>
          </p:cNvPr>
          <p:cNvSpPr>
            <a:spLocks noChangeAspect="1"/>
          </p:cNvSpPr>
          <p:nvPr/>
        </p:nvSpPr>
        <p:spPr>
          <a:xfrm>
            <a:off x="3510970" y="3796087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synchro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677FCDB-EC93-432D-88D7-0338DA7715F4}"/>
              </a:ext>
            </a:extLst>
          </p:cNvPr>
          <p:cNvSpPr>
            <a:spLocks noChangeAspect="1"/>
          </p:cNvSpPr>
          <p:nvPr/>
        </p:nvSpPr>
        <p:spPr>
          <a:xfrm>
            <a:off x="2384181" y="3818561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banking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BE7A5A8C-A35E-4516-B447-42F0DD2D02A4}"/>
              </a:ext>
            </a:extLst>
          </p:cNvPr>
          <p:cNvSpPr>
            <a:spLocks noChangeAspect="1"/>
          </p:cNvSpPr>
          <p:nvPr/>
        </p:nvSpPr>
        <p:spPr>
          <a:xfrm>
            <a:off x="9148222" y="3780040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swissdec</a:t>
            </a:r>
            <a:endParaRPr lang="en-US" sz="800" dirty="0"/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0CAB3D17-B8CB-4791-AAAD-BF65FE334DAF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4576589" y="906379"/>
            <a:ext cx="1238674" cy="716789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52D62BED-C177-490E-982F-BEB15534D5E5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609347" y="922421"/>
            <a:ext cx="1145504" cy="709123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B4E9C7B-5735-476E-8A6A-F08CA7A9EF18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>
            <a:off x="6219544" y="1134498"/>
            <a:ext cx="0" cy="344811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B7F2798C-4C2B-4EBA-8CE8-D453F23BED29}"/>
              </a:ext>
            </a:extLst>
          </p:cNvPr>
          <p:cNvCxnSpPr>
            <a:cxnSpLocks/>
          </p:cNvCxnSpPr>
          <p:nvPr/>
        </p:nvCxnSpPr>
        <p:spPr>
          <a:xfrm flipH="1">
            <a:off x="4355432" y="2181726"/>
            <a:ext cx="3304674" cy="1868906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FC01814B-F833-43E5-9243-2319DCEDD026}"/>
              </a:ext>
            </a:extLst>
          </p:cNvPr>
          <p:cNvCxnSpPr>
            <a:cxnSpLocks/>
          </p:cNvCxnSpPr>
          <p:nvPr/>
        </p:nvCxnSpPr>
        <p:spPr>
          <a:xfrm flipH="1">
            <a:off x="4251158" y="2269958"/>
            <a:ext cx="1628274" cy="1660358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02D0530F-2B1E-4D81-9244-58C696F11D87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3974574" y="2414337"/>
            <a:ext cx="188352" cy="138175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5F938B44-160D-4C78-9998-4AE90702A41A}"/>
              </a:ext>
            </a:extLst>
          </p:cNvPr>
          <p:cNvCxnSpPr>
            <a:cxnSpLocks/>
          </p:cNvCxnSpPr>
          <p:nvPr/>
        </p:nvCxnSpPr>
        <p:spPr>
          <a:xfrm>
            <a:off x="8341895" y="2342147"/>
            <a:ext cx="1026694" cy="154806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9" name="Ellipse 48">
            <a:extLst>
              <a:ext uri="{FF2B5EF4-FFF2-40B4-BE49-F238E27FC236}">
                <a16:creationId xmlns:a16="http://schemas.microsoft.com/office/drawing/2014/main" id="{CCADAD20-CEED-4E8B-97EE-328AD49BE7C8}"/>
              </a:ext>
            </a:extLst>
          </p:cNvPr>
          <p:cNvSpPr>
            <a:spLocks noChangeAspect="1"/>
          </p:cNvSpPr>
          <p:nvPr/>
        </p:nvSpPr>
        <p:spPr>
          <a:xfrm>
            <a:off x="7946467" y="3781042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partout</a:t>
            </a:r>
            <a:endParaRPr lang="en-US" sz="800" dirty="0"/>
          </a:p>
        </p:txBody>
      </p: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3DE79387-0311-4CE3-8A2D-7823C6B0E11C}"/>
              </a:ext>
            </a:extLst>
          </p:cNvPr>
          <p:cNvCxnSpPr>
            <a:cxnSpLocks/>
          </p:cNvCxnSpPr>
          <p:nvPr/>
        </p:nvCxnSpPr>
        <p:spPr>
          <a:xfrm>
            <a:off x="8141368" y="2430379"/>
            <a:ext cx="184485" cy="1363579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6" name="Ellipse 65">
            <a:extLst>
              <a:ext uri="{FF2B5EF4-FFF2-40B4-BE49-F238E27FC236}">
                <a16:creationId xmlns:a16="http://schemas.microsoft.com/office/drawing/2014/main" id="{C6D03C4F-022E-4E11-83B3-71E1CE562292}"/>
              </a:ext>
            </a:extLst>
          </p:cNvPr>
          <p:cNvSpPr>
            <a:spLocks noChangeAspect="1"/>
          </p:cNvSpPr>
          <p:nvPr/>
        </p:nvSpPr>
        <p:spPr>
          <a:xfrm>
            <a:off x="6288116" y="5855179"/>
            <a:ext cx="365760" cy="36576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246704AF-FF69-42C3-80C6-0AB2B8C33D7A}"/>
              </a:ext>
            </a:extLst>
          </p:cNvPr>
          <p:cNvSpPr>
            <a:spLocks noChangeAspect="1"/>
          </p:cNvSpPr>
          <p:nvPr/>
        </p:nvSpPr>
        <p:spPr>
          <a:xfrm>
            <a:off x="5165378" y="4208164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libutils</a:t>
            </a:r>
            <a:endParaRPr lang="en-US" sz="800" dirty="0"/>
          </a:p>
        </p:txBody>
      </p: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76DAEA79-01D2-4F1D-A53F-E600ECC0887C}"/>
              </a:ext>
            </a:extLst>
          </p:cNvPr>
          <p:cNvCxnSpPr>
            <a:cxnSpLocks/>
          </p:cNvCxnSpPr>
          <p:nvPr/>
        </p:nvCxnSpPr>
        <p:spPr>
          <a:xfrm>
            <a:off x="4443663" y="2382253"/>
            <a:ext cx="328863" cy="529389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9" name="Ellipse 78">
            <a:extLst>
              <a:ext uri="{FF2B5EF4-FFF2-40B4-BE49-F238E27FC236}">
                <a16:creationId xmlns:a16="http://schemas.microsoft.com/office/drawing/2014/main" id="{8EEB162F-F51E-4C34-85EB-E6968DC30101}"/>
              </a:ext>
            </a:extLst>
          </p:cNvPr>
          <p:cNvSpPr>
            <a:spLocks noChangeAspect="1"/>
          </p:cNvSpPr>
          <p:nvPr/>
        </p:nvSpPr>
        <p:spPr>
          <a:xfrm>
            <a:off x="6460439" y="4208164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libefx</a:t>
            </a:r>
            <a:endParaRPr lang="en-US" sz="800" dirty="0"/>
          </a:p>
        </p:txBody>
      </p: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181D9C45-F02D-47B7-9EAA-6B113E754D00}"/>
              </a:ext>
            </a:extLst>
          </p:cNvPr>
          <p:cNvCxnSpPr>
            <a:stCxn id="68" idx="6"/>
            <a:endCxn id="79" idx="2"/>
          </p:cNvCxnSpPr>
          <p:nvPr/>
        </p:nvCxnSpPr>
        <p:spPr>
          <a:xfrm>
            <a:off x="6092586" y="4671768"/>
            <a:ext cx="367853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2" name="Connecteur droit avec flèche 101">
            <a:extLst>
              <a:ext uri="{FF2B5EF4-FFF2-40B4-BE49-F238E27FC236}">
                <a16:creationId xmlns:a16="http://schemas.microsoft.com/office/drawing/2014/main" id="{4904F332-5EF6-4997-A584-00A1CF5DE6EF}"/>
              </a:ext>
            </a:extLst>
          </p:cNvPr>
          <p:cNvCxnSpPr>
            <a:cxnSpLocks/>
          </p:cNvCxnSpPr>
          <p:nvPr/>
        </p:nvCxnSpPr>
        <p:spPr>
          <a:xfrm flipH="1" flipV="1">
            <a:off x="5807242" y="5085347"/>
            <a:ext cx="569495" cy="818148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avec flèche 103">
            <a:extLst>
              <a:ext uri="{FF2B5EF4-FFF2-40B4-BE49-F238E27FC236}">
                <a16:creationId xmlns:a16="http://schemas.microsoft.com/office/drawing/2014/main" id="{A83473FB-EDB0-4BF9-A8BA-65837C08A416}"/>
              </a:ext>
            </a:extLst>
          </p:cNvPr>
          <p:cNvCxnSpPr>
            <a:cxnSpLocks/>
          </p:cNvCxnSpPr>
          <p:nvPr/>
        </p:nvCxnSpPr>
        <p:spPr>
          <a:xfrm flipV="1">
            <a:off x="6585284" y="4563979"/>
            <a:ext cx="1515979" cy="1331495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8" name="Corde 117">
            <a:extLst>
              <a:ext uri="{FF2B5EF4-FFF2-40B4-BE49-F238E27FC236}">
                <a16:creationId xmlns:a16="http://schemas.microsoft.com/office/drawing/2014/main" id="{34C38870-E5B8-4F3F-8C77-C713D1A75067}"/>
              </a:ext>
            </a:extLst>
          </p:cNvPr>
          <p:cNvSpPr>
            <a:spLocks noChangeAspect="1"/>
          </p:cNvSpPr>
          <p:nvPr/>
        </p:nvSpPr>
        <p:spPr>
          <a:xfrm rot="6753306">
            <a:off x="6153777" y="6238763"/>
            <a:ext cx="640080" cy="640080"/>
          </a:xfrm>
          <a:prstGeom prst="chord">
            <a:avLst>
              <a:gd name="adj1" fmla="val 3393852"/>
              <a:gd name="adj2" fmla="val 1541165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Ellipse 131">
            <a:extLst>
              <a:ext uri="{FF2B5EF4-FFF2-40B4-BE49-F238E27FC236}">
                <a16:creationId xmlns:a16="http://schemas.microsoft.com/office/drawing/2014/main" id="{EE091EAF-612B-4CCA-B30A-C91B59BF74BB}"/>
              </a:ext>
            </a:extLst>
          </p:cNvPr>
          <p:cNvSpPr>
            <a:spLocks noChangeAspect="1"/>
          </p:cNvSpPr>
          <p:nvPr/>
        </p:nvSpPr>
        <p:spPr>
          <a:xfrm>
            <a:off x="7008161" y="2803122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libsal</a:t>
            </a:r>
            <a:endParaRPr lang="en-US" sz="800" dirty="0"/>
          </a:p>
        </p:txBody>
      </p:sp>
      <p:sp>
        <p:nvSpPr>
          <p:cNvPr id="133" name="Ellipse 132">
            <a:extLst>
              <a:ext uri="{FF2B5EF4-FFF2-40B4-BE49-F238E27FC236}">
                <a16:creationId xmlns:a16="http://schemas.microsoft.com/office/drawing/2014/main" id="{55D9B946-A10A-40DA-8513-784D924BC87B}"/>
              </a:ext>
            </a:extLst>
          </p:cNvPr>
          <p:cNvSpPr>
            <a:spLocks noChangeAspect="1"/>
          </p:cNvSpPr>
          <p:nvPr/>
        </p:nvSpPr>
        <p:spPr>
          <a:xfrm>
            <a:off x="5828810" y="2805523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libfact</a:t>
            </a:r>
            <a:endParaRPr lang="en-US" sz="800" dirty="0"/>
          </a:p>
        </p:txBody>
      </p:sp>
      <p:cxnSp>
        <p:nvCxnSpPr>
          <p:cNvPr id="145" name="Connecteur droit avec flèche 144">
            <a:extLst>
              <a:ext uri="{FF2B5EF4-FFF2-40B4-BE49-F238E27FC236}">
                <a16:creationId xmlns:a16="http://schemas.microsoft.com/office/drawing/2014/main" id="{61247163-2FC6-4AC4-98AF-A5F8FACB87A4}"/>
              </a:ext>
            </a:extLst>
          </p:cNvPr>
          <p:cNvCxnSpPr>
            <a:cxnSpLocks/>
          </p:cNvCxnSpPr>
          <p:nvPr/>
        </p:nvCxnSpPr>
        <p:spPr>
          <a:xfrm>
            <a:off x="6240379" y="2398295"/>
            <a:ext cx="16042" cy="41709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8" name="Connecteur droit avec flèche 147">
            <a:extLst>
              <a:ext uri="{FF2B5EF4-FFF2-40B4-BE49-F238E27FC236}">
                <a16:creationId xmlns:a16="http://schemas.microsoft.com/office/drawing/2014/main" id="{9826E474-623F-432A-93D1-4E3E1EB88A54}"/>
              </a:ext>
            </a:extLst>
          </p:cNvPr>
          <p:cNvCxnSpPr>
            <a:cxnSpLocks/>
          </p:cNvCxnSpPr>
          <p:nvPr/>
        </p:nvCxnSpPr>
        <p:spPr>
          <a:xfrm flipH="1">
            <a:off x="7652084" y="2374232"/>
            <a:ext cx="232611" cy="465221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3" name="Connecteur droit avec flèche 182">
            <a:extLst>
              <a:ext uri="{FF2B5EF4-FFF2-40B4-BE49-F238E27FC236}">
                <a16:creationId xmlns:a16="http://schemas.microsoft.com/office/drawing/2014/main" id="{6D52BF78-997E-4376-A285-D20BEA0E914E}"/>
              </a:ext>
            </a:extLst>
          </p:cNvPr>
          <p:cNvCxnSpPr>
            <a:cxnSpLocks/>
          </p:cNvCxnSpPr>
          <p:nvPr/>
        </p:nvCxnSpPr>
        <p:spPr>
          <a:xfrm>
            <a:off x="5174566" y="3730330"/>
            <a:ext cx="252271" cy="551002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6" name="Connecteur droit avec flèche 185">
            <a:extLst>
              <a:ext uri="{FF2B5EF4-FFF2-40B4-BE49-F238E27FC236}">
                <a16:creationId xmlns:a16="http://schemas.microsoft.com/office/drawing/2014/main" id="{8AB67938-0898-4789-97BD-F4BEEA3B8F3B}"/>
              </a:ext>
            </a:extLst>
          </p:cNvPr>
          <p:cNvCxnSpPr>
            <a:cxnSpLocks/>
            <a:endCxn id="68" idx="7"/>
          </p:cNvCxnSpPr>
          <p:nvPr/>
        </p:nvCxnSpPr>
        <p:spPr>
          <a:xfrm flipH="1">
            <a:off x="5956800" y="3545305"/>
            <a:ext cx="1165895" cy="798645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9" name="Connecteur droit avec flèche 188">
            <a:extLst>
              <a:ext uri="{FF2B5EF4-FFF2-40B4-BE49-F238E27FC236}">
                <a16:creationId xmlns:a16="http://schemas.microsoft.com/office/drawing/2014/main" id="{56199A53-B6E2-49A6-B36F-8D33D5AA425F}"/>
              </a:ext>
            </a:extLst>
          </p:cNvPr>
          <p:cNvCxnSpPr>
            <a:cxnSpLocks/>
          </p:cNvCxnSpPr>
          <p:nvPr/>
        </p:nvCxnSpPr>
        <p:spPr>
          <a:xfrm flipH="1">
            <a:off x="5775158" y="3666329"/>
            <a:ext cx="305796" cy="60087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5" name="Connecteur droit avec flèche 194">
            <a:extLst>
              <a:ext uri="{FF2B5EF4-FFF2-40B4-BE49-F238E27FC236}">
                <a16:creationId xmlns:a16="http://schemas.microsoft.com/office/drawing/2014/main" id="{FFB69EDB-A145-4301-BC84-8B0C3F0E83DC}"/>
              </a:ext>
            </a:extLst>
          </p:cNvPr>
          <p:cNvCxnSpPr>
            <a:cxnSpLocks/>
            <a:stCxn id="129" idx="5"/>
            <a:endCxn id="79" idx="1"/>
          </p:cNvCxnSpPr>
          <p:nvPr/>
        </p:nvCxnSpPr>
        <p:spPr>
          <a:xfrm>
            <a:off x="5355671" y="3622923"/>
            <a:ext cx="1240554" cy="721027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8" name="Connecteur droit avec flèche 197">
            <a:extLst>
              <a:ext uri="{FF2B5EF4-FFF2-40B4-BE49-F238E27FC236}">
                <a16:creationId xmlns:a16="http://schemas.microsoft.com/office/drawing/2014/main" id="{B2D558B0-BA6B-4627-8E78-F5B832414C63}"/>
              </a:ext>
            </a:extLst>
          </p:cNvPr>
          <p:cNvCxnSpPr>
            <a:cxnSpLocks/>
          </p:cNvCxnSpPr>
          <p:nvPr/>
        </p:nvCxnSpPr>
        <p:spPr>
          <a:xfrm flipH="1">
            <a:off x="7104392" y="3686728"/>
            <a:ext cx="238619" cy="60303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1" name="Connecteur droit avec flèche 200">
            <a:extLst>
              <a:ext uri="{FF2B5EF4-FFF2-40B4-BE49-F238E27FC236}">
                <a16:creationId xmlns:a16="http://schemas.microsoft.com/office/drawing/2014/main" id="{A0974E85-744E-46D4-94B0-80AB0BE83F03}"/>
              </a:ext>
            </a:extLst>
          </p:cNvPr>
          <p:cNvCxnSpPr>
            <a:cxnSpLocks/>
          </p:cNvCxnSpPr>
          <p:nvPr/>
        </p:nvCxnSpPr>
        <p:spPr>
          <a:xfrm>
            <a:off x="6511082" y="3686728"/>
            <a:ext cx="252921" cy="541964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1" name="Connecteur droit avec flèche 100">
            <a:extLst>
              <a:ext uri="{FF2B5EF4-FFF2-40B4-BE49-F238E27FC236}">
                <a16:creationId xmlns:a16="http://schemas.microsoft.com/office/drawing/2014/main" id="{BC75236E-02BC-43F2-A2BC-C746B6ACE54A}"/>
              </a:ext>
            </a:extLst>
          </p:cNvPr>
          <p:cNvCxnSpPr>
            <a:cxnSpLocks/>
            <a:endCxn id="11" idx="7"/>
          </p:cNvCxnSpPr>
          <p:nvPr/>
        </p:nvCxnSpPr>
        <p:spPr>
          <a:xfrm flipH="1">
            <a:off x="3175603" y="2197768"/>
            <a:ext cx="2671744" cy="1756579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1" name="Ellipse 50">
            <a:extLst>
              <a:ext uri="{FF2B5EF4-FFF2-40B4-BE49-F238E27FC236}">
                <a16:creationId xmlns:a16="http://schemas.microsoft.com/office/drawing/2014/main" id="{F0A36858-F914-432A-A73B-62AA16AB87AE}"/>
              </a:ext>
            </a:extLst>
          </p:cNvPr>
          <p:cNvSpPr>
            <a:spLocks noChangeAspect="1"/>
          </p:cNvSpPr>
          <p:nvPr/>
        </p:nvSpPr>
        <p:spPr>
          <a:xfrm>
            <a:off x="8619329" y="5281530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bcx</a:t>
            </a: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F5DEE4EC-4D19-4FE4-A4E6-2792DDD3E050}"/>
              </a:ext>
            </a:extLst>
          </p:cNvPr>
          <p:cNvSpPr>
            <a:spLocks noChangeAspect="1"/>
          </p:cNvSpPr>
          <p:nvPr/>
        </p:nvSpPr>
        <p:spPr>
          <a:xfrm>
            <a:off x="2762890" y="5170753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bcx</a:t>
            </a:r>
          </a:p>
        </p:txBody>
      </p:sp>
      <p:sp>
        <p:nvSpPr>
          <p:cNvPr id="129" name="Ellipse 128">
            <a:extLst>
              <a:ext uri="{FF2B5EF4-FFF2-40B4-BE49-F238E27FC236}">
                <a16:creationId xmlns:a16="http://schemas.microsoft.com/office/drawing/2014/main" id="{66494842-1E4D-4838-BCFE-FE5D6282F987}"/>
              </a:ext>
            </a:extLst>
          </p:cNvPr>
          <p:cNvSpPr>
            <a:spLocks noChangeAspect="1"/>
          </p:cNvSpPr>
          <p:nvPr/>
        </p:nvSpPr>
        <p:spPr>
          <a:xfrm>
            <a:off x="4564249" y="2831501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 err="1"/>
              <a:t>libcompta</a:t>
            </a:r>
            <a:endParaRPr lang="en-US" sz="700" dirty="0"/>
          </a:p>
        </p:txBody>
      </p: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1469C3B7-2672-4E95-8AE2-7F4DE27628C5}"/>
              </a:ext>
            </a:extLst>
          </p:cNvPr>
          <p:cNvCxnSpPr>
            <a:cxnSpLocks/>
          </p:cNvCxnSpPr>
          <p:nvPr/>
        </p:nvCxnSpPr>
        <p:spPr>
          <a:xfrm>
            <a:off x="2967789" y="4740442"/>
            <a:ext cx="120316" cy="465221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35074741-2800-43A0-86D5-E90AC931E9CC}"/>
              </a:ext>
            </a:extLst>
          </p:cNvPr>
          <p:cNvCxnSpPr>
            <a:cxnSpLocks/>
          </p:cNvCxnSpPr>
          <p:nvPr/>
        </p:nvCxnSpPr>
        <p:spPr>
          <a:xfrm flipH="1">
            <a:off x="3392906" y="4668253"/>
            <a:ext cx="352926" cy="553452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0E95CDE1-E83E-4E88-AC85-E39F169E1639}"/>
              </a:ext>
            </a:extLst>
          </p:cNvPr>
          <p:cNvCxnSpPr>
            <a:cxnSpLocks/>
          </p:cNvCxnSpPr>
          <p:nvPr/>
        </p:nvCxnSpPr>
        <p:spPr>
          <a:xfrm>
            <a:off x="8630653" y="4668253"/>
            <a:ext cx="296779" cy="64168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315D47E2-CC87-45EF-87D9-82422613DF6E}"/>
              </a:ext>
            </a:extLst>
          </p:cNvPr>
          <p:cNvCxnSpPr>
            <a:cxnSpLocks/>
          </p:cNvCxnSpPr>
          <p:nvPr/>
        </p:nvCxnSpPr>
        <p:spPr>
          <a:xfrm flipH="1">
            <a:off x="9232232" y="4684295"/>
            <a:ext cx="240631" cy="657726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E7740A1C-92CF-4757-A621-FE0FEBCEED25}"/>
              </a:ext>
            </a:extLst>
          </p:cNvPr>
          <p:cNvCxnSpPr>
            <a:cxnSpLocks/>
            <a:stCxn id="66" idx="0"/>
            <a:endCxn id="133" idx="4"/>
          </p:cNvCxnSpPr>
          <p:nvPr/>
        </p:nvCxnSpPr>
        <p:spPr>
          <a:xfrm flipH="1" flipV="1">
            <a:off x="6292414" y="3732731"/>
            <a:ext cx="178582" cy="2122448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29D0397D-A9C4-4607-AA8D-03C672946607}"/>
              </a:ext>
            </a:extLst>
          </p:cNvPr>
          <p:cNvCxnSpPr>
            <a:cxnSpLocks/>
          </p:cNvCxnSpPr>
          <p:nvPr/>
        </p:nvCxnSpPr>
        <p:spPr>
          <a:xfrm flipH="1" flipV="1">
            <a:off x="3248526" y="4515853"/>
            <a:ext cx="3048001" cy="1467852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609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Les contributeurs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noProof="0" dirty="0"/>
              <a:t>Plusieurs </a:t>
            </a:r>
            <a:r>
              <a:rPr lang="fr-CH" b="1" noProof="0" dirty="0"/>
              <a:t>contributeurs</a:t>
            </a:r>
            <a:r>
              <a:rPr lang="fr-CH" noProof="0" dirty="0"/>
              <a:t> peuvent modifier un même module </a:t>
            </a:r>
            <a:r>
              <a:rPr lang="fr-CH" b="1" noProof="0" dirty="0"/>
              <a:t>simultanément</a:t>
            </a:r>
          </a:p>
          <a:p>
            <a:pPr marL="0" indent="0">
              <a:buNone/>
            </a:pP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941570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3BB7C699-3F0F-417D-8624-CFF589F74E24}"/>
              </a:ext>
            </a:extLst>
          </p:cNvPr>
          <p:cNvSpPr>
            <a:spLocks noChangeAspect="1"/>
          </p:cNvSpPr>
          <p:nvPr/>
        </p:nvSpPr>
        <p:spPr>
          <a:xfrm>
            <a:off x="5755940" y="207290"/>
            <a:ext cx="927208" cy="92720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cresus</a:t>
            </a:r>
            <a:endParaRPr lang="en-US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EC9BD8F7-9667-4967-AE04-8FF4D7044254}"/>
              </a:ext>
            </a:extLst>
          </p:cNvPr>
          <p:cNvSpPr>
            <a:spLocks noChangeAspect="1"/>
          </p:cNvSpPr>
          <p:nvPr/>
        </p:nvSpPr>
        <p:spPr>
          <a:xfrm>
            <a:off x="7619065" y="1495758"/>
            <a:ext cx="927208" cy="92720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sal</a:t>
            </a:r>
            <a:endParaRPr lang="en-US" sz="900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2662FA3-8BA9-4DEB-A146-1673724DF7A4}"/>
              </a:ext>
            </a:extLst>
          </p:cNvPr>
          <p:cNvSpPr>
            <a:spLocks noChangeAspect="1"/>
          </p:cNvSpPr>
          <p:nvPr/>
        </p:nvSpPr>
        <p:spPr>
          <a:xfrm>
            <a:off x="5755940" y="1479309"/>
            <a:ext cx="927208" cy="92720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fact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8D97160-3E05-46A1-9519-76B3074438A4}"/>
              </a:ext>
            </a:extLst>
          </p:cNvPr>
          <p:cNvSpPr>
            <a:spLocks noChangeAspect="1"/>
          </p:cNvSpPr>
          <p:nvPr/>
        </p:nvSpPr>
        <p:spPr>
          <a:xfrm>
            <a:off x="3785167" y="1487382"/>
            <a:ext cx="927208" cy="92720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compta</a:t>
            </a:r>
            <a:endParaRPr lang="en-US" sz="900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5F85FBD8-3B1F-4E65-B736-99BC3B2D332A}"/>
              </a:ext>
            </a:extLst>
          </p:cNvPr>
          <p:cNvSpPr>
            <a:spLocks noChangeAspect="1"/>
          </p:cNvSpPr>
          <p:nvPr/>
        </p:nvSpPr>
        <p:spPr>
          <a:xfrm>
            <a:off x="3510970" y="3796087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synchro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677FCDB-EC93-432D-88D7-0338DA7715F4}"/>
              </a:ext>
            </a:extLst>
          </p:cNvPr>
          <p:cNvSpPr>
            <a:spLocks noChangeAspect="1"/>
          </p:cNvSpPr>
          <p:nvPr/>
        </p:nvSpPr>
        <p:spPr>
          <a:xfrm>
            <a:off x="2384181" y="3818561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banking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BE7A5A8C-A35E-4516-B447-42F0DD2D02A4}"/>
              </a:ext>
            </a:extLst>
          </p:cNvPr>
          <p:cNvSpPr>
            <a:spLocks noChangeAspect="1"/>
          </p:cNvSpPr>
          <p:nvPr/>
        </p:nvSpPr>
        <p:spPr>
          <a:xfrm>
            <a:off x="9148222" y="3780040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swissdec</a:t>
            </a:r>
            <a:endParaRPr lang="en-US" sz="800" dirty="0"/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0CAB3D17-B8CB-4791-AAAD-BF65FE334DAF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4576589" y="906379"/>
            <a:ext cx="1238674" cy="716789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52D62BED-C177-490E-982F-BEB15534D5E5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609347" y="922421"/>
            <a:ext cx="1145504" cy="709123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B4E9C7B-5735-476E-8A6A-F08CA7A9EF18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>
            <a:off x="6219544" y="1134498"/>
            <a:ext cx="0" cy="344811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B7F2798C-4C2B-4EBA-8CE8-D453F23BED29}"/>
              </a:ext>
            </a:extLst>
          </p:cNvPr>
          <p:cNvCxnSpPr>
            <a:cxnSpLocks/>
          </p:cNvCxnSpPr>
          <p:nvPr/>
        </p:nvCxnSpPr>
        <p:spPr>
          <a:xfrm flipH="1">
            <a:off x="4355432" y="2181726"/>
            <a:ext cx="3304674" cy="1868906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FC01814B-F833-43E5-9243-2319DCEDD026}"/>
              </a:ext>
            </a:extLst>
          </p:cNvPr>
          <p:cNvCxnSpPr>
            <a:cxnSpLocks/>
          </p:cNvCxnSpPr>
          <p:nvPr/>
        </p:nvCxnSpPr>
        <p:spPr>
          <a:xfrm flipH="1">
            <a:off x="4251158" y="2269958"/>
            <a:ext cx="1628274" cy="1660358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02D0530F-2B1E-4D81-9244-58C696F11D87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3974574" y="2414337"/>
            <a:ext cx="188352" cy="138175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5F938B44-160D-4C78-9998-4AE90702A41A}"/>
              </a:ext>
            </a:extLst>
          </p:cNvPr>
          <p:cNvCxnSpPr>
            <a:cxnSpLocks/>
          </p:cNvCxnSpPr>
          <p:nvPr/>
        </p:nvCxnSpPr>
        <p:spPr>
          <a:xfrm>
            <a:off x="8341895" y="2342147"/>
            <a:ext cx="1026694" cy="154806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A10234D7-EE74-436E-A61F-7DE79B78B8E1}"/>
              </a:ext>
            </a:extLst>
          </p:cNvPr>
          <p:cNvSpPr>
            <a:spLocks noChangeAspect="1"/>
          </p:cNvSpPr>
          <p:nvPr/>
        </p:nvSpPr>
        <p:spPr>
          <a:xfrm>
            <a:off x="5306885" y="5855179"/>
            <a:ext cx="365760" cy="36576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orde 33">
            <a:extLst>
              <a:ext uri="{FF2B5EF4-FFF2-40B4-BE49-F238E27FC236}">
                <a16:creationId xmlns:a16="http://schemas.microsoft.com/office/drawing/2014/main" id="{A4C75ED8-263A-4DC3-A027-D81928EC7BE9}"/>
              </a:ext>
            </a:extLst>
          </p:cNvPr>
          <p:cNvSpPr>
            <a:spLocks noChangeAspect="1"/>
          </p:cNvSpPr>
          <p:nvPr/>
        </p:nvSpPr>
        <p:spPr>
          <a:xfrm rot="6753306">
            <a:off x="5170242" y="6238763"/>
            <a:ext cx="640080" cy="640080"/>
          </a:xfrm>
          <a:prstGeom prst="chord">
            <a:avLst>
              <a:gd name="adj1" fmla="val 3393852"/>
              <a:gd name="adj2" fmla="val 1541165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CCADAD20-CEED-4E8B-97EE-328AD49BE7C8}"/>
              </a:ext>
            </a:extLst>
          </p:cNvPr>
          <p:cNvSpPr>
            <a:spLocks noChangeAspect="1"/>
          </p:cNvSpPr>
          <p:nvPr/>
        </p:nvSpPr>
        <p:spPr>
          <a:xfrm>
            <a:off x="7946467" y="3781042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partout</a:t>
            </a:r>
            <a:endParaRPr lang="en-US" sz="800" dirty="0"/>
          </a:p>
        </p:txBody>
      </p: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3DE79387-0311-4CE3-8A2D-7823C6B0E11C}"/>
              </a:ext>
            </a:extLst>
          </p:cNvPr>
          <p:cNvCxnSpPr>
            <a:cxnSpLocks/>
          </p:cNvCxnSpPr>
          <p:nvPr/>
        </p:nvCxnSpPr>
        <p:spPr>
          <a:xfrm>
            <a:off x="8141368" y="2430379"/>
            <a:ext cx="184485" cy="1363579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6" name="Ellipse 65">
            <a:extLst>
              <a:ext uri="{FF2B5EF4-FFF2-40B4-BE49-F238E27FC236}">
                <a16:creationId xmlns:a16="http://schemas.microsoft.com/office/drawing/2014/main" id="{C6D03C4F-022E-4E11-83B3-71E1CE562292}"/>
              </a:ext>
            </a:extLst>
          </p:cNvPr>
          <p:cNvSpPr>
            <a:spLocks noChangeAspect="1"/>
          </p:cNvSpPr>
          <p:nvPr/>
        </p:nvSpPr>
        <p:spPr>
          <a:xfrm>
            <a:off x="6288116" y="5855179"/>
            <a:ext cx="365760" cy="36576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2BE70F35-45BC-42C7-A794-72A4C280D710}"/>
              </a:ext>
            </a:extLst>
          </p:cNvPr>
          <p:cNvSpPr>
            <a:spLocks noChangeAspect="1"/>
          </p:cNvSpPr>
          <p:nvPr/>
        </p:nvSpPr>
        <p:spPr>
          <a:xfrm>
            <a:off x="7253305" y="5860783"/>
            <a:ext cx="365760" cy="36576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246704AF-FF69-42C3-80C6-0AB2B8C33D7A}"/>
              </a:ext>
            </a:extLst>
          </p:cNvPr>
          <p:cNvSpPr>
            <a:spLocks noChangeAspect="1"/>
          </p:cNvSpPr>
          <p:nvPr/>
        </p:nvSpPr>
        <p:spPr>
          <a:xfrm>
            <a:off x="5165378" y="4208164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libutils</a:t>
            </a:r>
            <a:endParaRPr lang="en-US" sz="800" dirty="0"/>
          </a:p>
        </p:txBody>
      </p: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76DAEA79-01D2-4F1D-A53F-E600ECC0887C}"/>
              </a:ext>
            </a:extLst>
          </p:cNvPr>
          <p:cNvCxnSpPr>
            <a:cxnSpLocks/>
          </p:cNvCxnSpPr>
          <p:nvPr/>
        </p:nvCxnSpPr>
        <p:spPr>
          <a:xfrm>
            <a:off x="4443663" y="2382253"/>
            <a:ext cx="328863" cy="529389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9" name="Ellipse 78">
            <a:extLst>
              <a:ext uri="{FF2B5EF4-FFF2-40B4-BE49-F238E27FC236}">
                <a16:creationId xmlns:a16="http://schemas.microsoft.com/office/drawing/2014/main" id="{8EEB162F-F51E-4C34-85EB-E6968DC30101}"/>
              </a:ext>
            </a:extLst>
          </p:cNvPr>
          <p:cNvSpPr>
            <a:spLocks noChangeAspect="1"/>
          </p:cNvSpPr>
          <p:nvPr/>
        </p:nvSpPr>
        <p:spPr>
          <a:xfrm>
            <a:off x="6460439" y="4208164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libefx</a:t>
            </a:r>
            <a:endParaRPr lang="en-US" sz="800" dirty="0"/>
          </a:p>
        </p:txBody>
      </p: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181D9C45-F02D-47B7-9EAA-6B113E754D00}"/>
              </a:ext>
            </a:extLst>
          </p:cNvPr>
          <p:cNvCxnSpPr>
            <a:stCxn id="68" idx="6"/>
            <a:endCxn id="79" idx="2"/>
          </p:cNvCxnSpPr>
          <p:nvPr/>
        </p:nvCxnSpPr>
        <p:spPr>
          <a:xfrm>
            <a:off x="6092586" y="4671768"/>
            <a:ext cx="367853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1" name="Connecteur droit avec flèche 90">
            <a:extLst>
              <a:ext uri="{FF2B5EF4-FFF2-40B4-BE49-F238E27FC236}">
                <a16:creationId xmlns:a16="http://schemas.microsoft.com/office/drawing/2014/main" id="{6196EB8F-D9B8-41F2-AACC-63FE4B56CCEA}"/>
              </a:ext>
            </a:extLst>
          </p:cNvPr>
          <p:cNvCxnSpPr>
            <a:cxnSpLocks/>
          </p:cNvCxnSpPr>
          <p:nvPr/>
        </p:nvCxnSpPr>
        <p:spPr>
          <a:xfrm flipV="1">
            <a:off x="7523747" y="4539917"/>
            <a:ext cx="1780674" cy="1355557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avec flèche 92">
            <a:extLst>
              <a:ext uri="{FF2B5EF4-FFF2-40B4-BE49-F238E27FC236}">
                <a16:creationId xmlns:a16="http://schemas.microsoft.com/office/drawing/2014/main" id="{B79AD47E-9C82-4831-BD9C-AF1A3BCD27C7}"/>
              </a:ext>
            </a:extLst>
          </p:cNvPr>
          <p:cNvCxnSpPr>
            <a:cxnSpLocks/>
            <a:endCxn id="10" idx="5"/>
          </p:cNvCxnSpPr>
          <p:nvPr/>
        </p:nvCxnSpPr>
        <p:spPr>
          <a:xfrm flipH="1" flipV="1">
            <a:off x="4302392" y="4587509"/>
            <a:ext cx="1079734" cy="1307965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avec flèche 94">
            <a:extLst>
              <a:ext uri="{FF2B5EF4-FFF2-40B4-BE49-F238E27FC236}">
                <a16:creationId xmlns:a16="http://schemas.microsoft.com/office/drawing/2014/main" id="{9A672A89-D646-46DA-A7F3-CEE2FB7CC7C6}"/>
              </a:ext>
            </a:extLst>
          </p:cNvPr>
          <p:cNvCxnSpPr>
            <a:cxnSpLocks/>
            <a:endCxn id="68" idx="4"/>
          </p:cNvCxnSpPr>
          <p:nvPr/>
        </p:nvCxnSpPr>
        <p:spPr>
          <a:xfrm flipV="1">
            <a:off x="5534526" y="5135372"/>
            <a:ext cx="94456" cy="728017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avec flèche 101">
            <a:extLst>
              <a:ext uri="{FF2B5EF4-FFF2-40B4-BE49-F238E27FC236}">
                <a16:creationId xmlns:a16="http://schemas.microsoft.com/office/drawing/2014/main" id="{4904F332-5EF6-4997-A584-00A1CF5DE6EF}"/>
              </a:ext>
            </a:extLst>
          </p:cNvPr>
          <p:cNvCxnSpPr>
            <a:cxnSpLocks/>
          </p:cNvCxnSpPr>
          <p:nvPr/>
        </p:nvCxnSpPr>
        <p:spPr>
          <a:xfrm flipH="1" flipV="1">
            <a:off x="5807242" y="5085347"/>
            <a:ext cx="569495" cy="818148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avec flèche 103">
            <a:extLst>
              <a:ext uri="{FF2B5EF4-FFF2-40B4-BE49-F238E27FC236}">
                <a16:creationId xmlns:a16="http://schemas.microsoft.com/office/drawing/2014/main" id="{A83473FB-EDB0-4BF9-A8BA-65837C08A416}"/>
              </a:ext>
            </a:extLst>
          </p:cNvPr>
          <p:cNvCxnSpPr>
            <a:cxnSpLocks/>
          </p:cNvCxnSpPr>
          <p:nvPr/>
        </p:nvCxnSpPr>
        <p:spPr>
          <a:xfrm flipV="1">
            <a:off x="6585284" y="4563979"/>
            <a:ext cx="1515979" cy="1331495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avec flèche 105">
            <a:extLst>
              <a:ext uri="{FF2B5EF4-FFF2-40B4-BE49-F238E27FC236}">
                <a16:creationId xmlns:a16="http://schemas.microsoft.com/office/drawing/2014/main" id="{B8A23CAE-1248-4E81-A84E-4671B5FA82DA}"/>
              </a:ext>
            </a:extLst>
          </p:cNvPr>
          <p:cNvCxnSpPr>
            <a:cxnSpLocks/>
          </p:cNvCxnSpPr>
          <p:nvPr/>
        </p:nvCxnSpPr>
        <p:spPr>
          <a:xfrm flipH="1" flipV="1">
            <a:off x="7066547" y="5109411"/>
            <a:ext cx="280738" cy="794085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8" name="Corde 117">
            <a:extLst>
              <a:ext uri="{FF2B5EF4-FFF2-40B4-BE49-F238E27FC236}">
                <a16:creationId xmlns:a16="http://schemas.microsoft.com/office/drawing/2014/main" id="{34C38870-E5B8-4F3F-8C77-C713D1A75067}"/>
              </a:ext>
            </a:extLst>
          </p:cNvPr>
          <p:cNvSpPr>
            <a:spLocks noChangeAspect="1"/>
          </p:cNvSpPr>
          <p:nvPr/>
        </p:nvSpPr>
        <p:spPr>
          <a:xfrm rot="6753306">
            <a:off x="6153777" y="6238763"/>
            <a:ext cx="640080" cy="640080"/>
          </a:xfrm>
          <a:prstGeom prst="chord">
            <a:avLst>
              <a:gd name="adj1" fmla="val 3393852"/>
              <a:gd name="adj2" fmla="val 1541165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Corde 118">
            <a:extLst>
              <a:ext uri="{FF2B5EF4-FFF2-40B4-BE49-F238E27FC236}">
                <a16:creationId xmlns:a16="http://schemas.microsoft.com/office/drawing/2014/main" id="{E3D7D87F-CB22-46E6-A416-3B5C6E1D81AF}"/>
              </a:ext>
            </a:extLst>
          </p:cNvPr>
          <p:cNvSpPr>
            <a:spLocks noChangeAspect="1"/>
          </p:cNvSpPr>
          <p:nvPr/>
        </p:nvSpPr>
        <p:spPr>
          <a:xfrm rot="6753306">
            <a:off x="7108580" y="6238763"/>
            <a:ext cx="640080" cy="640080"/>
          </a:xfrm>
          <a:prstGeom prst="chord">
            <a:avLst>
              <a:gd name="adj1" fmla="val 3393852"/>
              <a:gd name="adj2" fmla="val 1541165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Ellipse 131">
            <a:extLst>
              <a:ext uri="{FF2B5EF4-FFF2-40B4-BE49-F238E27FC236}">
                <a16:creationId xmlns:a16="http://schemas.microsoft.com/office/drawing/2014/main" id="{EE091EAF-612B-4CCA-B30A-C91B59BF74BB}"/>
              </a:ext>
            </a:extLst>
          </p:cNvPr>
          <p:cNvSpPr>
            <a:spLocks noChangeAspect="1"/>
          </p:cNvSpPr>
          <p:nvPr/>
        </p:nvSpPr>
        <p:spPr>
          <a:xfrm>
            <a:off x="7008161" y="2803122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libsal</a:t>
            </a:r>
            <a:endParaRPr lang="en-US" sz="800" dirty="0"/>
          </a:p>
        </p:txBody>
      </p:sp>
      <p:sp>
        <p:nvSpPr>
          <p:cNvPr id="133" name="Ellipse 132">
            <a:extLst>
              <a:ext uri="{FF2B5EF4-FFF2-40B4-BE49-F238E27FC236}">
                <a16:creationId xmlns:a16="http://schemas.microsoft.com/office/drawing/2014/main" id="{55D9B946-A10A-40DA-8513-784D924BC87B}"/>
              </a:ext>
            </a:extLst>
          </p:cNvPr>
          <p:cNvSpPr>
            <a:spLocks noChangeAspect="1"/>
          </p:cNvSpPr>
          <p:nvPr/>
        </p:nvSpPr>
        <p:spPr>
          <a:xfrm>
            <a:off x="5828810" y="2805523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libfact</a:t>
            </a:r>
            <a:endParaRPr lang="en-US" sz="800" dirty="0"/>
          </a:p>
        </p:txBody>
      </p:sp>
      <p:cxnSp>
        <p:nvCxnSpPr>
          <p:cNvPr id="145" name="Connecteur droit avec flèche 144">
            <a:extLst>
              <a:ext uri="{FF2B5EF4-FFF2-40B4-BE49-F238E27FC236}">
                <a16:creationId xmlns:a16="http://schemas.microsoft.com/office/drawing/2014/main" id="{61247163-2FC6-4AC4-98AF-A5F8FACB87A4}"/>
              </a:ext>
            </a:extLst>
          </p:cNvPr>
          <p:cNvCxnSpPr>
            <a:cxnSpLocks/>
          </p:cNvCxnSpPr>
          <p:nvPr/>
        </p:nvCxnSpPr>
        <p:spPr>
          <a:xfrm>
            <a:off x="6240379" y="2398295"/>
            <a:ext cx="16042" cy="41709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8" name="Connecteur droit avec flèche 147">
            <a:extLst>
              <a:ext uri="{FF2B5EF4-FFF2-40B4-BE49-F238E27FC236}">
                <a16:creationId xmlns:a16="http://schemas.microsoft.com/office/drawing/2014/main" id="{9826E474-623F-432A-93D1-4E3E1EB88A54}"/>
              </a:ext>
            </a:extLst>
          </p:cNvPr>
          <p:cNvCxnSpPr>
            <a:cxnSpLocks/>
          </p:cNvCxnSpPr>
          <p:nvPr/>
        </p:nvCxnSpPr>
        <p:spPr>
          <a:xfrm flipH="1">
            <a:off x="7652084" y="2374232"/>
            <a:ext cx="232611" cy="465221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3" name="Connecteur droit avec flèche 182">
            <a:extLst>
              <a:ext uri="{FF2B5EF4-FFF2-40B4-BE49-F238E27FC236}">
                <a16:creationId xmlns:a16="http://schemas.microsoft.com/office/drawing/2014/main" id="{6D52BF78-997E-4376-A285-D20BEA0E914E}"/>
              </a:ext>
            </a:extLst>
          </p:cNvPr>
          <p:cNvCxnSpPr>
            <a:cxnSpLocks/>
          </p:cNvCxnSpPr>
          <p:nvPr/>
        </p:nvCxnSpPr>
        <p:spPr>
          <a:xfrm>
            <a:off x="5174566" y="3730330"/>
            <a:ext cx="252271" cy="551002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6" name="Connecteur droit avec flèche 185">
            <a:extLst>
              <a:ext uri="{FF2B5EF4-FFF2-40B4-BE49-F238E27FC236}">
                <a16:creationId xmlns:a16="http://schemas.microsoft.com/office/drawing/2014/main" id="{8AB67938-0898-4789-97BD-F4BEEA3B8F3B}"/>
              </a:ext>
            </a:extLst>
          </p:cNvPr>
          <p:cNvCxnSpPr>
            <a:cxnSpLocks/>
            <a:endCxn id="68" idx="7"/>
          </p:cNvCxnSpPr>
          <p:nvPr/>
        </p:nvCxnSpPr>
        <p:spPr>
          <a:xfrm flipH="1">
            <a:off x="5956800" y="3545305"/>
            <a:ext cx="1165895" cy="798645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9" name="Connecteur droit avec flèche 188">
            <a:extLst>
              <a:ext uri="{FF2B5EF4-FFF2-40B4-BE49-F238E27FC236}">
                <a16:creationId xmlns:a16="http://schemas.microsoft.com/office/drawing/2014/main" id="{56199A53-B6E2-49A6-B36F-8D33D5AA425F}"/>
              </a:ext>
            </a:extLst>
          </p:cNvPr>
          <p:cNvCxnSpPr>
            <a:cxnSpLocks/>
          </p:cNvCxnSpPr>
          <p:nvPr/>
        </p:nvCxnSpPr>
        <p:spPr>
          <a:xfrm flipH="1">
            <a:off x="5775158" y="3666329"/>
            <a:ext cx="305796" cy="60087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5" name="Connecteur droit avec flèche 194">
            <a:extLst>
              <a:ext uri="{FF2B5EF4-FFF2-40B4-BE49-F238E27FC236}">
                <a16:creationId xmlns:a16="http://schemas.microsoft.com/office/drawing/2014/main" id="{FFB69EDB-A145-4301-BC84-8B0C3F0E83DC}"/>
              </a:ext>
            </a:extLst>
          </p:cNvPr>
          <p:cNvCxnSpPr>
            <a:cxnSpLocks/>
            <a:stCxn id="129" idx="5"/>
            <a:endCxn id="79" idx="1"/>
          </p:cNvCxnSpPr>
          <p:nvPr/>
        </p:nvCxnSpPr>
        <p:spPr>
          <a:xfrm>
            <a:off x="5355671" y="3622923"/>
            <a:ext cx="1240554" cy="721027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8" name="Connecteur droit avec flèche 197">
            <a:extLst>
              <a:ext uri="{FF2B5EF4-FFF2-40B4-BE49-F238E27FC236}">
                <a16:creationId xmlns:a16="http://schemas.microsoft.com/office/drawing/2014/main" id="{B2D558B0-BA6B-4627-8E78-F5B832414C63}"/>
              </a:ext>
            </a:extLst>
          </p:cNvPr>
          <p:cNvCxnSpPr>
            <a:cxnSpLocks/>
          </p:cNvCxnSpPr>
          <p:nvPr/>
        </p:nvCxnSpPr>
        <p:spPr>
          <a:xfrm flipH="1">
            <a:off x="7104392" y="3686728"/>
            <a:ext cx="238619" cy="60303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1" name="Connecteur droit avec flèche 200">
            <a:extLst>
              <a:ext uri="{FF2B5EF4-FFF2-40B4-BE49-F238E27FC236}">
                <a16:creationId xmlns:a16="http://schemas.microsoft.com/office/drawing/2014/main" id="{A0974E85-744E-46D4-94B0-80AB0BE83F03}"/>
              </a:ext>
            </a:extLst>
          </p:cNvPr>
          <p:cNvCxnSpPr>
            <a:cxnSpLocks/>
          </p:cNvCxnSpPr>
          <p:nvPr/>
        </p:nvCxnSpPr>
        <p:spPr>
          <a:xfrm>
            <a:off x="6511082" y="3686728"/>
            <a:ext cx="252921" cy="541964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7" name="Ellipse 206">
            <a:extLst>
              <a:ext uri="{FF2B5EF4-FFF2-40B4-BE49-F238E27FC236}">
                <a16:creationId xmlns:a16="http://schemas.microsoft.com/office/drawing/2014/main" id="{8EA2D979-0C4E-4F62-AAEC-E8AA5377BDB0}"/>
              </a:ext>
            </a:extLst>
          </p:cNvPr>
          <p:cNvSpPr>
            <a:spLocks noChangeAspect="1"/>
          </p:cNvSpPr>
          <p:nvPr/>
        </p:nvSpPr>
        <p:spPr>
          <a:xfrm>
            <a:off x="4364285" y="5875633"/>
            <a:ext cx="365760" cy="36576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Corde 207">
            <a:extLst>
              <a:ext uri="{FF2B5EF4-FFF2-40B4-BE49-F238E27FC236}">
                <a16:creationId xmlns:a16="http://schemas.microsoft.com/office/drawing/2014/main" id="{C522ABE8-D470-4CFE-B50A-C249A8E848C9}"/>
              </a:ext>
            </a:extLst>
          </p:cNvPr>
          <p:cNvSpPr>
            <a:spLocks noChangeAspect="1"/>
          </p:cNvSpPr>
          <p:nvPr/>
        </p:nvSpPr>
        <p:spPr>
          <a:xfrm rot="6753306">
            <a:off x="4227642" y="6259217"/>
            <a:ext cx="640080" cy="640080"/>
          </a:xfrm>
          <a:prstGeom prst="chord">
            <a:avLst>
              <a:gd name="adj1" fmla="val 3393852"/>
              <a:gd name="adj2" fmla="val 1541165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3" name="Connecteur droit avec flèche 232">
            <a:extLst>
              <a:ext uri="{FF2B5EF4-FFF2-40B4-BE49-F238E27FC236}">
                <a16:creationId xmlns:a16="http://schemas.microsoft.com/office/drawing/2014/main" id="{60C02A5B-92CF-41CC-933E-72AF7EE13403}"/>
              </a:ext>
            </a:extLst>
          </p:cNvPr>
          <p:cNvCxnSpPr>
            <a:cxnSpLocks/>
            <a:stCxn id="207" idx="0"/>
            <a:endCxn id="129" idx="4"/>
          </p:cNvCxnSpPr>
          <p:nvPr/>
        </p:nvCxnSpPr>
        <p:spPr>
          <a:xfrm flipV="1">
            <a:off x="4547165" y="3758709"/>
            <a:ext cx="480688" cy="211692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4" name="Connecteur droit avec flèche 243">
            <a:extLst>
              <a:ext uri="{FF2B5EF4-FFF2-40B4-BE49-F238E27FC236}">
                <a16:creationId xmlns:a16="http://schemas.microsoft.com/office/drawing/2014/main" id="{3AA74C3B-6D54-42BB-8487-C7BE213C5A23}"/>
              </a:ext>
            </a:extLst>
          </p:cNvPr>
          <p:cNvCxnSpPr>
            <a:cxnSpLocks/>
          </p:cNvCxnSpPr>
          <p:nvPr/>
        </p:nvCxnSpPr>
        <p:spPr>
          <a:xfrm flipH="1" flipV="1">
            <a:off x="3160295" y="4628147"/>
            <a:ext cx="1275348" cy="129139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avec flèche 100">
            <a:extLst>
              <a:ext uri="{FF2B5EF4-FFF2-40B4-BE49-F238E27FC236}">
                <a16:creationId xmlns:a16="http://schemas.microsoft.com/office/drawing/2014/main" id="{BC75236E-02BC-43F2-A2BC-C746B6ACE54A}"/>
              </a:ext>
            </a:extLst>
          </p:cNvPr>
          <p:cNvCxnSpPr>
            <a:cxnSpLocks/>
            <a:endCxn id="11" idx="7"/>
          </p:cNvCxnSpPr>
          <p:nvPr/>
        </p:nvCxnSpPr>
        <p:spPr>
          <a:xfrm flipH="1">
            <a:off x="3175603" y="2197768"/>
            <a:ext cx="2671744" cy="1756579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1" name="Ellipse 50">
            <a:extLst>
              <a:ext uri="{FF2B5EF4-FFF2-40B4-BE49-F238E27FC236}">
                <a16:creationId xmlns:a16="http://schemas.microsoft.com/office/drawing/2014/main" id="{F0A36858-F914-432A-A73B-62AA16AB87AE}"/>
              </a:ext>
            </a:extLst>
          </p:cNvPr>
          <p:cNvSpPr>
            <a:spLocks noChangeAspect="1"/>
          </p:cNvSpPr>
          <p:nvPr/>
        </p:nvSpPr>
        <p:spPr>
          <a:xfrm>
            <a:off x="8619329" y="5281530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bcx</a:t>
            </a: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F5DEE4EC-4D19-4FE4-A4E6-2792DDD3E050}"/>
              </a:ext>
            </a:extLst>
          </p:cNvPr>
          <p:cNvSpPr>
            <a:spLocks noChangeAspect="1"/>
          </p:cNvSpPr>
          <p:nvPr/>
        </p:nvSpPr>
        <p:spPr>
          <a:xfrm>
            <a:off x="2762890" y="5170753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bcx</a:t>
            </a:r>
          </a:p>
        </p:txBody>
      </p:sp>
      <p:sp>
        <p:nvSpPr>
          <p:cNvPr id="129" name="Ellipse 128">
            <a:extLst>
              <a:ext uri="{FF2B5EF4-FFF2-40B4-BE49-F238E27FC236}">
                <a16:creationId xmlns:a16="http://schemas.microsoft.com/office/drawing/2014/main" id="{66494842-1E4D-4838-BCFE-FE5D6282F987}"/>
              </a:ext>
            </a:extLst>
          </p:cNvPr>
          <p:cNvSpPr>
            <a:spLocks noChangeAspect="1"/>
          </p:cNvSpPr>
          <p:nvPr/>
        </p:nvSpPr>
        <p:spPr>
          <a:xfrm>
            <a:off x="4564249" y="2831501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 err="1"/>
              <a:t>libcompta</a:t>
            </a:r>
            <a:endParaRPr lang="en-US" sz="700" dirty="0"/>
          </a:p>
        </p:txBody>
      </p: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1469C3B7-2672-4E95-8AE2-7F4DE27628C5}"/>
              </a:ext>
            </a:extLst>
          </p:cNvPr>
          <p:cNvCxnSpPr>
            <a:cxnSpLocks/>
          </p:cNvCxnSpPr>
          <p:nvPr/>
        </p:nvCxnSpPr>
        <p:spPr>
          <a:xfrm>
            <a:off x="2967789" y="4740442"/>
            <a:ext cx="120316" cy="465221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35074741-2800-43A0-86D5-E90AC931E9CC}"/>
              </a:ext>
            </a:extLst>
          </p:cNvPr>
          <p:cNvCxnSpPr>
            <a:cxnSpLocks/>
          </p:cNvCxnSpPr>
          <p:nvPr/>
        </p:nvCxnSpPr>
        <p:spPr>
          <a:xfrm flipH="1">
            <a:off x="3392906" y="4668253"/>
            <a:ext cx="352926" cy="553452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DC9E24C2-1FF5-4548-95EC-E399EFC16F85}"/>
              </a:ext>
            </a:extLst>
          </p:cNvPr>
          <p:cNvCxnSpPr>
            <a:cxnSpLocks/>
          </p:cNvCxnSpPr>
          <p:nvPr/>
        </p:nvCxnSpPr>
        <p:spPr>
          <a:xfrm flipH="1" flipV="1">
            <a:off x="3625516" y="5735053"/>
            <a:ext cx="737938" cy="25667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0E95CDE1-E83E-4E88-AC85-E39F169E1639}"/>
              </a:ext>
            </a:extLst>
          </p:cNvPr>
          <p:cNvCxnSpPr>
            <a:cxnSpLocks/>
          </p:cNvCxnSpPr>
          <p:nvPr/>
        </p:nvCxnSpPr>
        <p:spPr>
          <a:xfrm>
            <a:off x="8630653" y="4668253"/>
            <a:ext cx="296779" cy="64168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315D47E2-CC87-45EF-87D9-82422613DF6E}"/>
              </a:ext>
            </a:extLst>
          </p:cNvPr>
          <p:cNvCxnSpPr>
            <a:cxnSpLocks/>
          </p:cNvCxnSpPr>
          <p:nvPr/>
        </p:nvCxnSpPr>
        <p:spPr>
          <a:xfrm flipH="1">
            <a:off x="9232232" y="4684295"/>
            <a:ext cx="240631" cy="657726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B6762AA2-5A40-4CD9-807B-586178CFB7B3}"/>
              </a:ext>
            </a:extLst>
          </p:cNvPr>
          <p:cNvCxnSpPr>
            <a:cxnSpLocks/>
          </p:cNvCxnSpPr>
          <p:nvPr/>
        </p:nvCxnSpPr>
        <p:spPr>
          <a:xfrm flipV="1">
            <a:off x="7611979" y="5831305"/>
            <a:ext cx="1050758" cy="18448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FF4218FD-4AF7-4896-B765-12B24B19662C}"/>
              </a:ext>
            </a:extLst>
          </p:cNvPr>
          <p:cNvCxnSpPr>
            <a:cxnSpLocks/>
            <a:stCxn id="67" idx="0"/>
            <a:endCxn id="132" idx="4"/>
          </p:cNvCxnSpPr>
          <p:nvPr/>
        </p:nvCxnSpPr>
        <p:spPr>
          <a:xfrm flipV="1">
            <a:off x="7436185" y="3730330"/>
            <a:ext cx="35580" cy="2130453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E7740A1C-92CF-4757-A621-FE0FEBCEED25}"/>
              </a:ext>
            </a:extLst>
          </p:cNvPr>
          <p:cNvCxnSpPr>
            <a:cxnSpLocks/>
            <a:stCxn id="66" idx="0"/>
            <a:endCxn id="133" idx="4"/>
          </p:cNvCxnSpPr>
          <p:nvPr/>
        </p:nvCxnSpPr>
        <p:spPr>
          <a:xfrm flipH="1" flipV="1">
            <a:off x="6292414" y="3732731"/>
            <a:ext cx="178582" cy="2122448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avec flèche 133">
            <a:extLst>
              <a:ext uri="{FF2B5EF4-FFF2-40B4-BE49-F238E27FC236}">
                <a16:creationId xmlns:a16="http://schemas.microsoft.com/office/drawing/2014/main" id="{88D4B0B5-B047-44A9-A0C7-4199B51915D9}"/>
              </a:ext>
            </a:extLst>
          </p:cNvPr>
          <p:cNvCxnSpPr>
            <a:cxnSpLocks/>
          </p:cNvCxnSpPr>
          <p:nvPr/>
        </p:nvCxnSpPr>
        <p:spPr>
          <a:xfrm flipH="1" flipV="1">
            <a:off x="3248526" y="4515853"/>
            <a:ext cx="3048001" cy="1467852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625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Résumé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noProof="0" dirty="0"/>
              <a:t>Plusieurs </a:t>
            </a:r>
            <a:r>
              <a:rPr lang="fr-FR" b="1" i="1" noProof="0" dirty="0" err="1"/>
              <a:t>SKU</a:t>
            </a:r>
            <a:r>
              <a:rPr lang="fr-FR" noProof="0" dirty="0" err="1"/>
              <a:t>s</a:t>
            </a:r>
            <a:endParaRPr lang="fr-FR" b="1" dirty="0"/>
          </a:p>
          <a:p>
            <a:r>
              <a:rPr lang="fr-CH" noProof="0" dirty="0"/>
              <a:t>Plusieurs </a:t>
            </a:r>
            <a:r>
              <a:rPr lang="fr-CH" b="1" noProof="0" dirty="0"/>
              <a:t>modules</a:t>
            </a:r>
            <a:r>
              <a:rPr lang="fr-CH" noProof="0" dirty="0"/>
              <a:t> interdépendants et partagés</a:t>
            </a:r>
          </a:p>
          <a:p>
            <a:r>
              <a:rPr lang="fr-CH" dirty="0"/>
              <a:t>Plusieurs </a:t>
            </a:r>
            <a:r>
              <a:rPr lang="fr-CH" b="1" dirty="0"/>
              <a:t>contributeurs</a:t>
            </a:r>
            <a:r>
              <a:rPr lang="fr-CH" dirty="0"/>
              <a:t> agissant sur plusieurs modules</a:t>
            </a:r>
            <a:r>
              <a:rPr lang="fr-CH" noProof="0" dirty="0"/>
              <a:t> simultanément</a:t>
            </a:r>
          </a:p>
          <a:p>
            <a:endParaRPr lang="fr-CH" dirty="0"/>
          </a:p>
          <a:p>
            <a:endParaRPr lang="fr-CH" noProof="0" dirty="0"/>
          </a:p>
          <a:p>
            <a:pPr marL="0" indent="0">
              <a:buNone/>
            </a:pP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36354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4419F9-12DB-4824-9AAA-1205E87FF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Comment évolue le logiciel ?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B589DE-A035-4174-85AE-95E109D79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Supposons que tous les </a:t>
            </a:r>
            <a:r>
              <a:rPr lang="fr-CH" i="1" dirty="0" err="1"/>
              <a:t>SKU</a:t>
            </a:r>
            <a:r>
              <a:rPr lang="fr-CH" dirty="0" err="1"/>
              <a:t>s</a:t>
            </a:r>
            <a:r>
              <a:rPr lang="fr-CH" dirty="0"/>
              <a:t> et les modules sont à la révision 1</a:t>
            </a:r>
          </a:p>
          <a:p>
            <a:r>
              <a:rPr lang="fr-CH" dirty="0"/>
              <a:t>Le contributeur lambda modifie un module qui passe à la révision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58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3BB7C699-3F0F-417D-8624-CFF589F74E24}"/>
              </a:ext>
            </a:extLst>
          </p:cNvPr>
          <p:cNvSpPr>
            <a:spLocks noChangeAspect="1"/>
          </p:cNvSpPr>
          <p:nvPr/>
        </p:nvSpPr>
        <p:spPr>
          <a:xfrm>
            <a:off x="5755940" y="207290"/>
            <a:ext cx="927208" cy="92720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cresus</a:t>
            </a:r>
            <a:endParaRPr lang="en-US" dirty="0"/>
          </a:p>
          <a:p>
            <a:pPr algn="ctr"/>
            <a:endParaRPr lang="fr-CH" dirty="0"/>
          </a:p>
          <a:p>
            <a:pPr algn="ctr"/>
            <a:r>
              <a:rPr lang="fr-CH" sz="1100" dirty="0"/>
              <a:t>R</a:t>
            </a:r>
            <a:r>
              <a:rPr lang="en-US" sz="1100" dirty="0" err="1"/>
              <a:t>ev</a:t>
            </a:r>
            <a:r>
              <a:rPr lang="en-US" sz="1100" dirty="0"/>
              <a:t> 1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EC9BD8F7-9667-4967-AE04-8FF4D7044254}"/>
              </a:ext>
            </a:extLst>
          </p:cNvPr>
          <p:cNvSpPr>
            <a:spLocks noChangeAspect="1"/>
          </p:cNvSpPr>
          <p:nvPr/>
        </p:nvSpPr>
        <p:spPr>
          <a:xfrm>
            <a:off x="7619065" y="1495758"/>
            <a:ext cx="927208" cy="92720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sal</a:t>
            </a:r>
            <a:endParaRPr lang="en-US" sz="900" dirty="0"/>
          </a:p>
          <a:p>
            <a:pPr algn="ctr"/>
            <a:endParaRPr lang="fr-CH" sz="900" dirty="0"/>
          </a:p>
          <a:p>
            <a:pPr algn="ctr"/>
            <a:r>
              <a:rPr lang="fr-CH" sz="900" dirty="0"/>
              <a:t>R</a:t>
            </a:r>
            <a:r>
              <a:rPr lang="en-US" sz="900" dirty="0" err="1"/>
              <a:t>ev</a:t>
            </a:r>
            <a:r>
              <a:rPr lang="en-US" sz="900" dirty="0"/>
              <a:t> 1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2662FA3-8BA9-4DEB-A146-1673724DF7A4}"/>
              </a:ext>
            </a:extLst>
          </p:cNvPr>
          <p:cNvSpPr>
            <a:spLocks noChangeAspect="1"/>
          </p:cNvSpPr>
          <p:nvPr/>
        </p:nvSpPr>
        <p:spPr>
          <a:xfrm>
            <a:off x="5755940" y="1479309"/>
            <a:ext cx="927208" cy="92720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fact</a:t>
            </a:r>
          </a:p>
          <a:p>
            <a:pPr algn="ctr"/>
            <a:endParaRPr lang="fr-CH" sz="900" dirty="0"/>
          </a:p>
          <a:p>
            <a:pPr algn="ctr"/>
            <a:r>
              <a:rPr lang="fr-CH" sz="900" dirty="0"/>
              <a:t>R</a:t>
            </a:r>
            <a:r>
              <a:rPr lang="en-US" sz="900" dirty="0" err="1"/>
              <a:t>ev</a:t>
            </a:r>
            <a:r>
              <a:rPr lang="en-US" sz="900" dirty="0"/>
              <a:t> 1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8D97160-3E05-46A1-9519-76B3074438A4}"/>
              </a:ext>
            </a:extLst>
          </p:cNvPr>
          <p:cNvSpPr>
            <a:spLocks noChangeAspect="1"/>
          </p:cNvSpPr>
          <p:nvPr/>
        </p:nvSpPr>
        <p:spPr>
          <a:xfrm>
            <a:off x="3785167" y="1487382"/>
            <a:ext cx="927208" cy="92720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compta</a:t>
            </a:r>
            <a:endParaRPr lang="en-US" sz="900" dirty="0"/>
          </a:p>
          <a:p>
            <a:pPr algn="ctr"/>
            <a:endParaRPr lang="fr-CH" sz="900" dirty="0"/>
          </a:p>
          <a:p>
            <a:pPr algn="ctr"/>
            <a:r>
              <a:rPr lang="fr-CH" sz="900" dirty="0"/>
              <a:t>R</a:t>
            </a:r>
            <a:r>
              <a:rPr lang="en-US" sz="900" dirty="0" err="1"/>
              <a:t>ev</a:t>
            </a:r>
            <a:r>
              <a:rPr lang="en-US" sz="900" dirty="0"/>
              <a:t> 1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0CAB3D17-B8CB-4791-AAAD-BF65FE334DAF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4576589" y="906379"/>
            <a:ext cx="1238674" cy="716789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52D62BED-C177-490E-982F-BEB15534D5E5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609347" y="922421"/>
            <a:ext cx="1145504" cy="709123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B4E9C7B-5735-476E-8A6A-F08CA7A9EF18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>
            <a:off x="6219544" y="1134498"/>
            <a:ext cx="0" cy="344811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6" name="Ellipse 65">
            <a:extLst>
              <a:ext uri="{FF2B5EF4-FFF2-40B4-BE49-F238E27FC236}">
                <a16:creationId xmlns:a16="http://schemas.microsoft.com/office/drawing/2014/main" id="{C6D03C4F-022E-4E11-83B3-71E1CE562292}"/>
              </a:ext>
            </a:extLst>
          </p:cNvPr>
          <p:cNvSpPr>
            <a:spLocks noChangeAspect="1"/>
          </p:cNvSpPr>
          <p:nvPr/>
        </p:nvSpPr>
        <p:spPr>
          <a:xfrm>
            <a:off x="6288116" y="5855179"/>
            <a:ext cx="395032" cy="36576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800" dirty="0"/>
              <a:t>2</a:t>
            </a:r>
            <a:endParaRPr lang="en-US" sz="800" dirty="0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246704AF-FF69-42C3-80C6-0AB2B8C33D7A}"/>
              </a:ext>
            </a:extLst>
          </p:cNvPr>
          <p:cNvSpPr>
            <a:spLocks noChangeAspect="1"/>
          </p:cNvSpPr>
          <p:nvPr/>
        </p:nvSpPr>
        <p:spPr>
          <a:xfrm>
            <a:off x="5165378" y="4208164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libutils</a:t>
            </a:r>
            <a:endParaRPr lang="en-US" sz="800" dirty="0"/>
          </a:p>
          <a:p>
            <a:pPr algn="ctr"/>
            <a:endParaRPr lang="fr-CH" sz="800" dirty="0"/>
          </a:p>
          <a:p>
            <a:pPr algn="ctr"/>
            <a:r>
              <a:rPr lang="fr-CH" sz="800" dirty="0" err="1"/>
              <a:t>Rev</a:t>
            </a:r>
            <a:r>
              <a:rPr lang="fr-CH" sz="800" dirty="0"/>
              <a:t> 2</a:t>
            </a:r>
            <a:endParaRPr lang="en-US" sz="800" dirty="0"/>
          </a:p>
        </p:txBody>
      </p: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76DAEA79-01D2-4F1D-A53F-E600ECC0887C}"/>
              </a:ext>
            </a:extLst>
          </p:cNvPr>
          <p:cNvCxnSpPr>
            <a:cxnSpLocks/>
          </p:cNvCxnSpPr>
          <p:nvPr/>
        </p:nvCxnSpPr>
        <p:spPr>
          <a:xfrm>
            <a:off x="4443663" y="2382253"/>
            <a:ext cx="328863" cy="529389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9" name="Ellipse 78">
            <a:extLst>
              <a:ext uri="{FF2B5EF4-FFF2-40B4-BE49-F238E27FC236}">
                <a16:creationId xmlns:a16="http://schemas.microsoft.com/office/drawing/2014/main" id="{8EEB162F-F51E-4C34-85EB-E6968DC30101}"/>
              </a:ext>
            </a:extLst>
          </p:cNvPr>
          <p:cNvSpPr>
            <a:spLocks noChangeAspect="1"/>
          </p:cNvSpPr>
          <p:nvPr/>
        </p:nvSpPr>
        <p:spPr>
          <a:xfrm>
            <a:off x="6460439" y="4208164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libefx</a:t>
            </a:r>
            <a:endParaRPr lang="en-US" sz="800" dirty="0"/>
          </a:p>
          <a:p>
            <a:pPr algn="ctr"/>
            <a:endParaRPr lang="fr-CH" sz="800" dirty="0"/>
          </a:p>
          <a:p>
            <a:pPr algn="ctr"/>
            <a:r>
              <a:rPr lang="fr-CH" sz="800" dirty="0"/>
              <a:t>R</a:t>
            </a:r>
            <a:r>
              <a:rPr lang="en-US" sz="800" dirty="0" err="1"/>
              <a:t>ev</a:t>
            </a:r>
            <a:r>
              <a:rPr lang="en-US" sz="800" dirty="0"/>
              <a:t> 1</a:t>
            </a:r>
          </a:p>
        </p:txBody>
      </p: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181D9C45-F02D-47B7-9EAA-6B113E754D00}"/>
              </a:ext>
            </a:extLst>
          </p:cNvPr>
          <p:cNvCxnSpPr>
            <a:stCxn id="68" idx="6"/>
            <a:endCxn id="79" idx="2"/>
          </p:cNvCxnSpPr>
          <p:nvPr/>
        </p:nvCxnSpPr>
        <p:spPr>
          <a:xfrm>
            <a:off x="6092586" y="4671768"/>
            <a:ext cx="367853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2" name="Connecteur droit avec flèche 101">
            <a:extLst>
              <a:ext uri="{FF2B5EF4-FFF2-40B4-BE49-F238E27FC236}">
                <a16:creationId xmlns:a16="http://schemas.microsoft.com/office/drawing/2014/main" id="{4904F332-5EF6-4997-A584-00A1CF5DE6EF}"/>
              </a:ext>
            </a:extLst>
          </p:cNvPr>
          <p:cNvCxnSpPr>
            <a:cxnSpLocks/>
          </p:cNvCxnSpPr>
          <p:nvPr/>
        </p:nvCxnSpPr>
        <p:spPr>
          <a:xfrm flipH="1" flipV="1">
            <a:off x="5807242" y="5085347"/>
            <a:ext cx="569495" cy="818148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8" name="Corde 117">
            <a:extLst>
              <a:ext uri="{FF2B5EF4-FFF2-40B4-BE49-F238E27FC236}">
                <a16:creationId xmlns:a16="http://schemas.microsoft.com/office/drawing/2014/main" id="{34C38870-E5B8-4F3F-8C77-C713D1A75067}"/>
              </a:ext>
            </a:extLst>
          </p:cNvPr>
          <p:cNvSpPr>
            <a:spLocks noChangeAspect="1"/>
          </p:cNvSpPr>
          <p:nvPr/>
        </p:nvSpPr>
        <p:spPr>
          <a:xfrm rot="6753306">
            <a:off x="6153777" y="6238763"/>
            <a:ext cx="640080" cy="640080"/>
          </a:xfrm>
          <a:prstGeom prst="chord">
            <a:avLst>
              <a:gd name="adj1" fmla="val 3393852"/>
              <a:gd name="adj2" fmla="val 1541165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Ellipse 131">
            <a:extLst>
              <a:ext uri="{FF2B5EF4-FFF2-40B4-BE49-F238E27FC236}">
                <a16:creationId xmlns:a16="http://schemas.microsoft.com/office/drawing/2014/main" id="{EE091EAF-612B-4CCA-B30A-C91B59BF74BB}"/>
              </a:ext>
            </a:extLst>
          </p:cNvPr>
          <p:cNvSpPr>
            <a:spLocks noChangeAspect="1"/>
          </p:cNvSpPr>
          <p:nvPr/>
        </p:nvSpPr>
        <p:spPr>
          <a:xfrm>
            <a:off x="7008161" y="2803122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libsal</a:t>
            </a:r>
            <a:endParaRPr lang="en-US" sz="800" dirty="0"/>
          </a:p>
          <a:p>
            <a:pPr algn="ctr"/>
            <a:endParaRPr lang="fr-CH" sz="800" dirty="0"/>
          </a:p>
          <a:p>
            <a:pPr algn="ctr"/>
            <a:r>
              <a:rPr lang="fr-CH" sz="800" dirty="0"/>
              <a:t>R</a:t>
            </a:r>
            <a:r>
              <a:rPr lang="en-US" sz="800" dirty="0" err="1"/>
              <a:t>ev</a:t>
            </a:r>
            <a:r>
              <a:rPr lang="en-US" sz="800" dirty="0"/>
              <a:t> 1</a:t>
            </a:r>
          </a:p>
        </p:txBody>
      </p:sp>
      <p:sp>
        <p:nvSpPr>
          <p:cNvPr id="133" name="Ellipse 132">
            <a:extLst>
              <a:ext uri="{FF2B5EF4-FFF2-40B4-BE49-F238E27FC236}">
                <a16:creationId xmlns:a16="http://schemas.microsoft.com/office/drawing/2014/main" id="{55D9B946-A10A-40DA-8513-784D924BC87B}"/>
              </a:ext>
            </a:extLst>
          </p:cNvPr>
          <p:cNvSpPr>
            <a:spLocks noChangeAspect="1"/>
          </p:cNvSpPr>
          <p:nvPr/>
        </p:nvSpPr>
        <p:spPr>
          <a:xfrm>
            <a:off x="5828810" y="2805523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libfact</a:t>
            </a:r>
            <a:endParaRPr lang="en-US" sz="800" dirty="0"/>
          </a:p>
          <a:p>
            <a:pPr algn="ctr"/>
            <a:endParaRPr lang="fr-CH" sz="800" dirty="0"/>
          </a:p>
          <a:p>
            <a:pPr algn="ctr"/>
            <a:r>
              <a:rPr lang="fr-CH" sz="800" dirty="0"/>
              <a:t>R</a:t>
            </a:r>
            <a:r>
              <a:rPr lang="en-US" sz="800" dirty="0" err="1"/>
              <a:t>ev</a:t>
            </a:r>
            <a:r>
              <a:rPr lang="en-US" sz="800" dirty="0"/>
              <a:t> 1</a:t>
            </a:r>
          </a:p>
        </p:txBody>
      </p:sp>
      <p:cxnSp>
        <p:nvCxnSpPr>
          <p:cNvPr id="145" name="Connecteur droit avec flèche 144">
            <a:extLst>
              <a:ext uri="{FF2B5EF4-FFF2-40B4-BE49-F238E27FC236}">
                <a16:creationId xmlns:a16="http://schemas.microsoft.com/office/drawing/2014/main" id="{61247163-2FC6-4AC4-98AF-A5F8FACB87A4}"/>
              </a:ext>
            </a:extLst>
          </p:cNvPr>
          <p:cNvCxnSpPr>
            <a:cxnSpLocks/>
          </p:cNvCxnSpPr>
          <p:nvPr/>
        </p:nvCxnSpPr>
        <p:spPr>
          <a:xfrm>
            <a:off x="6240379" y="2398295"/>
            <a:ext cx="16042" cy="41709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8" name="Connecteur droit avec flèche 147">
            <a:extLst>
              <a:ext uri="{FF2B5EF4-FFF2-40B4-BE49-F238E27FC236}">
                <a16:creationId xmlns:a16="http://schemas.microsoft.com/office/drawing/2014/main" id="{9826E474-623F-432A-93D1-4E3E1EB88A54}"/>
              </a:ext>
            </a:extLst>
          </p:cNvPr>
          <p:cNvCxnSpPr>
            <a:cxnSpLocks/>
          </p:cNvCxnSpPr>
          <p:nvPr/>
        </p:nvCxnSpPr>
        <p:spPr>
          <a:xfrm flipH="1">
            <a:off x="7652084" y="2374232"/>
            <a:ext cx="232611" cy="465221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3" name="Connecteur droit avec flèche 182">
            <a:extLst>
              <a:ext uri="{FF2B5EF4-FFF2-40B4-BE49-F238E27FC236}">
                <a16:creationId xmlns:a16="http://schemas.microsoft.com/office/drawing/2014/main" id="{6D52BF78-997E-4376-A285-D20BEA0E914E}"/>
              </a:ext>
            </a:extLst>
          </p:cNvPr>
          <p:cNvCxnSpPr>
            <a:cxnSpLocks/>
          </p:cNvCxnSpPr>
          <p:nvPr/>
        </p:nvCxnSpPr>
        <p:spPr>
          <a:xfrm>
            <a:off x="5174566" y="3730330"/>
            <a:ext cx="252271" cy="551002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6" name="Connecteur droit avec flèche 185">
            <a:extLst>
              <a:ext uri="{FF2B5EF4-FFF2-40B4-BE49-F238E27FC236}">
                <a16:creationId xmlns:a16="http://schemas.microsoft.com/office/drawing/2014/main" id="{8AB67938-0898-4789-97BD-F4BEEA3B8F3B}"/>
              </a:ext>
            </a:extLst>
          </p:cNvPr>
          <p:cNvCxnSpPr>
            <a:cxnSpLocks/>
            <a:endCxn id="68" idx="7"/>
          </p:cNvCxnSpPr>
          <p:nvPr/>
        </p:nvCxnSpPr>
        <p:spPr>
          <a:xfrm flipH="1">
            <a:off x="5956800" y="3545305"/>
            <a:ext cx="1165895" cy="798645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9" name="Connecteur droit avec flèche 188">
            <a:extLst>
              <a:ext uri="{FF2B5EF4-FFF2-40B4-BE49-F238E27FC236}">
                <a16:creationId xmlns:a16="http://schemas.microsoft.com/office/drawing/2014/main" id="{56199A53-B6E2-49A6-B36F-8D33D5AA425F}"/>
              </a:ext>
            </a:extLst>
          </p:cNvPr>
          <p:cNvCxnSpPr>
            <a:cxnSpLocks/>
          </p:cNvCxnSpPr>
          <p:nvPr/>
        </p:nvCxnSpPr>
        <p:spPr>
          <a:xfrm flipH="1">
            <a:off x="5775158" y="3666329"/>
            <a:ext cx="305796" cy="60087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5" name="Connecteur droit avec flèche 194">
            <a:extLst>
              <a:ext uri="{FF2B5EF4-FFF2-40B4-BE49-F238E27FC236}">
                <a16:creationId xmlns:a16="http://schemas.microsoft.com/office/drawing/2014/main" id="{FFB69EDB-A145-4301-BC84-8B0C3F0E83DC}"/>
              </a:ext>
            </a:extLst>
          </p:cNvPr>
          <p:cNvCxnSpPr>
            <a:cxnSpLocks/>
            <a:stCxn id="129" idx="5"/>
            <a:endCxn id="79" idx="1"/>
          </p:cNvCxnSpPr>
          <p:nvPr/>
        </p:nvCxnSpPr>
        <p:spPr>
          <a:xfrm>
            <a:off x="5355671" y="3622923"/>
            <a:ext cx="1240554" cy="721027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8" name="Connecteur droit avec flèche 197">
            <a:extLst>
              <a:ext uri="{FF2B5EF4-FFF2-40B4-BE49-F238E27FC236}">
                <a16:creationId xmlns:a16="http://schemas.microsoft.com/office/drawing/2014/main" id="{B2D558B0-BA6B-4627-8E78-F5B832414C63}"/>
              </a:ext>
            </a:extLst>
          </p:cNvPr>
          <p:cNvCxnSpPr>
            <a:cxnSpLocks/>
          </p:cNvCxnSpPr>
          <p:nvPr/>
        </p:nvCxnSpPr>
        <p:spPr>
          <a:xfrm flipH="1">
            <a:off x="7104392" y="3686728"/>
            <a:ext cx="238619" cy="60303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1" name="Connecteur droit avec flèche 200">
            <a:extLst>
              <a:ext uri="{FF2B5EF4-FFF2-40B4-BE49-F238E27FC236}">
                <a16:creationId xmlns:a16="http://schemas.microsoft.com/office/drawing/2014/main" id="{A0974E85-744E-46D4-94B0-80AB0BE83F03}"/>
              </a:ext>
            </a:extLst>
          </p:cNvPr>
          <p:cNvCxnSpPr>
            <a:cxnSpLocks/>
          </p:cNvCxnSpPr>
          <p:nvPr/>
        </p:nvCxnSpPr>
        <p:spPr>
          <a:xfrm>
            <a:off x="6511082" y="3686728"/>
            <a:ext cx="252921" cy="541964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9" name="Ellipse 128">
            <a:extLst>
              <a:ext uri="{FF2B5EF4-FFF2-40B4-BE49-F238E27FC236}">
                <a16:creationId xmlns:a16="http://schemas.microsoft.com/office/drawing/2014/main" id="{66494842-1E4D-4838-BCFE-FE5D6282F987}"/>
              </a:ext>
            </a:extLst>
          </p:cNvPr>
          <p:cNvSpPr>
            <a:spLocks noChangeAspect="1"/>
          </p:cNvSpPr>
          <p:nvPr/>
        </p:nvSpPr>
        <p:spPr>
          <a:xfrm>
            <a:off x="4564249" y="2831501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 err="1"/>
              <a:t>libcompta</a:t>
            </a:r>
            <a:endParaRPr lang="en-US" sz="700" dirty="0"/>
          </a:p>
          <a:p>
            <a:pPr algn="ctr"/>
            <a:endParaRPr lang="fr-CH" sz="700" dirty="0"/>
          </a:p>
          <a:p>
            <a:pPr algn="ctr"/>
            <a:r>
              <a:rPr lang="fr-CH" sz="700" dirty="0"/>
              <a:t>R</a:t>
            </a:r>
            <a:r>
              <a:rPr lang="en-US" sz="700" dirty="0" err="1"/>
              <a:t>ev</a:t>
            </a:r>
            <a:r>
              <a:rPr lang="en-US" sz="700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3184627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4419F9-12DB-4824-9AAA-1205E87FF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Par contagion ascendante…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B589DE-A035-4174-85AE-95E109D79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114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3BB7C699-3F0F-417D-8624-CFF589F74E24}"/>
              </a:ext>
            </a:extLst>
          </p:cNvPr>
          <p:cNvSpPr>
            <a:spLocks noChangeAspect="1"/>
          </p:cNvSpPr>
          <p:nvPr/>
        </p:nvSpPr>
        <p:spPr>
          <a:xfrm>
            <a:off x="5755940" y="207290"/>
            <a:ext cx="927208" cy="92720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cresus</a:t>
            </a:r>
            <a:endParaRPr lang="en-US" dirty="0"/>
          </a:p>
          <a:p>
            <a:pPr algn="ctr"/>
            <a:endParaRPr lang="fr-CH" sz="1000" dirty="0"/>
          </a:p>
          <a:p>
            <a:pPr algn="ctr"/>
            <a:r>
              <a:rPr lang="fr-CH" sz="1000" dirty="0"/>
              <a:t>R</a:t>
            </a:r>
            <a:r>
              <a:rPr lang="en-US" sz="1000" dirty="0" err="1"/>
              <a:t>ev</a:t>
            </a:r>
            <a:r>
              <a:rPr lang="en-US" sz="1000" dirty="0"/>
              <a:t> 1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EC9BD8F7-9667-4967-AE04-8FF4D7044254}"/>
              </a:ext>
            </a:extLst>
          </p:cNvPr>
          <p:cNvSpPr>
            <a:spLocks noChangeAspect="1"/>
          </p:cNvSpPr>
          <p:nvPr/>
        </p:nvSpPr>
        <p:spPr>
          <a:xfrm>
            <a:off x="7619065" y="1495758"/>
            <a:ext cx="927208" cy="92720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sal</a:t>
            </a:r>
            <a:endParaRPr lang="en-US" sz="900" dirty="0"/>
          </a:p>
          <a:p>
            <a:pPr algn="ctr"/>
            <a:endParaRPr lang="fr-CH" sz="900" dirty="0"/>
          </a:p>
          <a:p>
            <a:pPr algn="ctr"/>
            <a:r>
              <a:rPr lang="fr-CH" sz="900" dirty="0"/>
              <a:t>R</a:t>
            </a:r>
            <a:r>
              <a:rPr lang="en-US" sz="900" dirty="0" err="1"/>
              <a:t>ev</a:t>
            </a:r>
            <a:r>
              <a:rPr lang="en-US" sz="900" dirty="0"/>
              <a:t> 1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2662FA3-8BA9-4DEB-A146-1673724DF7A4}"/>
              </a:ext>
            </a:extLst>
          </p:cNvPr>
          <p:cNvSpPr>
            <a:spLocks noChangeAspect="1"/>
          </p:cNvSpPr>
          <p:nvPr/>
        </p:nvSpPr>
        <p:spPr>
          <a:xfrm>
            <a:off x="5755940" y="1479309"/>
            <a:ext cx="927208" cy="92720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fact</a:t>
            </a:r>
          </a:p>
          <a:p>
            <a:pPr algn="ctr"/>
            <a:endParaRPr lang="fr-CH" sz="900" dirty="0"/>
          </a:p>
          <a:p>
            <a:pPr algn="ctr"/>
            <a:r>
              <a:rPr lang="fr-CH" sz="900" dirty="0"/>
              <a:t>R</a:t>
            </a:r>
            <a:r>
              <a:rPr lang="en-US" sz="900" dirty="0" err="1"/>
              <a:t>ev</a:t>
            </a:r>
            <a:r>
              <a:rPr lang="en-US" sz="900" dirty="0"/>
              <a:t> 1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8D97160-3E05-46A1-9519-76B3074438A4}"/>
              </a:ext>
            </a:extLst>
          </p:cNvPr>
          <p:cNvSpPr>
            <a:spLocks noChangeAspect="1"/>
          </p:cNvSpPr>
          <p:nvPr/>
        </p:nvSpPr>
        <p:spPr>
          <a:xfrm>
            <a:off x="3785167" y="1487382"/>
            <a:ext cx="927208" cy="92720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compta</a:t>
            </a:r>
            <a:endParaRPr lang="en-US" sz="900" dirty="0"/>
          </a:p>
          <a:p>
            <a:pPr algn="ctr"/>
            <a:endParaRPr lang="fr-CH" sz="900" dirty="0"/>
          </a:p>
          <a:p>
            <a:pPr algn="ctr"/>
            <a:r>
              <a:rPr lang="fr-CH" sz="900" dirty="0"/>
              <a:t>R</a:t>
            </a:r>
            <a:r>
              <a:rPr lang="en-US" sz="900" dirty="0" err="1"/>
              <a:t>ev</a:t>
            </a:r>
            <a:r>
              <a:rPr lang="en-US" sz="900" dirty="0"/>
              <a:t> 1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0CAB3D17-B8CB-4791-AAAD-BF65FE334DAF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4576589" y="906379"/>
            <a:ext cx="1238674" cy="716789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52D62BED-C177-490E-982F-BEB15534D5E5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609347" y="922421"/>
            <a:ext cx="1145504" cy="709123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B4E9C7B-5735-476E-8A6A-F08CA7A9EF18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>
            <a:off x="6219544" y="1134498"/>
            <a:ext cx="0" cy="344811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6" name="Ellipse 65">
            <a:extLst>
              <a:ext uri="{FF2B5EF4-FFF2-40B4-BE49-F238E27FC236}">
                <a16:creationId xmlns:a16="http://schemas.microsoft.com/office/drawing/2014/main" id="{C6D03C4F-022E-4E11-83B3-71E1CE562292}"/>
              </a:ext>
            </a:extLst>
          </p:cNvPr>
          <p:cNvSpPr>
            <a:spLocks noChangeAspect="1"/>
          </p:cNvSpPr>
          <p:nvPr/>
        </p:nvSpPr>
        <p:spPr>
          <a:xfrm>
            <a:off x="6288116" y="5855179"/>
            <a:ext cx="365760" cy="36576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800" dirty="0"/>
              <a:t>2</a:t>
            </a:r>
            <a:endParaRPr lang="en-US" sz="800" dirty="0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246704AF-FF69-42C3-80C6-0AB2B8C33D7A}"/>
              </a:ext>
            </a:extLst>
          </p:cNvPr>
          <p:cNvSpPr>
            <a:spLocks noChangeAspect="1"/>
          </p:cNvSpPr>
          <p:nvPr/>
        </p:nvSpPr>
        <p:spPr>
          <a:xfrm>
            <a:off x="5165378" y="4208164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libutils</a:t>
            </a:r>
            <a:endParaRPr lang="en-US" sz="800" dirty="0"/>
          </a:p>
          <a:p>
            <a:pPr algn="ctr"/>
            <a:endParaRPr lang="fr-CH" sz="800" dirty="0"/>
          </a:p>
          <a:p>
            <a:pPr algn="ctr"/>
            <a:r>
              <a:rPr lang="fr-CH" sz="800" dirty="0" err="1"/>
              <a:t>Rev</a:t>
            </a:r>
            <a:r>
              <a:rPr lang="fr-CH" sz="800" dirty="0"/>
              <a:t> 2</a:t>
            </a:r>
            <a:endParaRPr lang="en-US" sz="800" dirty="0"/>
          </a:p>
          <a:p>
            <a:pPr algn="ctr"/>
            <a:endParaRPr lang="en-US" sz="800" dirty="0"/>
          </a:p>
        </p:txBody>
      </p: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76DAEA79-01D2-4F1D-A53F-E600ECC0887C}"/>
              </a:ext>
            </a:extLst>
          </p:cNvPr>
          <p:cNvCxnSpPr>
            <a:cxnSpLocks/>
          </p:cNvCxnSpPr>
          <p:nvPr/>
        </p:nvCxnSpPr>
        <p:spPr>
          <a:xfrm>
            <a:off x="4443663" y="2382253"/>
            <a:ext cx="328863" cy="529389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9" name="Ellipse 78">
            <a:extLst>
              <a:ext uri="{FF2B5EF4-FFF2-40B4-BE49-F238E27FC236}">
                <a16:creationId xmlns:a16="http://schemas.microsoft.com/office/drawing/2014/main" id="{8EEB162F-F51E-4C34-85EB-E6968DC30101}"/>
              </a:ext>
            </a:extLst>
          </p:cNvPr>
          <p:cNvSpPr>
            <a:spLocks noChangeAspect="1"/>
          </p:cNvSpPr>
          <p:nvPr/>
        </p:nvSpPr>
        <p:spPr>
          <a:xfrm>
            <a:off x="6460439" y="4208164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libefx</a:t>
            </a:r>
            <a:endParaRPr lang="en-US" sz="800" dirty="0"/>
          </a:p>
          <a:p>
            <a:pPr algn="ctr"/>
            <a:endParaRPr lang="fr-CH" sz="800" dirty="0"/>
          </a:p>
          <a:p>
            <a:pPr algn="ctr"/>
            <a:r>
              <a:rPr lang="fr-CH" sz="800" dirty="0"/>
              <a:t>R</a:t>
            </a:r>
            <a:r>
              <a:rPr lang="en-US" sz="800" dirty="0" err="1"/>
              <a:t>ev</a:t>
            </a:r>
            <a:r>
              <a:rPr lang="en-US" sz="800" dirty="0"/>
              <a:t> 1</a:t>
            </a:r>
          </a:p>
        </p:txBody>
      </p: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181D9C45-F02D-47B7-9EAA-6B113E754D00}"/>
              </a:ext>
            </a:extLst>
          </p:cNvPr>
          <p:cNvCxnSpPr>
            <a:stCxn id="68" idx="6"/>
            <a:endCxn id="79" idx="2"/>
          </p:cNvCxnSpPr>
          <p:nvPr/>
        </p:nvCxnSpPr>
        <p:spPr>
          <a:xfrm>
            <a:off x="6092586" y="4671768"/>
            <a:ext cx="367853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2" name="Connecteur droit avec flèche 101">
            <a:extLst>
              <a:ext uri="{FF2B5EF4-FFF2-40B4-BE49-F238E27FC236}">
                <a16:creationId xmlns:a16="http://schemas.microsoft.com/office/drawing/2014/main" id="{4904F332-5EF6-4997-A584-00A1CF5DE6EF}"/>
              </a:ext>
            </a:extLst>
          </p:cNvPr>
          <p:cNvCxnSpPr>
            <a:cxnSpLocks/>
          </p:cNvCxnSpPr>
          <p:nvPr/>
        </p:nvCxnSpPr>
        <p:spPr>
          <a:xfrm flipH="1" flipV="1">
            <a:off x="5807242" y="5085347"/>
            <a:ext cx="569495" cy="818148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8" name="Corde 117">
            <a:extLst>
              <a:ext uri="{FF2B5EF4-FFF2-40B4-BE49-F238E27FC236}">
                <a16:creationId xmlns:a16="http://schemas.microsoft.com/office/drawing/2014/main" id="{34C38870-E5B8-4F3F-8C77-C713D1A75067}"/>
              </a:ext>
            </a:extLst>
          </p:cNvPr>
          <p:cNvSpPr>
            <a:spLocks noChangeAspect="1"/>
          </p:cNvSpPr>
          <p:nvPr/>
        </p:nvSpPr>
        <p:spPr>
          <a:xfrm rot="6753306">
            <a:off x="6153777" y="6238763"/>
            <a:ext cx="640080" cy="640080"/>
          </a:xfrm>
          <a:prstGeom prst="chord">
            <a:avLst>
              <a:gd name="adj1" fmla="val 3393852"/>
              <a:gd name="adj2" fmla="val 1541165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Ellipse 131">
            <a:extLst>
              <a:ext uri="{FF2B5EF4-FFF2-40B4-BE49-F238E27FC236}">
                <a16:creationId xmlns:a16="http://schemas.microsoft.com/office/drawing/2014/main" id="{EE091EAF-612B-4CCA-B30A-C91B59BF74BB}"/>
              </a:ext>
            </a:extLst>
          </p:cNvPr>
          <p:cNvSpPr>
            <a:spLocks noChangeAspect="1"/>
          </p:cNvSpPr>
          <p:nvPr/>
        </p:nvSpPr>
        <p:spPr>
          <a:xfrm>
            <a:off x="7008161" y="2803122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libsal</a:t>
            </a:r>
            <a:endParaRPr lang="en-US" sz="800" dirty="0"/>
          </a:p>
          <a:p>
            <a:pPr algn="ctr"/>
            <a:endParaRPr lang="fr-CH" sz="800" dirty="0"/>
          </a:p>
          <a:p>
            <a:pPr algn="ctr"/>
            <a:r>
              <a:rPr lang="fr-CH" sz="800" dirty="0" err="1"/>
              <a:t>Rev</a:t>
            </a:r>
            <a:r>
              <a:rPr lang="fr-CH" sz="800" dirty="0"/>
              <a:t> 2</a:t>
            </a:r>
            <a:endParaRPr lang="en-US" sz="800" dirty="0"/>
          </a:p>
        </p:txBody>
      </p:sp>
      <p:sp>
        <p:nvSpPr>
          <p:cNvPr id="133" name="Ellipse 132">
            <a:extLst>
              <a:ext uri="{FF2B5EF4-FFF2-40B4-BE49-F238E27FC236}">
                <a16:creationId xmlns:a16="http://schemas.microsoft.com/office/drawing/2014/main" id="{55D9B946-A10A-40DA-8513-784D924BC87B}"/>
              </a:ext>
            </a:extLst>
          </p:cNvPr>
          <p:cNvSpPr>
            <a:spLocks noChangeAspect="1"/>
          </p:cNvSpPr>
          <p:nvPr/>
        </p:nvSpPr>
        <p:spPr>
          <a:xfrm>
            <a:off x="5828810" y="2805523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libfact</a:t>
            </a:r>
            <a:endParaRPr lang="en-US" sz="800" dirty="0"/>
          </a:p>
        </p:txBody>
      </p:sp>
      <p:cxnSp>
        <p:nvCxnSpPr>
          <p:cNvPr id="145" name="Connecteur droit avec flèche 144">
            <a:extLst>
              <a:ext uri="{FF2B5EF4-FFF2-40B4-BE49-F238E27FC236}">
                <a16:creationId xmlns:a16="http://schemas.microsoft.com/office/drawing/2014/main" id="{61247163-2FC6-4AC4-98AF-A5F8FACB87A4}"/>
              </a:ext>
            </a:extLst>
          </p:cNvPr>
          <p:cNvCxnSpPr>
            <a:cxnSpLocks/>
          </p:cNvCxnSpPr>
          <p:nvPr/>
        </p:nvCxnSpPr>
        <p:spPr>
          <a:xfrm>
            <a:off x="6240379" y="2398295"/>
            <a:ext cx="16042" cy="41709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8" name="Connecteur droit avec flèche 147">
            <a:extLst>
              <a:ext uri="{FF2B5EF4-FFF2-40B4-BE49-F238E27FC236}">
                <a16:creationId xmlns:a16="http://schemas.microsoft.com/office/drawing/2014/main" id="{9826E474-623F-432A-93D1-4E3E1EB88A54}"/>
              </a:ext>
            </a:extLst>
          </p:cNvPr>
          <p:cNvCxnSpPr>
            <a:cxnSpLocks/>
          </p:cNvCxnSpPr>
          <p:nvPr/>
        </p:nvCxnSpPr>
        <p:spPr>
          <a:xfrm flipH="1">
            <a:off x="7652084" y="2374232"/>
            <a:ext cx="232611" cy="465221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3" name="Connecteur droit avec flèche 182">
            <a:extLst>
              <a:ext uri="{FF2B5EF4-FFF2-40B4-BE49-F238E27FC236}">
                <a16:creationId xmlns:a16="http://schemas.microsoft.com/office/drawing/2014/main" id="{6D52BF78-997E-4376-A285-D20BEA0E914E}"/>
              </a:ext>
            </a:extLst>
          </p:cNvPr>
          <p:cNvCxnSpPr>
            <a:cxnSpLocks/>
          </p:cNvCxnSpPr>
          <p:nvPr/>
        </p:nvCxnSpPr>
        <p:spPr>
          <a:xfrm>
            <a:off x="5174566" y="3730330"/>
            <a:ext cx="252271" cy="551002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6" name="Connecteur droit avec flèche 185">
            <a:extLst>
              <a:ext uri="{FF2B5EF4-FFF2-40B4-BE49-F238E27FC236}">
                <a16:creationId xmlns:a16="http://schemas.microsoft.com/office/drawing/2014/main" id="{8AB67938-0898-4789-97BD-F4BEEA3B8F3B}"/>
              </a:ext>
            </a:extLst>
          </p:cNvPr>
          <p:cNvCxnSpPr>
            <a:cxnSpLocks/>
            <a:endCxn id="68" idx="7"/>
          </p:cNvCxnSpPr>
          <p:nvPr/>
        </p:nvCxnSpPr>
        <p:spPr>
          <a:xfrm flipH="1">
            <a:off x="5956800" y="3545305"/>
            <a:ext cx="1165895" cy="798645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9" name="Connecteur droit avec flèche 188">
            <a:extLst>
              <a:ext uri="{FF2B5EF4-FFF2-40B4-BE49-F238E27FC236}">
                <a16:creationId xmlns:a16="http://schemas.microsoft.com/office/drawing/2014/main" id="{56199A53-B6E2-49A6-B36F-8D33D5AA425F}"/>
              </a:ext>
            </a:extLst>
          </p:cNvPr>
          <p:cNvCxnSpPr>
            <a:cxnSpLocks/>
          </p:cNvCxnSpPr>
          <p:nvPr/>
        </p:nvCxnSpPr>
        <p:spPr>
          <a:xfrm flipH="1">
            <a:off x="5775158" y="3666329"/>
            <a:ext cx="305796" cy="60087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5" name="Connecteur droit avec flèche 194">
            <a:extLst>
              <a:ext uri="{FF2B5EF4-FFF2-40B4-BE49-F238E27FC236}">
                <a16:creationId xmlns:a16="http://schemas.microsoft.com/office/drawing/2014/main" id="{FFB69EDB-A145-4301-BC84-8B0C3F0E83DC}"/>
              </a:ext>
            </a:extLst>
          </p:cNvPr>
          <p:cNvCxnSpPr>
            <a:cxnSpLocks/>
            <a:stCxn id="129" idx="5"/>
            <a:endCxn id="79" idx="1"/>
          </p:cNvCxnSpPr>
          <p:nvPr/>
        </p:nvCxnSpPr>
        <p:spPr>
          <a:xfrm>
            <a:off x="5355671" y="3622923"/>
            <a:ext cx="1240554" cy="721027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8" name="Connecteur droit avec flèche 197">
            <a:extLst>
              <a:ext uri="{FF2B5EF4-FFF2-40B4-BE49-F238E27FC236}">
                <a16:creationId xmlns:a16="http://schemas.microsoft.com/office/drawing/2014/main" id="{B2D558B0-BA6B-4627-8E78-F5B832414C63}"/>
              </a:ext>
            </a:extLst>
          </p:cNvPr>
          <p:cNvCxnSpPr>
            <a:cxnSpLocks/>
          </p:cNvCxnSpPr>
          <p:nvPr/>
        </p:nvCxnSpPr>
        <p:spPr>
          <a:xfrm flipH="1">
            <a:off x="7104392" y="3686728"/>
            <a:ext cx="238619" cy="60303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1" name="Connecteur droit avec flèche 200">
            <a:extLst>
              <a:ext uri="{FF2B5EF4-FFF2-40B4-BE49-F238E27FC236}">
                <a16:creationId xmlns:a16="http://schemas.microsoft.com/office/drawing/2014/main" id="{A0974E85-744E-46D4-94B0-80AB0BE83F03}"/>
              </a:ext>
            </a:extLst>
          </p:cNvPr>
          <p:cNvCxnSpPr>
            <a:cxnSpLocks/>
          </p:cNvCxnSpPr>
          <p:nvPr/>
        </p:nvCxnSpPr>
        <p:spPr>
          <a:xfrm>
            <a:off x="6511082" y="3686728"/>
            <a:ext cx="252921" cy="541964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9" name="Ellipse 128">
            <a:extLst>
              <a:ext uri="{FF2B5EF4-FFF2-40B4-BE49-F238E27FC236}">
                <a16:creationId xmlns:a16="http://schemas.microsoft.com/office/drawing/2014/main" id="{66494842-1E4D-4838-BCFE-FE5D6282F987}"/>
              </a:ext>
            </a:extLst>
          </p:cNvPr>
          <p:cNvSpPr>
            <a:spLocks noChangeAspect="1"/>
          </p:cNvSpPr>
          <p:nvPr/>
        </p:nvSpPr>
        <p:spPr>
          <a:xfrm>
            <a:off x="4564249" y="2831501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 err="1"/>
              <a:t>libcompta</a:t>
            </a:r>
            <a:endParaRPr lang="en-US" sz="700" dirty="0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E4793BCA-5A11-42AC-AA10-3F62F8DD06DE}"/>
              </a:ext>
            </a:extLst>
          </p:cNvPr>
          <p:cNvSpPr>
            <a:spLocks noChangeAspect="1"/>
          </p:cNvSpPr>
          <p:nvPr/>
        </p:nvSpPr>
        <p:spPr>
          <a:xfrm>
            <a:off x="5838313" y="2806159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libfact</a:t>
            </a:r>
            <a:endParaRPr lang="en-US" sz="800" dirty="0"/>
          </a:p>
          <a:p>
            <a:pPr algn="ctr"/>
            <a:endParaRPr lang="fr-CH" sz="800" dirty="0"/>
          </a:p>
          <a:p>
            <a:pPr algn="ctr"/>
            <a:r>
              <a:rPr lang="fr-CH" sz="800" dirty="0" err="1"/>
              <a:t>Rev</a:t>
            </a:r>
            <a:r>
              <a:rPr lang="fr-CH" sz="800" dirty="0"/>
              <a:t> 2</a:t>
            </a:r>
            <a:endParaRPr lang="en-US" sz="80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5943187E-90E9-4465-B630-7EBE2D051606}"/>
              </a:ext>
            </a:extLst>
          </p:cNvPr>
          <p:cNvSpPr>
            <a:spLocks noChangeAspect="1"/>
          </p:cNvSpPr>
          <p:nvPr/>
        </p:nvSpPr>
        <p:spPr>
          <a:xfrm>
            <a:off x="4573752" y="2832137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 err="1"/>
              <a:t>libcompta</a:t>
            </a:r>
            <a:endParaRPr lang="en-US" sz="700" dirty="0"/>
          </a:p>
          <a:p>
            <a:pPr algn="ctr"/>
            <a:endParaRPr lang="fr-CH" sz="700" dirty="0"/>
          </a:p>
          <a:p>
            <a:pPr algn="ctr"/>
            <a:r>
              <a:rPr lang="fr-CH" sz="700" dirty="0" err="1"/>
              <a:t>Rev</a:t>
            </a:r>
            <a:r>
              <a:rPr lang="fr-CH" sz="700" dirty="0"/>
              <a:t> 2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3052501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3BB7C699-3F0F-417D-8624-CFF589F74E24}"/>
              </a:ext>
            </a:extLst>
          </p:cNvPr>
          <p:cNvSpPr>
            <a:spLocks noChangeAspect="1"/>
          </p:cNvSpPr>
          <p:nvPr/>
        </p:nvSpPr>
        <p:spPr>
          <a:xfrm>
            <a:off x="5755940" y="207290"/>
            <a:ext cx="927208" cy="92720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cresus</a:t>
            </a:r>
            <a:endParaRPr lang="en-US" sz="1200" dirty="0"/>
          </a:p>
          <a:p>
            <a:pPr algn="ctr"/>
            <a:endParaRPr lang="fr-CH" sz="1200" dirty="0"/>
          </a:p>
          <a:p>
            <a:pPr algn="ctr"/>
            <a:r>
              <a:rPr lang="fr-CH" sz="900" dirty="0" err="1"/>
              <a:t>Rev</a:t>
            </a:r>
            <a:r>
              <a:rPr lang="fr-CH" sz="900" dirty="0"/>
              <a:t> 2</a:t>
            </a:r>
            <a:endParaRPr lang="en-US" sz="900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EC9BD8F7-9667-4967-AE04-8FF4D7044254}"/>
              </a:ext>
            </a:extLst>
          </p:cNvPr>
          <p:cNvSpPr>
            <a:spLocks noChangeAspect="1"/>
          </p:cNvSpPr>
          <p:nvPr/>
        </p:nvSpPr>
        <p:spPr>
          <a:xfrm>
            <a:off x="7619065" y="1495758"/>
            <a:ext cx="927208" cy="92720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sal</a:t>
            </a:r>
            <a:endParaRPr lang="en-US" sz="900" dirty="0"/>
          </a:p>
          <a:p>
            <a:pPr algn="ctr"/>
            <a:endParaRPr lang="fr-CH" sz="900" dirty="0"/>
          </a:p>
          <a:p>
            <a:pPr algn="ctr"/>
            <a:r>
              <a:rPr lang="fr-CH" sz="900" dirty="0" err="1"/>
              <a:t>Rev</a:t>
            </a:r>
            <a:r>
              <a:rPr lang="fr-CH" sz="900" dirty="0"/>
              <a:t> 2</a:t>
            </a:r>
            <a:endParaRPr lang="en-US" sz="900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2662FA3-8BA9-4DEB-A146-1673724DF7A4}"/>
              </a:ext>
            </a:extLst>
          </p:cNvPr>
          <p:cNvSpPr>
            <a:spLocks noChangeAspect="1"/>
          </p:cNvSpPr>
          <p:nvPr/>
        </p:nvSpPr>
        <p:spPr>
          <a:xfrm>
            <a:off x="5755940" y="1479309"/>
            <a:ext cx="927208" cy="92720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fact</a:t>
            </a:r>
          </a:p>
          <a:p>
            <a:pPr algn="ctr"/>
            <a:endParaRPr lang="fr-CH" sz="900" dirty="0"/>
          </a:p>
          <a:p>
            <a:pPr algn="ctr"/>
            <a:r>
              <a:rPr lang="fr-CH" sz="900" dirty="0" err="1"/>
              <a:t>Rev</a:t>
            </a:r>
            <a:r>
              <a:rPr lang="fr-CH" sz="900" dirty="0"/>
              <a:t> 2</a:t>
            </a:r>
            <a:endParaRPr lang="en-US" sz="900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8D97160-3E05-46A1-9519-76B3074438A4}"/>
              </a:ext>
            </a:extLst>
          </p:cNvPr>
          <p:cNvSpPr>
            <a:spLocks noChangeAspect="1"/>
          </p:cNvSpPr>
          <p:nvPr/>
        </p:nvSpPr>
        <p:spPr>
          <a:xfrm>
            <a:off x="3785167" y="1487382"/>
            <a:ext cx="927208" cy="92720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compta</a:t>
            </a:r>
            <a:endParaRPr lang="en-US" sz="900" dirty="0"/>
          </a:p>
          <a:p>
            <a:pPr algn="ctr"/>
            <a:endParaRPr lang="fr-CH" sz="900" dirty="0"/>
          </a:p>
          <a:p>
            <a:pPr algn="ctr"/>
            <a:r>
              <a:rPr lang="fr-CH" sz="900" dirty="0" err="1"/>
              <a:t>Rev</a:t>
            </a:r>
            <a:r>
              <a:rPr lang="fr-CH" sz="900" dirty="0"/>
              <a:t> 2</a:t>
            </a:r>
            <a:endParaRPr lang="en-US" sz="900" dirty="0"/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0CAB3D17-B8CB-4791-AAAD-BF65FE334DAF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4576589" y="906379"/>
            <a:ext cx="1238674" cy="71678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52D62BED-C177-490E-982F-BEB15534D5E5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609347" y="922421"/>
            <a:ext cx="1145504" cy="70912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B4E9C7B-5735-476E-8A6A-F08CA7A9EF18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>
            <a:off x="6219544" y="1134498"/>
            <a:ext cx="0" cy="34481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6" name="Ellipse 65">
            <a:extLst>
              <a:ext uri="{FF2B5EF4-FFF2-40B4-BE49-F238E27FC236}">
                <a16:creationId xmlns:a16="http://schemas.microsoft.com/office/drawing/2014/main" id="{C6D03C4F-022E-4E11-83B3-71E1CE562292}"/>
              </a:ext>
            </a:extLst>
          </p:cNvPr>
          <p:cNvSpPr>
            <a:spLocks noChangeAspect="1"/>
          </p:cNvSpPr>
          <p:nvPr/>
        </p:nvSpPr>
        <p:spPr>
          <a:xfrm>
            <a:off x="6288116" y="5855179"/>
            <a:ext cx="365760" cy="36576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246704AF-FF69-42C3-80C6-0AB2B8C33D7A}"/>
              </a:ext>
            </a:extLst>
          </p:cNvPr>
          <p:cNvSpPr>
            <a:spLocks noChangeAspect="1"/>
          </p:cNvSpPr>
          <p:nvPr/>
        </p:nvSpPr>
        <p:spPr>
          <a:xfrm>
            <a:off x="5165378" y="4208164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libutils</a:t>
            </a:r>
            <a:endParaRPr lang="en-US" sz="800" dirty="0"/>
          </a:p>
          <a:p>
            <a:pPr algn="ctr"/>
            <a:endParaRPr lang="fr-CH" sz="800" dirty="0"/>
          </a:p>
          <a:p>
            <a:pPr algn="ctr"/>
            <a:r>
              <a:rPr lang="fr-CH" sz="800" dirty="0" err="1"/>
              <a:t>Rev</a:t>
            </a:r>
            <a:r>
              <a:rPr lang="fr-CH" sz="800" dirty="0"/>
              <a:t> 2</a:t>
            </a:r>
            <a:endParaRPr lang="en-US" sz="800" dirty="0"/>
          </a:p>
          <a:p>
            <a:pPr algn="ctr"/>
            <a:endParaRPr lang="en-US" sz="800" dirty="0"/>
          </a:p>
        </p:txBody>
      </p: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76DAEA79-01D2-4F1D-A53F-E600ECC0887C}"/>
              </a:ext>
            </a:extLst>
          </p:cNvPr>
          <p:cNvCxnSpPr>
            <a:cxnSpLocks/>
          </p:cNvCxnSpPr>
          <p:nvPr/>
        </p:nvCxnSpPr>
        <p:spPr>
          <a:xfrm>
            <a:off x="4443663" y="2382253"/>
            <a:ext cx="328863" cy="52938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9" name="Ellipse 78">
            <a:extLst>
              <a:ext uri="{FF2B5EF4-FFF2-40B4-BE49-F238E27FC236}">
                <a16:creationId xmlns:a16="http://schemas.microsoft.com/office/drawing/2014/main" id="{8EEB162F-F51E-4C34-85EB-E6968DC30101}"/>
              </a:ext>
            </a:extLst>
          </p:cNvPr>
          <p:cNvSpPr>
            <a:spLocks noChangeAspect="1"/>
          </p:cNvSpPr>
          <p:nvPr/>
        </p:nvSpPr>
        <p:spPr>
          <a:xfrm>
            <a:off x="6460439" y="4208164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libefx</a:t>
            </a:r>
            <a:endParaRPr lang="en-US" sz="800" dirty="0"/>
          </a:p>
          <a:p>
            <a:pPr algn="ctr"/>
            <a:endParaRPr lang="fr-CH" sz="800" dirty="0"/>
          </a:p>
          <a:p>
            <a:pPr algn="ctr"/>
            <a:r>
              <a:rPr lang="fr-CH" sz="800" dirty="0"/>
              <a:t>R</a:t>
            </a:r>
            <a:r>
              <a:rPr lang="en-US" sz="800" dirty="0" err="1"/>
              <a:t>ev</a:t>
            </a:r>
            <a:r>
              <a:rPr lang="en-US" sz="800" dirty="0"/>
              <a:t> 1</a:t>
            </a:r>
          </a:p>
        </p:txBody>
      </p: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181D9C45-F02D-47B7-9EAA-6B113E754D00}"/>
              </a:ext>
            </a:extLst>
          </p:cNvPr>
          <p:cNvCxnSpPr>
            <a:stCxn id="68" idx="6"/>
            <a:endCxn id="79" idx="2"/>
          </p:cNvCxnSpPr>
          <p:nvPr/>
        </p:nvCxnSpPr>
        <p:spPr>
          <a:xfrm>
            <a:off x="6092586" y="4671768"/>
            <a:ext cx="367853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2" name="Connecteur droit avec flèche 101">
            <a:extLst>
              <a:ext uri="{FF2B5EF4-FFF2-40B4-BE49-F238E27FC236}">
                <a16:creationId xmlns:a16="http://schemas.microsoft.com/office/drawing/2014/main" id="{4904F332-5EF6-4997-A584-00A1CF5DE6EF}"/>
              </a:ext>
            </a:extLst>
          </p:cNvPr>
          <p:cNvCxnSpPr>
            <a:cxnSpLocks/>
          </p:cNvCxnSpPr>
          <p:nvPr/>
        </p:nvCxnSpPr>
        <p:spPr>
          <a:xfrm flipH="1" flipV="1">
            <a:off x="5807242" y="5085347"/>
            <a:ext cx="569495" cy="818148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8" name="Corde 117">
            <a:extLst>
              <a:ext uri="{FF2B5EF4-FFF2-40B4-BE49-F238E27FC236}">
                <a16:creationId xmlns:a16="http://schemas.microsoft.com/office/drawing/2014/main" id="{34C38870-E5B8-4F3F-8C77-C713D1A75067}"/>
              </a:ext>
            </a:extLst>
          </p:cNvPr>
          <p:cNvSpPr>
            <a:spLocks noChangeAspect="1"/>
          </p:cNvSpPr>
          <p:nvPr/>
        </p:nvSpPr>
        <p:spPr>
          <a:xfrm rot="6753306">
            <a:off x="6153777" y="6238763"/>
            <a:ext cx="640080" cy="640080"/>
          </a:xfrm>
          <a:prstGeom prst="chord">
            <a:avLst>
              <a:gd name="adj1" fmla="val 3393852"/>
              <a:gd name="adj2" fmla="val 1541165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Ellipse 131">
            <a:extLst>
              <a:ext uri="{FF2B5EF4-FFF2-40B4-BE49-F238E27FC236}">
                <a16:creationId xmlns:a16="http://schemas.microsoft.com/office/drawing/2014/main" id="{EE091EAF-612B-4CCA-B30A-C91B59BF74BB}"/>
              </a:ext>
            </a:extLst>
          </p:cNvPr>
          <p:cNvSpPr>
            <a:spLocks noChangeAspect="1"/>
          </p:cNvSpPr>
          <p:nvPr/>
        </p:nvSpPr>
        <p:spPr>
          <a:xfrm>
            <a:off x="7008161" y="2803122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libsal</a:t>
            </a:r>
            <a:endParaRPr lang="en-US" sz="800" dirty="0"/>
          </a:p>
          <a:p>
            <a:pPr algn="ctr"/>
            <a:endParaRPr lang="fr-CH" sz="800" dirty="0"/>
          </a:p>
          <a:p>
            <a:pPr algn="ctr"/>
            <a:r>
              <a:rPr lang="fr-CH" sz="800" dirty="0" err="1"/>
              <a:t>Rev</a:t>
            </a:r>
            <a:r>
              <a:rPr lang="fr-CH" sz="800" dirty="0"/>
              <a:t> 2</a:t>
            </a:r>
            <a:endParaRPr lang="en-US" sz="800" dirty="0"/>
          </a:p>
        </p:txBody>
      </p:sp>
      <p:sp>
        <p:nvSpPr>
          <p:cNvPr id="133" name="Ellipse 132">
            <a:extLst>
              <a:ext uri="{FF2B5EF4-FFF2-40B4-BE49-F238E27FC236}">
                <a16:creationId xmlns:a16="http://schemas.microsoft.com/office/drawing/2014/main" id="{55D9B946-A10A-40DA-8513-784D924BC87B}"/>
              </a:ext>
            </a:extLst>
          </p:cNvPr>
          <p:cNvSpPr>
            <a:spLocks noChangeAspect="1"/>
          </p:cNvSpPr>
          <p:nvPr/>
        </p:nvSpPr>
        <p:spPr>
          <a:xfrm>
            <a:off x="5828810" y="2805523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libfact</a:t>
            </a:r>
            <a:endParaRPr lang="en-US" sz="800" dirty="0"/>
          </a:p>
        </p:txBody>
      </p:sp>
      <p:cxnSp>
        <p:nvCxnSpPr>
          <p:cNvPr id="145" name="Connecteur droit avec flèche 144">
            <a:extLst>
              <a:ext uri="{FF2B5EF4-FFF2-40B4-BE49-F238E27FC236}">
                <a16:creationId xmlns:a16="http://schemas.microsoft.com/office/drawing/2014/main" id="{61247163-2FC6-4AC4-98AF-A5F8FACB87A4}"/>
              </a:ext>
            </a:extLst>
          </p:cNvPr>
          <p:cNvCxnSpPr>
            <a:cxnSpLocks/>
          </p:cNvCxnSpPr>
          <p:nvPr/>
        </p:nvCxnSpPr>
        <p:spPr>
          <a:xfrm>
            <a:off x="6240379" y="2398295"/>
            <a:ext cx="16042" cy="41709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8" name="Connecteur droit avec flèche 147">
            <a:extLst>
              <a:ext uri="{FF2B5EF4-FFF2-40B4-BE49-F238E27FC236}">
                <a16:creationId xmlns:a16="http://schemas.microsoft.com/office/drawing/2014/main" id="{9826E474-623F-432A-93D1-4E3E1EB88A54}"/>
              </a:ext>
            </a:extLst>
          </p:cNvPr>
          <p:cNvCxnSpPr>
            <a:cxnSpLocks/>
          </p:cNvCxnSpPr>
          <p:nvPr/>
        </p:nvCxnSpPr>
        <p:spPr>
          <a:xfrm flipH="1">
            <a:off x="7652084" y="2374232"/>
            <a:ext cx="232611" cy="46522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83" name="Connecteur droit avec flèche 182">
            <a:extLst>
              <a:ext uri="{FF2B5EF4-FFF2-40B4-BE49-F238E27FC236}">
                <a16:creationId xmlns:a16="http://schemas.microsoft.com/office/drawing/2014/main" id="{6D52BF78-997E-4376-A285-D20BEA0E914E}"/>
              </a:ext>
            </a:extLst>
          </p:cNvPr>
          <p:cNvCxnSpPr>
            <a:cxnSpLocks/>
          </p:cNvCxnSpPr>
          <p:nvPr/>
        </p:nvCxnSpPr>
        <p:spPr>
          <a:xfrm>
            <a:off x="5174566" y="3730330"/>
            <a:ext cx="252271" cy="551002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6" name="Connecteur droit avec flèche 185">
            <a:extLst>
              <a:ext uri="{FF2B5EF4-FFF2-40B4-BE49-F238E27FC236}">
                <a16:creationId xmlns:a16="http://schemas.microsoft.com/office/drawing/2014/main" id="{8AB67938-0898-4789-97BD-F4BEEA3B8F3B}"/>
              </a:ext>
            </a:extLst>
          </p:cNvPr>
          <p:cNvCxnSpPr>
            <a:cxnSpLocks/>
            <a:endCxn id="68" idx="7"/>
          </p:cNvCxnSpPr>
          <p:nvPr/>
        </p:nvCxnSpPr>
        <p:spPr>
          <a:xfrm flipH="1">
            <a:off x="5956800" y="3545305"/>
            <a:ext cx="1165895" cy="798645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9" name="Connecteur droit avec flèche 188">
            <a:extLst>
              <a:ext uri="{FF2B5EF4-FFF2-40B4-BE49-F238E27FC236}">
                <a16:creationId xmlns:a16="http://schemas.microsoft.com/office/drawing/2014/main" id="{56199A53-B6E2-49A6-B36F-8D33D5AA425F}"/>
              </a:ext>
            </a:extLst>
          </p:cNvPr>
          <p:cNvCxnSpPr>
            <a:cxnSpLocks/>
          </p:cNvCxnSpPr>
          <p:nvPr/>
        </p:nvCxnSpPr>
        <p:spPr>
          <a:xfrm flipH="1">
            <a:off x="5775158" y="3666329"/>
            <a:ext cx="305796" cy="60087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5" name="Connecteur droit avec flèche 194">
            <a:extLst>
              <a:ext uri="{FF2B5EF4-FFF2-40B4-BE49-F238E27FC236}">
                <a16:creationId xmlns:a16="http://schemas.microsoft.com/office/drawing/2014/main" id="{FFB69EDB-A145-4301-BC84-8B0C3F0E83DC}"/>
              </a:ext>
            </a:extLst>
          </p:cNvPr>
          <p:cNvCxnSpPr>
            <a:cxnSpLocks/>
            <a:stCxn id="129" idx="5"/>
            <a:endCxn id="79" idx="1"/>
          </p:cNvCxnSpPr>
          <p:nvPr/>
        </p:nvCxnSpPr>
        <p:spPr>
          <a:xfrm>
            <a:off x="5355671" y="3622923"/>
            <a:ext cx="1240554" cy="721027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8" name="Connecteur droit avec flèche 197">
            <a:extLst>
              <a:ext uri="{FF2B5EF4-FFF2-40B4-BE49-F238E27FC236}">
                <a16:creationId xmlns:a16="http://schemas.microsoft.com/office/drawing/2014/main" id="{B2D558B0-BA6B-4627-8E78-F5B832414C63}"/>
              </a:ext>
            </a:extLst>
          </p:cNvPr>
          <p:cNvCxnSpPr>
            <a:cxnSpLocks/>
          </p:cNvCxnSpPr>
          <p:nvPr/>
        </p:nvCxnSpPr>
        <p:spPr>
          <a:xfrm flipH="1">
            <a:off x="7104392" y="3686728"/>
            <a:ext cx="238619" cy="60303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1" name="Connecteur droit avec flèche 200">
            <a:extLst>
              <a:ext uri="{FF2B5EF4-FFF2-40B4-BE49-F238E27FC236}">
                <a16:creationId xmlns:a16="http://schemas.microsoft.com/office/drawing/2014/main" id="{A0974E85-744E-46D4-94B0-80AB0BE83F03}"/>
              </a:ext>
            </a:extLst>
          </p:cNvPr>
          <p:cNvCxnSpPr>
            <a:cxnSpLocks/>
          </p:cNvCxnSpPr>
          <p:nvPr/>
        </p:nvCxnSpPr>
        <p:spPr>
          <a:xfrm>
            <a:off x="6511082" y="3686728"/>
            <a:ext cx="252921" cy="541964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9" name="Ellipse 128">
            <a:extLst>
              <a:ext uri="{FF2B5EF4-FFF2-40B4-BE49-F238E27FC236}">
                <a16:creationId xmlns:a16="http://schemas.microsoft.com/office/drawing/2014/main" id="{66494842-1E4D-4838-BCFE-FE5D6282F987}"/>
              </a:ext>
            </a:extLst>
          </p:cNvPr>
          <p:cNvSpPr>
            <a:spLocks noChangeAspect="1"/>
          </p:cNvSpPr>
          <p:nvPr/>
        </p:nvSpPr>
        <p:spPr>
          <a:xfrm>
            <a:off x="4564249" y="2831501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 err="1"/>
              <a:t>libcompta</a:t>
            </a:r>
            <a:endParaRPr lang="en-US" sz="700" dirty="0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E4793BCA-5A11-42AC-AA10-3F62F8DD06DE}"/>
              </a:ext>
            </a:extLst>
          </p:cNvPr>
          <p:cNvSpPr>
            <a:spLocks noChangeAspect="1"/>
          </p:cNvSpPr>
          <p:nvPr/>
        </p:nvSpPr>
        <p:spPr>
          <a:xfrm>
            <a:off x="5838313" y="2806159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libfact</a:t>
            </a:r>
            <a:endParaRPr lang="en-US" sz="800" dirty="0"/>
          </a:p>
          <a:p>
            <a:pPr algn="ctr"/>
            <a:endParaRPr lang="fr-CH" sz="800" dirty="0"/>
          </a:p>
          <a:p>
            <a:pPr algn="ctr"/>
            <a:r>
              <a:rPr lang="fr-CH" sz="800" dirty="0" err="1"/>
              <a:t>Rev</a:t>
            </a:r>
            <a:r>
              <a:rPr lang="fr-CH" sz="800" dirty="0"/>
              <a:t> 2</a:t>
            </a:r>
            <a:endParaRPr lang="en-US" sz="80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5943187E-90E9-4465-B630-7EBE2D051606}"/>
              </a:ext>
            </a:extLst>
          </p:cNvPr>
          <p:cNvSpPr>
            <a:spLocks noChangeAspect="1"/>
          </p:cNvSpPr>
          <p:nvPr/>
        </p:nvSpPr>
        <p:spPr>
          <a:xfrm>
            <a:off x="4573752" y="2832137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 err="1"/>
              <a:t>libcompta</a:t>
            </a:r>
            <a:endParaRPr lang="en-US" sz="700" dirty="0"/>
          </a:p>
          <a:p>
            <a:pPr algn="ctr"/>
            <a:endParaRPr lang="fr-CH" sz="700" dirty="0"/>
          </a:p>
          <a:p>
            <a:pPr algn="ctr"/>
            <a:r>
              <a:rPr lang="fr-CH" sz="700" dirty="0" err="1"/>
              <a:t>Rev</a:t>
            </a:r>
            <a:r>
              <a:rPr lang="fr-CH" sz="700" dirty="0"/>
              <a:t> 2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3727906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4419F9-12DB-4824-9AAA-1205E87FF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Un deuxième contributeur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596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noProof="0" dirty="0"/>
              <a:t>De quoi va-t-on parler ?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050632"/>
          </a:xfrm>
        </p:spPr>
        <p:txBody>
          <a:bodyPr>
            <a:normAutofit/>
          </a:bodyPr>
          <a:lstStyle/>
          <a:p>
            <a:r>
              <a:rPr lang="fr-FR" noProof="0" dirty="0"/>
              <a:t>De la ligne de production logicielle Crésus.</a:t>
            </a:r>
          </a:p>
          <a:p>
            <a:r>
              <a:rPr lang="fr-FR" dirty="0"/>
              <a:t>De sa composition.</a:t>
            </a:r>
          </a:p>
          <a:p>
            <a:r>
              <a:rPr lang="fr-FR" dirty="0"/>
              <a:t>De son évolution.</a:t>
            </a:r>
          </a:p>
          <a:p>
            <a:r>
              <a:rPr lang="fr-FR" dirty="0"/>
              <a:t>Comment on partage le code ?</a:t>
            </a:r>
          </a:p>
          <a:p>
            <a:r>
              <a:rPr lang="fr-FR" dirty="0"/>
              <a:t>Comment on gère les flux ?</a:t>
            </a:r>
          </a:p>
          <a:p>
            <a:r>
              <a:rPr lang="fr-FR" dirty="0"/>
              <a:t>Comment on gère les phases de développement ?</a:t>
            </a:r>
          </a:p>
          <a:p>
            <a:r>
              <a:rPr lang="fr-FR" dirty="0"/>
              <a:t>Et pour finir quelques outils pour développeurs</a:t>
            </a:r>
          </a:p>
          <a:p>
            <a:r>
              <a:rPr lang="fr-FR" dirty="0"/>
              <a:t>[ Questions, démo ]</a:t>
            </a:r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384922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3BB7C699-3F0F-417D-8624-CFF589F74E24}"/>
              </a:ext>
            </a:extLst>
          </p:cNvPr>
          <p:cNvSpPr>
            <a:spLocks noChangeAspect="1"/>
          </p:cNvSpPr>
          <p:nvPr/>
        </p:nvSpPr>
        <p:spPr>
          <a:xfrm>
            <a:off x="5755940" y="207290"/>
            <a:ext cx="927208" cy="92720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cresus</a:t>
            </a:r>
            <a:endParaRPr lang="en-US" sz="1200" dirty="0"/>
          </a:p>
          <a:p>
            <a:pPr algn="ctr"/>
            <a:endParaRPr lang="fr-CH" sz="1200" dirty="0"/>
          </a:p>
          <a:p>
            <a:pPr algn="ctr"/>
            <a:r>
              <a:rPr lang="fr-CH" sz="900" dirty="0" err="1"/>
              <a:t>Rev</a:t>
            </a:r>
            <a:r>
              <a:rPr lang="fr-CH" sz="900" dirty="0"/>
              <a:t> 3</a:t>
            </a:r>
            <a:endParaRPr lang="en-US" sz="900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EC9BD8F7-9667-4967-AE04-8FF4D7044254}"/>
              </a:ext>
            </a:extLst>
          </p:cNvPr>
          <p:cNvSpPr>
            <a:spLocks noChangeAspect="1"/>
          </p:cNvSpPr>
          <p:nvPr/>
        </p:nvSpPr>
        <p:spPr>
          <a:xfrm>
            <a:off x="7619065" y="1495758"/>
            <a:ext cx="927208" cy="92720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sal</a:t>
            </a:r>
            <a:endParaRPr lang="en-US" sz="900" dirty="0"/>
          </a:p>
          <a:p>
            <a:pPr algn="ctr"/>
            <a:endParaRPr lang="fr-CH" sz="900" dirty="0"/>
          </a:p>
          <a:p>
            <a:pPr algn="ctr"/>
            <a:r>
              <a:rPr lang="fr-CH" sz="900" dirty="0" err="1"/>
              <a:t>Rev</a:t>
            </a:r>
            <a:r>
              <a:rPr lang="fr-CH" sz="900" dirty="0"/>
              <a:t> 2</a:t>
            </a:r>
            <a:endParaRPr lang="en-US" sz="900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2662FA3-8BA9-4DEB-A146-1673724DF7A4}"/>
              </a:ext>
            </a:extLst>
          </p:cNvPr>
          <p:cNvSpPr>
            <a:spLocks noChangeAspect="1"/>
          </p:cNvSpPr>
          <p:nvPr/>
        </p:nvSpPr>
        <p:spPr>
          <a:xfrm>
            <a:off x="5755940" y="1479309"/>
            <a:ext cx="927208" cy="92720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fact</a:t>
            </a:r>
          </a:p>
          <a:p>
            <a:pPr algn="ctr"/>
            <a:endParaRPr lang="fr-CH" sz="900" dirty="0"/>
          </a:p>
          <a:p>
            <a:pPr algn="ctr"/>
            <a:r>
              <a:rPr lang="fr-CH" sz="900" dirty="0" err="1"/>
              <a:t>Rev</a:t>
            </a:r>
            <a:r>
              <a:rPr lang="fr-CH" sz="900" dirty="0"/>
              <a:t> 2</a:t>
            </a:r>
            <a:endParaRPr lang="en-US" sz="900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8D97160-3E05-46A1-9519-76B3074438A4}"/>
              </a:ext>
            </a:extLst>
          </p:cNvPr>
          <p:cNvSpPr>
            <a:spLocks noChangeAspect="1"/>
          </p:cNvSpPr>
          <p:nvPr/>
        </p:nvSpPr>
        <p:spPr>
          <a:xfrm>
            <a:off x="3785167" y="1487382"/>
            <a:ext cx="927208" cy="92720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compta</a:t>
            </a:r>
            <a:endParaRPr lang="en-US" sz="900" dirty="0"/>
          </a:p>
          <a:p>
            <a:pPr algn="ctr"/>
            <a:endParaRPr lang="fr-CH" sz="900" dirty="0"/>
          </a:p>
          <a:p>
            <a:pPr algn="ctr"/>
            <a:r>
              <a:rPr lang="fr-CH" sz="900" dirty="0" err="1"/>
              <a:t>Rev</a:t>
            </a:r>
            <a:r>
              <a:rPr lang="fr-CH" sz="900" dirty="0"/>
              <a:t> 3</a:t>
            </a:r>
            <a:endParaRPr lang="en-US" sz="900" dirty="0"/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0CAB3D17-B8CB-4791-AAAD-BF65FE334DAF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4576589" y="906379"/>
            <a:ext cx="1238674" cy="71678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52D62BED-C177-490E-982F-BEB15534D5E5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609347" y="922421"/>
            <a:ext cx="1145504" cy="70912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B4E9C7B-5735-476E-8A6A-F08CA7A9EF18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>
            <a:off x="6219544" y="1134498"/>
            <a:ext cx="0" cy="34481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6" name="Ellipse 65">
            <a:extLst>
              <a:ext uri="{FF2B5EF4-FFF2-40B4-BE49-F238E27FC236}">
                <a16:creationId xmlns:a16="http://schemas.microsoft.com/office/drawing/2014/main" id="{C6D03C4F-022E-4E11-83B3-71E1CE562292}"/>
              </a:ext>
            </a:extLst>
          </p:cNvPr>
          <p:cNvSpPr>
            <a:spLocks noChangeAspect="1"/>
          </p:cNvSpPr>
          <p:nvPr/>
        </p:nvSpPr>
        <p:spPr>
          <a:xfrm>
            <a:off x="6288116" y="5855179"/>
            <a:ext cx="365760" cy="36576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800" dirty="0"/>
              <a:t>2</a:t>
            </a:r>
            <a:endParaRPr lang="en-US" sz="800" dirty="0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246704AF-FF69-42C3-80C6-0AB2B8C33D7A}"/>
              </a:ext>
            </a:extLst>
          </p:cNvPr>
          <p:cNvSpPr>
            <a:spLocks noChangeAspect="1"/>
          </p:cNvSpPr>
          <p:nvPr/>
        </p:nvSpPr>
        <p:spPr>
          <a:xfrm>
            <a:off x="5165378" y="4208164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libutils</a:t>
            </a:r>
            <a:endParaRPr lang="en-US" sz="800" dirty="0"/>
          </a:p>
          <a:p>
            <a:pPr algn="ctr"/>
            <a:endParaRPr lang="fr-CH" sz="800" dirty="0"/>
          </a:p>
          <a:p>
            <a:pPr algn="ctr"/>
            <a:r>
              <a:rPr lang="fr-CH" sz="800" dirty="0" err="1"/>
              <a:t>Rev</a:t>
            </a:r>
            <a:r>
              <a:rPr lang="fr-CH" sz="800" dirty="0"/>
              <a:t> 2</a:t>
            </a:r>
            <a:endParaRPr lang="en-US" sz="800" dirty="0"/>
          </a:p>
          <a:p>
            <a:pPr algn="ctr"/>
            <a:endParaRPr lang="en-US" sz="800" dirty="0"/>
          </a:p>
        </p:txBody>
      </p: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76DAEA79-01D2-4F1D-A53F-E600ECC0887C}"/>
              </a:ext>
            </a:extLst>
          </p:cNvPr>
          <p:cNvCxnSpPr>
            <a:cxnSpLocks/>
          </p:cNvCxnSpPr>
          <p:nvPr/>
        </p:nvCxnSpPr>
        <p:spPr>
          <a:xfrm>
            <a:off x="4443663" y="2382253"/>
            <a:ext cx="328863" cy="52938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Ellipse 78">
            <a:extLst>
              <a:ext uri="{FF2B5EF4-FFF2-40B4-BE49-F238E27FC236}">
                <a16:creationId xmlns:a16="http://schemas.microsoft.com/office/drawing/2014/main" id="{8EEB162F-F51E-4C34-85EB-E6968DC30101}"/>
              </a:ext>
            </a:extLst>
          </p:cNvPr>
          <p:cNvSpPr>
            <a:spLocks noChangeAspect="1"/>
          </p:cNvSpPr>
          <p:nvPr/>
        </p:nvSpPr>
        <p:spPr>
          <a:xfrm>
            <a:off x="6460439" y="4208164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libefx</a:t>
            </a:r>
            <a:endParaRPr lang="en-US" sz="800" dirty="0"/>
          </a:p>
          <a:p>
            <a:pPr algn="ctr"/>
            <a:endParaRPr lang="fr-CH" sz="800" dirty="0"/>
          </a:p>
          <a:p>
            <a:pPr algn="ctr"/>
            <a:r>
              <a:rPr lang="fr-CH" sz="800" dirty="0"/>
              <a:t>R</a:t>
            </a:r>
            <a:r>
              <a:rPr lang="en-US" sz="800" dirty="0" err="1"/>
              <a:t>ev</a:t>
            </a:r>
            <a:r>
              <a:rPr lang="en-US" sz="800" dirty="0"/>
              <a:t> 1</a:t>
            </a:r>
          </a:p>
        </p:txBody>
      </p: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181D9C45-F02D-47B7-9EAA-6B113E754D00}"/>
              </a:ext>
            </a:extLst>
          </p:cNvPr>
          <p:cNvCxnSpPr>
            <a:stCxn id="68" idx="6"/>
            <a:endCxn id="79" idx="2"/>
          </p:cNvCxnSpPr>
          <p:nvPr/>
        </p:nvCxnSpPr>
        <p:spPr>
          <a:xfrm>
            <a:off x="6092586" y="4671768"/>
            <a:ext cx="367853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2" name="Connecteur droit avec flèche 101">
            <a:extLst>
              <a:ext uri="{FF2B5EF4-FFF2-40B4-BE49-F238E27FC236}">
                <a16:creationId xmlns:a16="http://schemas.microsoft.com/office/drawing/2014/main" id="{4904F332-5EF6-4997-A584-00A1CF5DE6EF}"/>
              </a:ext>
            </a:extLst>
          </p:cNvPr>
          <p:cNvCxnSpPr>
            <a:cxnSpLocks/>
          </p:cNvCxnSpPr>
          <p:nvPr/>
        </p:nvCxnSpPr>
        <p:spPr>
          <a:xfrm flipH="1" flipV="1">
            <a:off x="5807242" y="5085347"/>
            <a:ext cx="569495" cy="818148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8" name="Corde 117">
            <a:extLst>
              <a:ext uri="{FF2B5EF4-FFF2-40B4-BE49-F238E27FC236}">
                <a16:creationId xmlns:a16="http://schemas.microsoft.com/office/drawing/2014/main" id="{34C38870-E5B8-4F3F-8C77-C713D1A75067}"/>
              </a:ext>
            </a:extLst>
          </p:cNvPr>
          <p:cNvSpPr>
            <a:spLocks noChangeAspect="1"/>
          </p:cNvSpPr>
          <p:nvPr/>
        </p:nvSpPr>
        <p:spPr>
          <a:xfrm rot="6753306">
            <a:off x="6153777" y="6238763"/>
            <a:ext cx="640080" cy="640080"/>
          </a:xfrm>
          <a:prstGeom prst="chord">
            <a:avLst>
              <a:gd name="adj1" fmla="val 3393852"/>
              <a:gd name="adj2" fmla="val 1541165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Ellipse 131">
            <a:extLst>
              <a:ext uri="{FF2B5EF4-FFF2-40B4-BE49-F238E27FC236}">
                <a16:creationId xmlns:a16="http://schemas.microsoft.com/office/drawing/2014/main" id="{EE091EAF-612B-4CCA-B30A-C91B59BF74BB}"/>
              </a:ext>
            </a:extLst>
          </p:cNvPr>
          <p:cNvSpPr>
            <a:spLocks noChangeAspect="1"/>
          </p:cNvSpPr>
          <p:nvPr/>
        </p:nvSpPr>
        <p:spPr>
          <a:xfrm>
            <a:off x="7008161" y="2803122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libsal</a:t>
            </a:r>
            <a:endParaRPr lang="en-US" sz="800" dirty="0"/>
          </a:p>
          <a:p>
            <a:pPr algn="ctr"/>
            <a:endParaRPr lang="fr-CH" sz="800" dirty="0"/>
          </a:p>
          <a:p>
            <a:pPr algn="ctr"/>
            <a:r>
              <a:rPr lang="fr-CH" sz="800" dirty="0" err="1"/>
              <a:t>Rev</a:t>
            </a:r>
            <a:r>
              <a:rPr lang="fr-CH" sz="800" dirty="0"/>
              <a:t> 2</a:t>
            </a:r>
            <a:endParaRPr lang="en-US" sz="800" dirty="0"/>
          </a:p>
        </p:txBody>
      </p:sp>
      <p:sp>
        <p:nvSpPr>
          <p:cNvPr id="133" name="Ellipse 132">
            <a:extLst>
              <a:ext uri="{FF2B5EF4-FFF2-40B4-BE49-F238E27FC236}">
                <a16:creationId xmlns:a16="http://schemas.microsoft.com/office/drawing/2014/main" id="{55D9B946-A10A-40DA-8513-784D924BC87B}"/>
              </a:ext>
            </a:extLst>
          </p:cNvPr>
          <p:cNvSpPr>
            <a:spLocks noChangeAspect="1"/>
          </p:cNvSpPr>
          <p:nvPr/>
        </p:nvSpPr>
        <p:spPr>
          <a:xfrm>
            <a:off x="5828810" y="2805523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libfact</a:t>
            </a:r>
            <a:endParaRPr lang="en-US" sz="800" dirty="0"/>
          </a:p>
        </p:txBody>
      </p:sp>
      <p:cxnSp>
        <p:nvCxnSpPr>
          <p:cNvPr id="145" name="Connecteur droit avec flèche 144">
            <a:extLst>
              <a:ext uri="{FF2B5EF4-FFF2-40B4-BE49-F238E27FC236}">
                <a16:creationId xmlns:a16="http://schemas.microsoft.com/office/drawing/2014/main" id="{61247163-2FC6-4AC4-98AF-A5F8FACB87A4}"/>
              </a:ext>
            </a:extLst>
          </p:cNvPr>
          <p:cNvCxnSpPr>
            <a:cxnSpLocks/>
          </p:cNvCxnSpPr>
          <p:nvPr/>
        </p:nvCxnSpPr>
        <p:spPr>
          <a:xfrm>
            <a:off x="6240379" y="2398295"/>
            <a:ext cx="16042" cy="41709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8" name="Connecteur droit avec flèche 147">
            <a:extLst>
              <a:ext uri="{FF2B5EF4-FFF2-40B4-BE49-F238E27FC236}">
                <a16:creationId xmlns:a16="http://schemas.microsoft.com/office/drawing/2014/main" id="{9826E474-623F-432A-93D1-4E3E1EB88A54}"/>
              </a:ext>
            </a:extLst>
          </p:cNvPr>
          <p:cNvCxnSpPr>
            <a:cxnSpLocks/>
          </p:cNvCxnSpPr>
          <p:nvPr/>
        </p:nvCxnSpPr>
        <p:spPr>
          <a:xfrm flipH="1">
            <a:off x="7652084" y="2374232"/>
            <a:ext cx="232611" cy="46522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83" name="Connecteur droit avec flèche 182">
            <a:extLst>
              <a:ext uri="{FF2B5EF4-FFF2-40B4-BE49-F238E27FC236}">
                <a16:creationId xmlns:a16="http://schemas.microsoft.com/office/drawing/2014/main" id="{6D52BF78-997E-4376-A285-D20BEA0E914E}"/>
              </a:ext>
            </a:extLst>
          </p:cNvPr>
          <p:cNvCxnSpPr>
            <a:cxnSpLocks/>
          </p:cNvCxnSpPr>
          <p:nvPr/>
        </p:nvCxnSpPr>
        <p:spPr>
          <a:xfrm>
            <a:off x="5174566" y="3730330"/>
            <a:ext cx="252271" cy="551002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6" name="Connecteur droit avec flèche 185">
            <a:extLst>
              <a:ext uri="{FF2B5EF4-FFF2-40B4-BE49-F238E27FC236}">
                <a16:creationId xmlns:a16="http://schemas.microsoft.com/office/drawing/2014/main" id="{8AB67938-0898-4789-97BD-F4BEEA3B8F3B}"/>
              </a:ext>
            </a:extLst>
          </p:cNvPr>
          <p:cNvCxnSpPr>
            <a:cxnSpLocks/>
            <a:endCxn id="68" idx="7"/>
          </p:cNvCxnSpPr>
          <p:nvPr/>
        </p:nvCxnSpPr>
        <p:spPr>
          <a:xfrm flipH="1">
            <a:off x="5956800" y="3545305"/>
            <a:ext cx="1165895" cy="798645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9" name="Connecteur droit avec flèche 188">
            <a:extLst>
              <a:ext uri="{FF2B5EF4-FFF2-40B4-BE49-F238E27FC236}">
                <a16:creationId xmlns:a16="http://schemas.microsoft.com/office/drawing/2014/main" id="{56199A53-B6E2-49A6-B36F-8D33D5AA425F}"/>
              </a:ext>
            </a:extLst>
          </p:cNvPr>
          <p:cNvCxnSpPr>
            <a:cxnSpLocks/>
          </p:cNvCxnSpPr>
          <p:nvPr/>
        </p:nvCxnSpPr>
        <p:spPr>
          <a:xfrm flipH="1">
            <a:off x="5775158" y="3666329"/>
            <a:ext cx="305796" cy="60087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5" name="Connecteur droit avec flèche 194">
            <a:extLst>
              <a:ext uri="{FF2B5EF4-FFF2-40B4-BE49-F238E27FC236}">
                <a16:creationId xmlns:a16="http://schemas.microsoft.com/office/drawing/2014/main" id="{FFB69EDB-A145-4301-BC84-8B0C3F0E83DC}"/>
              </a:ext>
            </a:extLst>
          </p:cNvPr>
          <p:cNvCxnSpPr>
            <a:cxnSpLocks/>
            <a:stCxn id="129" idx="5"/>
            <a:endCxn id="79" idx="1"/>
          </p:cNvCxnSpPr>
          <p:nvPr/>
        </p:nvCxnSpPr>
        <p:spPr>
          <a:xfrm>
            <a:off x="5355671" y="3622923"/>
            <a:ext cx="1240554" cy="721027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8" name="Connecteur droit avec flèche 197">
            <a:extLst>
              <a:ext uri="{FF2B5EF4-FFF2-40B4-BE49-F238E27FC236}">
                <a16:creationId xmlns:a16="http://schemas.microsoft.com/office/drawing/2014/main" id="{B2D558B0-BA6B-4627-8E78-F5B832414C63}"/>
              </a:ext>
            </a:extLst>
          </p:cNvPr>
          <p:cNvCxnSpPr>
            <a:cxnSpLocks/>
          </p:cNvCxnSpPr>
          <p:nvPr/>
        </p:nvCxnSpPr>
        <p:spPr>
          <a:xfrm flipH="1">
            <a:off x="7104392" y="3686728"/>
            <a:ext cx="238619" cy="60303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1" name="Connecteur droit avec flèche 200">
            <a:extLst>
              <a:ext uri="{FF2B5EF4-FFF2-40B4-BE49-F238E27FC236}">
                <a16:creationId xmlns:a16="http://schemas.microsoft.com/office/drawing/2014/main" id="{A0974E85-744E-46D4-94B0-80AB0BE83F03}"/>
              </a:ext>
            </a:extLst>
          </p:cNvPr>
          <p:cNvCxnSpPr>
            <a:cxnSpLocks/>
          </p:cNvCxnSpPr>
          <p:nvPr/>
        </p:nvCxnSpPr>
        <p:spPr>
          <a:xfrm>
            <a:off x="6511082" y="3686728"/>
            <a:ext cx="252921" cy="541964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9" name="Ellipse 128">
            <a:extLst>
              <a:ext uri="{FF2B5EF4-FFF2-40B4-BE49-F238E27FC236}">
                <a16:creationId xmlns:a16="http://schemas.microsoft.com/office/drawing/2014/main" id="{66494842-1E4D-4838-BCFE-FE5D6282F987}"/>
              </a:ext>
            </a:extLst>
          </p:cNvPr>
          <p:cNvSpPr>
            <a:spLocks noChangeAspect="1"/>
          </p:cNvSpPr>
          <p:nvPr/>
        </p:nvSpPr>
        <p:spPr>
          <a:xfrm>
            <a:off x="4564249" y="2831501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 err="1"/>
              <a:t>libcompta</a:t>
            </a:r>
            <a:endParaRPr lang="en-US" sz="700" dirty="0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E4793BCA-5A11-42AC-AA10-3F62F8DD06DE}"/>
              </a:ext>
            </a:extLst>
          </p:cNvPr>
          <p:cNvSpPr>
            <a:spLocks noChangeAspect="1"/>
          </p:cNvSpPr>
          <p:nvPr/>
        </p:nvSpPr>
        <p:spPr>
          <a:xfrm>
            <a:off x="5838313" y="2806159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libfact</a:t>
            </a:r>
            <a:endParaRPr lang="en-US" sz="800" dirty="0"/>
          </a:p>
          <a:p>
            <a:pPr algn="ctr"/>
            <a:endParaRPr lang="fr-CH" sz="800" dirty="0"/>
          </a:p>
          <a:p>
            <a:pPr algn="ctr"/>
            <a:r>
              <a:rPr lang="fr-CH" sz="800" dirty="0" err="1"/>
              <a:t>Rev</a:t>
            </a:r>
            <a:r>
              <a:rPr lang="fr-CH" sz="800" dirty="0"/>
              <a:t> 2</a:t>
            </a:r>
            <a:endParaRPr lang="en-US" sz="80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5943187E-90E9-4465-B630-7EBE2D051606}"/>
              </a:ext>
            </a:extLst>
          </p:cNvPr>
          <p:cNvSpPr>
            <a:spLocks noChangeAspect="1"/>
          </p:cNvSpPr>
          <p:nvPr/>
        </p:nvSpPr>
        <p:spPr>
          <a:xfrm>
            <a:off x="4573752" y="2832137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 err="1"/>
              <a:t>libcompta</a:t>
            </a:r>
            <a:endParaRPr lang="en-US" sz="700" dirty="0"/>
          </a:p>
          <a:p>
            <a:pPr algn="ctr"/>
            <a:endParaRPr lang="fr-CH" sz="700" dirty="0"/>
          </a:p>
          <a:p>
            <a:pPr algn="ctr"/>
            <a:r>
              <a:rPr lang="fr-CH" sz="700" dirty="0" err="1"/>
              <a:t>Rev</a:t>
            </a:r>
            <a:r>
              <a:rPr lang="fr-CH" sz="700" dirty="0"/>
              <a:t> 3</a:t>
            </a:r>
            <a:endParaRPr lang="en-US" sz="700" dirty="0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863DEFD-6727-4833-8172-964BDCC2C4D7}"/>
              </a:ext>
            </a:extLst>
          </p:cNvPr>
          <p:cNvSpPr>
            <a:spLocks noChangeAspect="1"/>
          </p:cNvSpPr>
          <p:nvPr/>
        </p:nvSpPr>
        <p:spPr>
          <a:xfrm>
            <a:off x="4364285" y="5875633"/>
            <a:ext cx="365760" cy="36576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800" dirty="0"/>
              <a:t>3</a:t>
            </a:r>
            <a:endParaRPr lang="en-US" sz="800" dirty="0"/>
          </a:p>
        </p:txBody>
      </p:sp>
      <p:sp>
        <p:nvSpPr>
          <p:cNvPr id="31" name="Corde 30">
            <a:extLst>
              <a:ext uri="{FF2B5EF4-FFF2-40B4-BE49-F238E27FC236}">
                <a16:creationId xmlns:a16="http://schemas.microsoft.com/office/drawing/2014/main" id="{70C8F79A-9DB8-47A9-B1C9-334F68AAF7EB}"/>
              </a:ext>
            </a:extLst>
          </p:cNvPr>
          <p:cNvSpPr>
            <a:spLocks noChangeAspect="1"/>
          </p:cNvSpPr>
          <p:nvPr/>
        </p:nvSpPr>
        <p:spPr>
          <a:xfrm rot="6753306">
            <a:off x="4227642" y="6259217"/>
            <a:ext cx="640080" cy="640080"/>
          </a:xfrm>
          <a:prstGeom prst="chord">
            <a:avLst>
              <a:gd name="adj1" fmla="val 3393852"/>
              <a:gd name="adj2" fmla="val 1541165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E4735BD1-5FC5-480C-B2FF-7F01AE1A89BB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4547165" y="3758709"/>
            <a:ext cx="480688" cy="211692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25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i="1" cap="none" noProof="0" dirty="0"/>
              <a:t>git</a:t>
            </a:r>
            <a:r>
              <a:rPr lang="fr-FR" sz="3200" cap="none" noProof="0" dirty="0"/>
              <a:t> – gestion et partage du code source</a:t>
            </a:r>
          </a:p>
        </p:txBody>
      </p:sp>
      <p:sp>
        <p:nvSpPr>
          <p:cNvPr id="41" name="Espace réservé du contenu 2"/>
          <p:cNvSpPr>
            <a:spLocks noGrp="1"/>
          </p:cNvSpPr>
          <p:nvPr>
            <p:ph idx="1"/>
          </p:nvPr>
        </p:nvSpPr>
        <p:spPr>
          <a:xfrm>
            <a:off x="1980211" y="1942107"/>
            <a:ext cx="5089230" cy="4006222"/>
          </a:xfrm>
        </p:spPr>
        <p:txBody>
          <a:bodyPr>
            <a:normAutofit/>
          </a:bodyPr>
          <a:lstStyle/>
          <a:p>
            <a:r>
              <a:rPr lang="fr-CH" dirty="0"/>
              <a:t>Système de gestion de versions décentralisé</a:t>
            </a:r>
          </a:p>
          <a:p>
            <a:r>
              <a:rPr lang="fr-CH" dirty="0"/>
              <a:t>Edition: </a:t>
            </a:r>
          </a:p>
          <a:p>
            <a:pPr lvl="1"/>
            <a:r>
              <a:rPr lang="fr-CH" dirty="0"/>
              <a:t>le code source est modifié</a:t>
            </a:r>
          </a:p>
          <a:p>
            <a:r>
              <a:rPr lang="fr-CH" dirty="0"/>
              <a:t>Validation: </a:t>
            </a:r>
          </a:p>
          <a:p>
            <a:pPr lvl="1"/>
            <a:r>
              <a:rPr lang="fr-CH" dirty="0"/>
              <a:t>les modifications sont sauvées localement </a:t>
            </a:r>
          </a:p>
          <a:p>
            <a:r>
              <a:rPr lang="fr-CH" dirty="0"/>
              <a:t>Synchronisation:</a:t>
            </a:r>
          </a:p>
          <a:p>
            <a:pPr lvl="1"/>
            <a:r>
              <a:rPr lang="fr-CH" dirty="0"/>
              <a:t>les modifications distantes sont récupérées et fusionnées</a:t>
            </a:r>
          </a:p>
          <a:p>
            <a:pPr lvl="1"/>
            <a:r>
              <a:rPr lang="fr-CH" dirty="0"/>
              <a:t>les modifications fusionnées sont poussées vers le dépôt distant</a:t>
            </a:r>
          </a:p>
          <a:p>
            <a:pPr marL="0" indent="0">
              <a:buNone/>
            </a:pPr>
            <a:endParaRPr lang="fr-CH" dirty="0">
              <a:latin typeface="Consolas" panose="020B0609020204030204" pitchFamily="49" charset="0"/>
            </a:endParaRPr>
          </a:p>
        </p:txBody>
      </p:sp>
      <p:grpSp>
        <p:nvGrpSpPr>
          <p:cNvPr id="55" name="Groupe 54"/>
          <p:cNvGrpSpPr>
            <a:grpSpLocks noChangeAspect="1"/>
          </p:cNvGrpSpPr>
          <p:nvPr/>
        </p:nvGrpSpPr>
        <p:grpSpPr>
          <a:xfrm>
            <a:off x="7138458" y="2011663"/>
            <a:ext cx="4821240" cy="4206240"/>
            <a:chOff x="7138458" y="2011663"/>
            <a:chExt cx="4794721" cy="4183103"/>
          </a:xfrm>
        </p:grpSpPr>
        <p:sp>
          <p:nvSpPr>
            <p:cNvPr id="47" name="ZoneTexte 46"/>
            <p:cNvSpPr txBox="1"/>
            <p:nvPr/>
          </p:nvSpPr>
          <p:spPr>
            <a:xfrm>
              <a:off x="7579495" y="2011663"/>
              <a:ext cx="90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commit</a:t>
              </a:r>
              <a:endParaRPr lang="fr-FR" sz="1400" dirty="0"/>
            </a:p>
          </p:txBody>
        </p:sp>
        <p:sp>
          <p:nvSpPr>
            <p:cNvPr id="23" name="Ellipse 22"/>
            <p:cNvSpPr>
              <a:spLocks noChangeAspect="1"/>
            </p:cNvSpPr>
            <p:nvPr/>
          </p:nvSpPr>
          <p:spPr>
            <a:xfrm>
              <a:off x="8821652" y="3135687"/>
              <a:ext cx="1189203" cy="118872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GitLab</a:t>
              </a:r>
              <a:endParaRPr lang="fr-FR" sz="1600" dirty="0"/>
            </a:p>
          </p:txBody>
        </p:sp>
        <p:sp>
          <p:nvSpPr>
            <p:cNvPr id="24" name="Ellipse 23"/>
            <p:cNvSpPr>
              <a:spLocks noChangeAspect="1"/>
            </p:cNvSpPr>
            <p:nvPr/>
          </p:nvSpPr>
          <p:spPr>
            <a:xfrm>
              <a:off x="10589840" y="2733881"/>
              <a:ext cx="914772" cy="9144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Dev2</a:t>
              </a:r>
              <a:endParaRPr lang="fr-FR" sz="1400" dirty="0"/>
            </a:p>
          </p:txBody>
        </p:sp>
        <p:sp>
          <p:nvSpPr>
            <p:cNvPr id="27" name="Ellipse 26"/>
            <p:cNvSpPr>
              <a:spLocks noChangeAspect="1"/>
            </p:cNvSpPr>
            <p:nvPr/>
          </p:nvSpPr>
          <p:spPr>
            <a:xfrm>
              <a:off x="8958867" y="4843899"/>
              <a:ext cx="914772" cy="9144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Dev3</a:t>
              </a:r>
              <a:endParaRPr lang="fr-FR" sz="1400" dirty="0"/>
            </a:p>
          </p:txBody>
        </p:sp>
        <p:sp>
          <p:nvSpPr>
            <p:cNvPr id="28" name="Ellipse 27"/>
            <p:cNvSpPr>
              <a:spLocks noChangeAspect="1"/>
            </p:cNvSpPr>
            <p:nvPr/>
          </p:nvSpPr>
          <p:spPr>
            <a:xfrm>
              <a:off x="7508700" y="2507599"/>
              <a:ext cx="914772" cy="914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Dev1</a:t>
              </a:r>
              <a:endParaRPr lang="fr-FR" sz="1400" dirty="0"/>
            </a:p>
          </p:txBody>
        </p:sp>
        <p:sp>
          <p:nvSpPr>
            <p:cNvPr id="29" name="Flèche droite 28"/>
            <p:cNvSpPr/>
            <p:nvPr/>
          </p:nvSpPr>
          <p:spPr>
            <a:xfrm rot="1687376">
              <a:off x="8549398" y="3028448"/>
              <a:ext cx="391858" cy="311026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Flèche droite 29"/>
            <p:cNvSpPr/>
            <p:nvPr/>
          </p:nvSpPr>
          <p:spPr>
            <a:xfrm rot="12449367">
              <a:off x="8339681" y="3316714"/>
              <a:ext cx="391858" cy="311026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Flèche droite 32"/>
            <p:cNvSpPr/>
            <p:nvPr/>
          </p:nvSpPr>
          <p:spPr>
            <a:xfrm rot="9786314">
              <a:off x="10121190" y="3492768"/>
              <a:ext cx="391858" cy="311026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Flèche droite 33"/>
            <p:cNvSpPr/>
            <p:nvPr/>
          </p:nvSpPr>
          <p:spPr>
            <a:xfrm rot="20548305">
              <a:off x="10065539" y="3140658"/>
              <a:ext cx="391858" cy="311026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Flèche droite 35"/>
            <p:cNvSpPr/>
            <p:nvPr/>
          </p:nvSpPr>
          <p:spPr>
            <a:xfrm rot="5310428">
              <a:off x="9397448" y="4448573"/>
              <a:ext cx="391858" cy="311026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Flèche droite 36"/>
            <p:cNvSpPr/>
            <p:nvPr/>
          </p:nvSpPr>
          <p:spPr>
            <a:xfrm rot="16072419">
              <a:off x="9043203" y="4408709"/>
              <a:ext cx="391858" cy="311026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ZoneTexte 37"/>
            <p:cNvSpPr txBox="1"/>
            <p:nvPr/>
          </p:nvSpPr>
          <p:spPr>
            <a:xfrm rot="1537712">
              <a:off x="8593865" y="2768474"/>
              <a:ext cx="6786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push</a:t>
              </a:r>
              <a:endParaRPr lang="fr-FR" sz="1400" dirty="0"/>
            </a:p>
          </p:txBody>
        </p:sp>
        <p:sp>
          <p:nvSpPr>
            <p:cNvPr id="39" name="ZoneTexte 38"/>
            <p:cNvSpPr txBox="1"/>
            <p:nvPr/>
          </p:nvSpPr>
          <p:spPr>
            <a:xfrm rot="1943077">
              <a:off x="8133541" y="3597669"/>
              <a:ext cx="6567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fetch</a:t>
              </a:r>
              <a:endParaRPr lang="fr-FR" sz="1400" dirty="0"/>
            </a:p>
          </p:txBody>
        </p:sp>
        <p:sp>
          <p:nvSpPr>
            <p:cNvPr id="42" name="ZoneTexte 41"/>
            <p:cNvSpPr txBox="1"/>
            <p:nvPr/>
          </p:nvSpPr>
          <p:spPr>
            <a:xfrm rot="20452522">
              <a:off x="10155816" y="3700133"/>
              <a:ext cx="6786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push</a:t>
              </a:r>
              <a:endParaRPr lang="fr-FR" sz="1400" dirty="0"/>
            </a:p>
          </p:txBody>
        </p:sp>
        <p:sp>
          <p:nvSpPr>
            <p:cNvPr id="43" name="ZoneTexte 42"/>
            <p:cNvSpPr txBox="1"/>
            <p:nvPr/>
          </p:nvSpPr>
          <p:spPr>
            <a:xfrm>
              <a:off x="8631089" y="4502974"/>
              <a:ext cx="6786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push</a:t>
              </a:r>
              <a:endParaRPr lang="fr-FR" sz="1400" dirty="0"/>
            </a:p>
          </p:txBody>
        </p:sp>
        <p:sp>
          <p:nvSpPr>
            <p:cNvPr id="44" name="ZoneTexte 43"/>
            <p:cNvSpPr txBox="1"/>
            <p:nvPr/>
          </p:nvSpPr>
          <p:spPr>
            <a:xfrm rot="20607215">
              <a:off x="9904262" y="2817548"/>
              <a:ext cx="5143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pull</a:t>
              </a:r>
              <a:endParaRPr lang="fr-FR" sz="1400" dirty="0"/>
            </a:p>
          </p:txBody>
        </p:sp>
        <p:sp>
          <p:nvSpPr>
            <p:cNvPr id="45" name="ZoneTexte 44"/>
            <p:cNvSpPr txBox="1"/>
            <p:nvPr/>
          </p:nvSpPr>
          <p:spPr>
            <a:xfrm>
              <a:off x="9613901" y="4357555"/>
              <a:ext cx="5143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pull</a:t>
              </a:r>
              <a:endParaRPr lang="fr-FR" sz="1400" dirty="0"/>
            </a:p>
          </p:txBody>
        </p:sp>
        <p:sp>
          <p:nvSpPr>
            <p:cNvPr id="46" name="Flèche courbée vers le bas 45"/>
            <p:cNvSpPr/>
            <p:nvPr/>
          </p:nvSpPr>
          <p:spPr>
            <a:xfrm>
              <a:off x="7807540" y="2322589"/>
              <a:ext cx="351393" cy="210207"/>
            </a:xfrm>
            <a:prstGeom prst="curvedDown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48" name="Flèche courbée vers le bas 47"/>
            <p:cNvSpPr/>
            <p:nvPr/>
          </p:nvSpPr>
          <p:spPr>
            <a:xfrm rot="3930932">
              <a:off x="11368969" y="2869625"/>
              <a:ext cx="351393" cy="169659"/>
            </a:xfrm>
            <a:prstGeom prst="curvedDown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49" name="Flèche courbée vers le bas 48"/>
            <p:cNvSpPr/>
            <p:nvPr/>
          </p:nvSpPr>
          <p:spPr>
            <a:xfrm rot="10800000">
              <a:off x="9226111" y="5731307"/>
              <a:ext cx="351393" cy="210207"/>
            </a:xfrm>
            <a:prstGeom prst="curved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50" name="ZoneTexte 49"/>
            <p:cNvSpPr txBox="1"/>
            <p:nvPr/>
          </p:nvSpPr>
          <p:spPr>
            <a:xfrm rot="3934164">
              <a:off x="11329047" y="2741711"/>
              <a:ext cx="90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commit</a:t>
              </a:r>
              <a:endParaRPr lang="fr-FR" sz="1400" dirty="0"/>
            </a:p>
          </p:txBody>
        </p:sp>
        <p:sp>
          <p:nvSpPr>
            <p:cNvPr id="51" name="ZoneTexte 50"/>
            <p:cNvSpPr txBox="1"/>
            <p:nvPr/>
          </p:nvSpPr>
          <p:spPr>
            <a:xfrm>
              <a:off x="8991428" y="5886989"/>
              <a:ext cx="90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commit</a:t>
              </a:r>
              <a:endParaRPr lang="fr-FR" sz="1400" dirty="0"/>
            </a:p>
          </p:txBody>
        </p:sp>
        <p:sp>
          <p:nvSpPr>
            <p:cNvPr id="52" name="Flèche courbée vers le bas 51"/>
            <p:cNvSpPr/>
            <p:nvPr/>
          </p:nvSpPr>
          <p:spPr>
            <a:xfrm rot="11059777">
              <a:off x="7753929" y="3426438"/>
              <a:ext cx="351393" cy="210207"/>
            </a:xfrm>
            <a:prstGeom prst="curvedDown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53" name="ZoneTexte 52"/>
            <p:cNvSpPr txBox="1"/>
            <p:nvPr/>
          </p:nvSpPr>
          <p:spPr>
            <a:xfrm>
              <a:off x="7138458" y="3401314"/>
              <a:ext cx="90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merge</a:t>
              </a:r>
              <a:endParaRPr lang="fr-F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979339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B36C4A35-E8BD-4D58-9630-B36B769421E3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3629924" y="4674749"/>
            <a:ext cx="6422457" cy="27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i="1" dirty="0"/>
              <a:t>zou-flow</a:t>
            </a:r>
            <a:r>
              <a:rPr lang="fr-CH" dirty="0"/>
              <a:t> – flux de développement</a:t>
            </a:r>
            <a:endParaRPr lang="fr-FR" noProof="0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087E7E2D-DCA3-4097-BA5A-794982262777}"/>
              </a:ext>
            </a:extLst>
          </p:cNvPr>
          <p:cNvSpPr>
            <a:spLocks noChangeAspect="1"/>
          </p:cNvSpPr>
          <p:nvPr/>
        </p:nvSpPr>
        <p:spPr>
          <a:xfrm>
            <a:off x="4379771" y="4586084"/>
            <a:ext cx="184030" cy="18288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7777AB35-AD46-49AC-BC6D-0F0DFEA9AA23}"/>
              </a:ext>
            </a:extLst>
          </p:cNvPr>
          <p:cNvSpPr>
            <a:spLocks noChangeAspect="1"/>
          </p:cNvSpPr>
          <p:nvPr/>
        </p:nvSpPr>
        <p:spPr>
          <a:xfrm>
            <a:off x="5710024" y="4586084"/>
            <a:ext cx="18403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90F11926-DB87-48CE-865B-849195B81871}"/>
              </a:ext>
            </a:extLst>
          </p:cNvPr>
          <p:cNvSpPr/>
          <p:nvPr/>
        </p:nvSpPr>
        <p:spPr>
          <a:xfrm>
            <a:off x="2622881" y="4586084"/>
            <a:ext cx="1007043" cy="182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800" dirty="0"/>
              <a:t>master</a:t>
            </a:r>
            <a:endParaRPr lang="en-US" sz="800" dirty="0"/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CF09CAF9-9CED-445C-B227-8FC0961BDE27}"/>
              </a:ext>
            </a:extLst>
          </p:cNvPr>
          <p:cNvCxnSpPr>
            <a:cxnSpLocks/>
            <a:stCxn id="6" idx="6"/>
            <a:endCxn id="73" idx="2"/>
          </p:cNvCxnSpPr>
          <p:nvPr/>
        </p:nvCxnSpPr>
        <p:spPr>
          <a:xfrm flipV="1">
            <a:off x="4563801" y="4674749"/>
            <a:ext cx="467126" cy="2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79B69385-8B4F-4053-AA9F-605F6811CA93}"/>
              </a:ext>
            </a:extLst>
          </p:cNvPr>
          <p:cNvSpPr>
            <a:spLocks noChangeAspect="1"/>
          </p:cNvSpPr>
          <p:nvPr/>
        </p:nvSpPr>
        <p:spPr>
          <a:xfrm>
            <a:off x="6464455" y="4586084"/>
            <a:ext cx="184030" cy="18288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BAA17700-06A3-41A9-A040-74CD9BD45897}"/>
              </a:ext>
            </a:extLst>
          </p:cNvPr>
          <p:cNvCxnSpPr>
            <a:cxnSpLocks/>
            <a:stCxn id="7" idx="6"/>
            <a:endCxn id="15" idx="2"/>
          </p:cNvCxnSpPr>
          <p:nvPr/>
        </p:nvCxnSpPr>
        <p:spPr>
          <a:xfrm>
            <a:off x="5894054" y="4677524"/>
            <a:ext cx="5704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5E8DEDAD-04DD-4826-A797-ABF8F3AEA220}"/>
              </a:ext>
            </a:extLst>
          </p:cNvPr>
          <p:cNvSpPr/>
          <p:nvPr/>
        </p:nvSpPr>
        <p:spPr>
          <a:xfrm>
            <a:off x="2622880" y="5215427"/>
            <a:ext cx="1007043" cy="1828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800" dirty="0"/>
              <a:t>1.0</a:t>
            </a:r>
            <a:endParaRPr lang="en-US" sz="800" dirty="0"/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672A96AB-909D-41EF-888E-7FA9A25E0BCF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3629923" y="5291066"/>
            <a:ext cx="6422458" cy="1580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0EC6A4B1-E563-4B22-A798-1BA2E99AC79C}"/>
              </a:ext>
            </a:extLst>
          </p:cNvPr>
          <p:cNvSpPr/>
          <p:nvPr/>
        </p:nvSpPr>
        <p:spPr>
          <a:xfrm>
            <a:off x="2622880" y="5547669"/>
            <a:ext cx="1007043" cy="1828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800" dirty="0"/>
              <a:t>1.1</a:t>
            </a:r>
            <a:endParaRPr lang="en-US" sz="800" dirty="0"/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E8E717AC-9DF5-4A7F-83EC-563D1804B529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3629923" y="5637680"/>
            <a:ext cx="6422458" cy="142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2383E129-362E-4AAA-A405-3C59F601C4AF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3629924" y="4132049"/>
            <a:ext cx="642245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>
            <a:extLst>
              <a:ext uri="{FF2B5EF4-FFF2-40B4-BE49-F238E27FC236}">
                <a16:creationId xmlns:a16="http://schemas.microsoft.com/office/drawing/2014/main" id="{63D2A1CE-EEEF-4032-8A75-E764EE71527F}"/>
              </a:ext>
            </a:extLst>
          </p:cNvPr>
          <p:cNvSpPr>
            <a:spLocks noChangeAspect="1"/>
          </p:cNvSpPr>
          <p:nvPr/>
        </p:nvSpPr>
        <p:spPr>
          <a:xfrm>
            <a:off x="4837200" y="4040609"/>
            <a:ext cx="184030" cy="18288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BD31C443-D5C2-414C-BEBE-4EF3D09D23C4}"/>
              </a:ext>
            </a:extLst>
          </p:cNvPr>
          <p:cNvSpPr>
            <a:spLocks noChangeAspect="1"/>
          </p:cNvSpPr>
          <p:nvPr/>
        </p:nvSpPr>
        <p:spPr>
          <a:xfrm>
            <a:off x="5291336" y="4040609"/>
            <a:ext cx="184030" cy="18288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2E36D493-42EB-4873-BEB4-E598E9B68292}"/>
              </a:ext>
            </a:extLst>
          </p:cNvPr>
          <p:cNvSpPr/>
          <p:nvPr/>
        </p:nvSpPr>
        <p:spPr>
          <a:xfrm>
            <a:off x="2622881" y="4040609"/>
            <a:ext cx="1007043" cy="1828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800" dirty="0" err="1"/>
              <a:t>wip</a:t>
            </a:r>
            <a:endParaRPr lang="en-US" sz="800" dirty="0"/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439BC36C-CD1E-4BE5-90E3-28C45A24DC74}"/>
              </a:ext>
            </a:extLst>
          </p:cNvPr>
          <p:cNvCxnSpPr>
            <a:cxnSpLocks/>
            <a:stCxn id="28" idx="6"/>
            <a:endCxn id="29" idx="2"/>
          </p:cNvCxnSpPr>
          <p:nvPr/>
        </p:nvCxnSpPr>
        <p:spPr>
          <a:xfrm>
            <a:off x="5021230" y="4132049"/>
            <a:ext cx="2701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B3911F79-B178-4CE5-A73E-388E3D112A5D}"/>
              </a:ext>
            </a:extLst>
          </p:cNvPr>
          <p:cNvCxnSpPr>
            <a:cxnSpLocks/>
            <a:stCxn id="29" idx="5"/>
            <a:endCxn id="7" idx="1"/>
          </p:cNvCxnSpPr>
          <p:nvPr/>
        </p:nvCxnSpPr>
        <p:spPr>
          <a:xfrm>
            <a:off x="5448415" y="4196707"/>
            <a:ext cx="288560" cy="416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lipse 54">
            <a:extLst>
              <a:ext uri="{FF2B5EF4-FFF2-40B4-BE49-F238E27FC236}">
                <a16:creationId xmlns:a16="http://schemas.microsoft.com/office/drawing/2014/main" id="{5BC27FDA-EFEE-4A39-AA1B-3288B9241039}"/>
              </a:ext>
            </a:extLst>
          </p:cNvPr>
          <p:cNvSpPr>
            <a:spLocks noChangeAspect="1"/>
          </p:cNvSpPr>
          <p:nvPr/>
        </p:nvSpPr>
        <p:spPr>
          <a:xfrm>
            <a:off x="4853281" y="5209767"/>
            <a:ext cx="184030" cy="1828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6F3992E9-995C-400E-84D9-24AE866EF671}"/>
              </a:ext>
            </a:extLst>
          </p:cNvPr>
          <p:cNvCxnSpPr>
            <a:cxnSpLocks/>
            <a:stCxn id="6" idx="5"/>
            <a:endCxn id="55" idx="1"/>
          </p:cNvCxnSpPr>
          <p:nvPr/>
        </p:nvCxnSpPr>
        <p:spPr>
          <a:xfrm>
            <a:off x="4536850" y="4742182"/>
            <a:ext cx="343382" cy="494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49C6E0A1-EC55-4CF7-A76A-7A191B984981}"/>
              </a:ext>
            </a:extLst>
          </p:cNvPr>
          <p:cNvCxnSpPr>
            <a:cxnSpLocks/>
            <a:stCxn id="6" idx="7"/>
            <a:endCxn id="28" idx="3"/>
          </p:cNvCxnSpPr>
          <p:nvPr/>
        </p:nvCxnSpPr>
        <p:spPr>
          <a:xfrm flipV="1">
            <a:off x="4536850" y="4196707"/>
            <a:ext cx="327301" cy="416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DAC0F704-FDBF-434D-9E88-3D6B383E87F0}"/>
              </a:ext>
            </a:extLst>
          </p:cNvPr>
          <p:cNvSpPr/>
          <p:nvPr/>
        </p:nvSpPr>
        <p:spPr>
          <a:xfrm>
            <a:off x="4684479" y="5959356"/>
            <a:ext cx="522730" cy="25237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800" dirty="0"/>
              <a:t>v1.0.0</a:t>
            </a:r>
            <a:endParaRPr lang="en-US" sz="800" dirty="0"/>
          </a:p>
        </p:txBody>
      </p: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8015D48F-FAE7-4AF3-805E-D3C84ECDC624}"/>
              </a:ext>
            </a:extLst>
          </p:cNvPr>
          <p:cNvCxnSpPr>
            <a:cxnSpLocks/>
            <a:stCxn id="67" idx="0"/>
            <a:endCxn id="55" idx="4"/>
          </p:cNvCxnSpPr>
          <p:nvPr/>
        </p:nvCxnSpPr>
        <p:spPr>
          <a:xfrm flipH="1" flipV="1">
            <a:off x="4945296" y="5392647"/>
            <a:ext cx="548" cy="566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3" name="Ellipse 72">
            <a:extLst>
              <a:ext uri="{FF2B5EF4-FFF2-40B4-BE49-F238E27FC236}">
                <a16:creationId xmlns:a16="http://schemas.microsoft.com/office/drawing/2014/main" id="{1030DB56-1629-4404-A942-82F91BE76963}"/>
              </a:ext>
            </a:extLst>
          </p:cNvPr>
          <p:cNvSpPr>
            <a:spLocks noChangeAspect="1"/>
          </p:cNvSpPr>
          <p:nvPr/>
        </p:nvSpPr>
        <p:spPr>
          <a:xfrm>
            <a:off x="5030927" y="4583309"/>
            <a:ext cx="18403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043911D0-2572-48CC-8D3C-7196FA4009F0}"/>
              </a:ext>
            </a:extLst>
          </p:cNvPr>
          <p:cNvCxnSpPr>
            <a:cxnSpLocks/>
            <a:stCxn id="73" idx="6"/>
            <a:endCxn id="7" idx="2"/>
          </p:cNvCxnSpPr>
          <p:nvPr/>
        </p:nvCxnSpPr>
        <p:spPr>
          <a:xfrm>
            <a:off x="5214957" y="4674749"/>
            <a:ext cx="495067" cy="2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Ellipse 77">
            <a:extLst>
              <a:ext uri="{FF2B5EF4-FFF2-40B4-BE49-F238E27FC236}">
                <a16:creationId xmlns:a16="http://schemas.microsoft.com/office/drawing/2014/main" id="{66D7603C-CEE7-46A6-B697-E6374CD00255}"/>
              </a:ext>
            </a:extLst>
          </p:cNvPr>
          <p:cNvSpPr>
            <a:spLocks noChangeAspect="1"/>
          </p:cNvSpPr>
          <p:nvPr/>
        </p:nvSpPr>
        <p:spPr>
          <a:xfrm>
            <a:off x="6110527" y="5220193"/>
            <a:ext cx="184030" cy="1828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 : coins arrondis 78">
            <a:extLst>
              <a:ext uri="{FF2B5EF4-FFF2-40B4-BE49-F238E27FC236}">
                <a16:creationId xmlns:a16="http://schemas.microsoft.com/office/drawing/2014/main" id="{FA95F559-F754-484E-8A03-2A698C13C95B}"/>
              </a:ext>
            </a:extLst>
          </p:cNvPr>
          <p:cNvSpPr/>
          <p:nvPr/>
        </p:nvSpPr>
        <p:spPr>
          <a:xfrm>
            <a:off x="5941725" y="5981814"/>
            <a:ext cx="522730" cy="25237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800" dirty="0"/>
              <a:t>v1.0.1</a:t>
            </a:r>
            <a:endParaRPr lang="en-US" sz="800" dirty="0"/>
          </a:p>
        </p:txBody>
      </p:sp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58746A8B-EA10-4CAA-8CAD-13EA0C6750CF}"/>
              </a:ext>
            </a:extLst>
          </p:cNvPr>
          <p:cNvCxnSpPr>
            <a:cxnSpLocks/>
            <a:stCxn id="79" idx="0"/>
            <a:endCxn id="78" idx="4"/>
          </p:cNvCxnSpPr>
          <p:nvPr/>
        </p:nvCxnSpPr>
        <p:spPr>
          <a:xfrm flipH="1" flipV="1">
            <a:off x="6202542" y="5403073"/>
            <a:ext cx="548" cy="578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0222AF92-9444-471A-8F8D-ECCEFB0356BD}"/>
              </a:ext>
            </a:extLst>
          </p:cNvPr>
          <p:cNvCxnSpPr>
            <a:cxnSpLocks/>
            <a:stCxn id="7" idx="5"/>
            <a:endCxn id="78" idx="1"/>
          </p:cNvCxnSpPr>
          <p:nvPr/>
        </p:nvCxnSpPr>
        <p:spPr>
          <a:xfrm>
            <a:off x="5867103" y="4742182"/>
            <a:ext cx="270375" cy="504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A04997E8-9577-4F07-8C85-2C19ED733676}"/>
              </a:ext>
            </a:extLst>
          </p:cNvPr>
          <p:cNvCxnSpPr>
            <a:cxnSpLocks/>
            <a:stCxn id="55" idx="6"/>
            <a:endCxn id="131" idx="2"/>
          </p:cNvCxnSpPr>
          <p:nvPr/>
        </p:nvCxnSpPr>
        <p:spPr>
          <a:xfrm>
            <a:off x="5037311" y="5301207"/>
            <a:ext cx="461013" cy="9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2" name="Ellipse 91">
            <a:extLst>
              <a:ext uri="{FF2B5EF4-FFF2-40B4-BE49-F238E27FC236}">
                <a16:creationId xmlns:a16="http://schemas.microsoft.com/office/drawing/2014/main" id="{084E8820-8EE3-4FE2-A450-383FC8AB847B}"/>
              </a:ext>
            </a:extLst>
          </p:cNvPr>
          <p:cNvSpPr>
            <a:spLocks noChangeAspect="1"/>
          </p:cNvSpPr>
          <p:nvPr/>
        </p:nvSpPr>
        <p:spPr>
          <a:xfrm>
            <a:off x="7063025" y="5546240"/>
            <a:ext cx="184030" cy="1828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 : coins arrondis 92">
            <a:extLst>
              <a:ext uri="{FF2B5EF4-FFF2-40B4-BE49-F238E27FC236}">
                <a16:creationId xmlns:a16="http://schemas.microsoft.com/office/drawing/2014/main" id="{A064184E-3A0E-4AC3-B415-A3180350732E}"/>
              </a:ext>
            </a:extLst>
          </p:cNvPr>
          <p:cNvSpPr/>
          <p:nvPr/>
        </p:nvSpPr>
        <p:spPr>
          <a:xfrm>
            <a:off x="6894223" y="5958945"/>
            <a:ext cx="522730" cy="25237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800" dirty="0"/>
              <a:t>V1.1.0</a:t>
            </a:r>
            <a:endParaRPr lang="en-US" sz="800" dirty="0"/>
          </a:p>
        </p:txBody>
      </p:sp>
      <p:cxnSp>
        <p:nvCxnSpPr>
          <p:cNvPr id="94" name="Connecteur droit avec flèche 93">
            <a:extLst>
              <a:ext uri="{FF2B5EF4-FFF2-40B4-BE49-F238E27FC236}">
                <a16:creationId xmlns:a16="http://schemas.microsoft.com/office/drawing/2014/main" id="{F3B6CE8D-BE16-414A-BC05-D39DE0B5C4FA}"/>
              </a:ext>
            </a:extLst>
          </p:cNvPr>
          <p:cNvCxnSpPr>
            <a:cxnSpLocks/>
            <a:stCxn id="93" idx="0"/>
            <a:endCxn id="92" idx="4"/>
          </p:cNvCxnSpPr>
          <p:nvPr/>
        </p:nvCxnSpPr>
        <p:spPr>
          <a:xfrm flipH="1" flipV="1">
            <a:off x="7155040" y="5729120"/>
            <a:ext cx="548" cy="229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5" name="Connecteur droit avec flèche 94">
            <a:extLst>
              <a:ext uri="{FF2B5EF4-FFF2-40B4-BE49-F238E27FC236}">
                <a16:creationId xmlns:a16="http://schemas.microsoft.com/office/drawing/2014/main" id="{BAC91DA6-50DA-45C8-B582-2241CA6DAE69}"/>
              </a:ext>
            </a:extLst>
          </p:cNvPr>
          <p:cNvCxnSpPr>
            <a:cxnSpLocks/>
            <a:stCxn id="15" idx="5"/>
            <a:endCxn id="92" idx="1"/>
          </p:cNvCxnSpPr>
          <p:nvPr/>
        </p:nvCxnSpPr>
        <p:spPr>
          <a:xfrm>
            <a:off x="6621534" y="4742182"/>
            <a:ext cx="468442" cy="830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Ellipse 104">
            <a:extLst>
              <a:ext uri="{FF2B5EF4-FFF2-40B4-BE49-F238E27FC236}">
                <a16:creationId xmlns:a16="http://schemas.microsoft.com/office/drawing/2014/main" id="{20B4CFE1-634A-4C28-8AE6-BC73E46E11D5}"/>
              </a:ext>
            </a:extLst>
          </p:cNvPr>
          <p:cNvSpPr>
            <a:spLocks noChangeAspect="1"/>
          </p:cNvSpPr>
          <p:nvPr/>
        </p:nvSpPr>
        <p:spPr>
          <a:xfrm>
            <a:off x="8286129" y="5546240"/>
            <a:ext cx="184030" cy="1828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 : coins arrondis 105">
            <a:extLst>
              <a:ext uri="{FF2B5EF4-FFF2-40B4-BE49-F238E27FC236}">
                <a16:creationId xmlns:a16="http://schemas.microsoft.com/office/drawing/2014/main" id="{E09372DE-EB9A-4BB0-A801-358C0F00257C}"/>
              </a:ext>
            </a:extLst>
          </p:cNvPr>
          <p:cNvSpPr/>
          <p:nvPr/>
        </p:nvSpPr>
        <p:spPr>
          <a:xfrm>
            <a:off x="8117327" y="5958945"/>
            <a:ext cx="522730" cy="25237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800" dirty="0"/>
              <a:t>V1.1.1</a:t>
            </a:r>
            <a:endParaRPr lang="en-US" sz="800" dirty="0"/>
          </a:p>
        </p:txBody>
      </p:sp>
      <p:cxnSp>
        <p:nvCxnSpPr>
          <p:cNvPr id="107" name="Connecteur droit avec flèche 106">
            <a:extLst>
              <a:ext uri="{FF2B5EF4-FFF2-40B4-BE49-F238E27FC236}">
                <a16:creationId xmlns:a16="http://schemas.microsoft.com/office/drawing/2014/main" id="{8908DFC0-7C86-4726-AA57-801FEAA713E4}"/>
              </a:ext>
            </a:extLst>
          </p:cNvPr>
          <p:cNvCxnSpPr>
            <a:cxnSpLocks/>
            <a:stCxn id="106" idx="0"/>
            <a:endCxn id="105" idx="4"/>
          </p:cNvCxnSpPr>
          <p:nvPr/>
        </p:nvCxnSpPr>
        <p:spPr>
          <a:xfrm flipH="1" flipV="1">
            <a:off x="8378144" y="5729120"/>
            <a:ext cx="548" cy="229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8" name="Connecteur droit avec flèche 107">
            <a:extLst>
              <a:ext uri="{FF2B5EF4-FFF2-40B4-BE49-F238E27FC236}">
                <a16:creationId xmlns:a16="http://schemas.microsoft.com/office/drawing/2014/main" id="{3627DA5B-1EE7-4618-920B-D26695AA2B6D}"/>
              </a:ext>
            </a:extLst>
          </p:cNvPr>
          <p:cNvCxnSpPr>
            <a:cxnSpLocks/>
            <a:stCxn id="92" idx="6"/>
            <a:endCxn id="105" idx="2"/>
          </p:cNvCxnSpPr>
          <p:nvPr/>
        </p:nvCxnSpPr>
        <p:spPr>
          <a:xfrm>
            <a:off x="7247055" y="5637680"/>
            <a:ext cx="10390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1" name="Ellipse 110">
            <a:extLst>
              <a:ext uri="{FF2B5EF4-FFF2-40B4-BE49-F238E27FC236}">
                <a16:creationId xmlns:a16="http://schemas.microsoft.com/office/drawing/2014/main" id="{FFD8ABF8-D86A-421F-AE5F-6D342A7BEE45}"/>
              </a:ext>
            </a:extLst>
          </p:cNvPr>
          <p:cNvSpPr>
            <a:spLocks noChangeAspect="1"/>
          </p:cNvSpPr>
          <p:nvPr/>
        </p:nvSpPr>
        <p:spPr>
          <a:xfrm>
            <a:off x="6893734" y="4036901"/>
            <a:ext cx="184030" cy="18288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Ellipse 111">
            <a:extLst>
              <a:ext uri="{FF2B5EF4-FFF2-40B4-BE49-F238E27FC236}">
                <a16:creationId xmlns:a16="http://schemas.microsoft.com/office/drawing/2014/main" id="{DBA3A339-1953-4C11-A06F-EB2077965B03}"/>
              </a:ext>
            </a:extLst>
          </p:cNvPr>
          <p:cNvSpPr>
            <a:spLocks noChangeAspect="1"/>
          </p:cNvSpPr>
          <p:nvPr/>
        </p:nvSpPr>
        <p:spPr>
          <a:xfrm>
            <a:off x="7347870" y="4036901"/>
            <a:ext cx="184030" cy="18288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Connecteur droit avec flèche 112">
            <a:extLst>
              <a:ext uri="{FF2B5EF4-FFF2-40B4-BE49-F238E27FC236}">
                <a16:creationId xmlns:a16="http://schemas.microsoft.com/office/drawing/2014/main" id="{801E3AAC-E24F-49CB-BBE8-530FDC33C14A}"/>
              </a:ext>
            </a:extLst>
          </p:cNvPr>
          <p:cNvCxnSpPr>
            <a:cxnSpLocks/>
            <a:stCxn id="111" idx="6"/>
            <a:endCxn id="112" idx="2"/>
          </p:cNvCxnSpPr>
          <p:nvPr/>
        </p:nvCxnSpPr>
        <p:spPr>
          <a:xfrm>
            <a:off x="7077764" y="4128341"/>
            <a:ext cx="2701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4" name="Connecteur droit avec flèche 113">
            <a:extLst>
              <a:ext uri="{FF2B5EF4-FFF2-40B4-BE49-F238E27FC236}">
                <a16:creationId xmlns:a16="http://schemas.microsoft.com/office/drawing/2014/main" id="{BD302F01-36E5-422A-BC2F-54948CBE9210}"/>
              </a:ext>
            </a:extLst>
          </p:cNvPr>
          <p:cNvCxnSpPr>
            <a:cxnSpLocks/>
            <a:stCxn id="15" idx="7"/>
            <a:endCxn id="111" idx="3"/>
          </p:cNvCxnSpPr>
          <p:nvPr/>
        </p:nvCxnSpPr>
        <p:spPr>
          <a:xfrm flipV="1">
            <a:off x="6621534" y="4192999"/>
            <a:ext cx="299151" cy="419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>
            <a:extLst>
              <a:ext uri="{FF2B5EF4-FFF2-40B4-BE49-F238E27FC236}">
                <a16:creationId xmlns:a16="http://schemas.microsoft.com/office/drawing/2014/main" id="{481627D9-8879-4E89-9214-23B0786E14B1}"/>
              </a:ext>
            </a:extLst>
          </p:cNvPr>
          <p:cNvSpPr>
            <a:spLocks noChangeAspect="1"/>
          </p:cNvSpPr>
          <p:nvPr/>
        </p:nvSpPr>
        <p:spPr>
          <a:xfrm>
            <a:off x="7751386" y="4588086"/>
            <a:ext cx="18403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Ellipse 117">
            <a:extLst>
              <a:ext uri="{FF2B5EF4-FFF2-40B4-BE49-F238E27FC236}">
                <a16:creationId xmlns:a16="http://schemas.microsoft.com/office/drawing/2014/main" id="{BBB57C75-A553-4DEC-8D25-B314E7072FF1}"/>
              </a:ext>
            </a:extLst>
          </p:cNvPr>
          <p:cNvSpPr>
            <a:spLocks noChangeAspect="1"/>
          </p:cNvSpPr>
          <p:nvPr/>
        </p:nvSpPr>
        <p:spPr>
          <a:xfrm>
            <a:off x="7072289" y="4585311"/>
            <a:ext cx="18403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9" name="Connecteur droit avec flèche 118">
            <a:extLst>
              <a:ext uri="{FF2B5EF4-FFF2-40B4-BE49-F238E27FC236}">
                <a16:creationId xmlns:a16="http://schemas.microsoft.com/office/drawing/2014/main" id="{98FCF683-30C3-47DE-B1D5-78BEEDD3179E}"/>
              </a:ext>
            </a:extLst>
          </p:cNvPr>
          <p:cNvCxnSpPr>
            <a:cxnSpLocks/>
            <a:stCxn id="118" idx="6"/>
            <a:endCxn id="117" idx="2"/>
          </p:cNvCxnSpPr>
          <p:nvPr/>
        </p:nvCxnSpPr>
        <p:spPr>
          <a:xfrm>
            <a:off x="7256319" y="4676751"/>
            <a:ext cx="495067" cy="2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avec flèche 119">
            <a:extLst>
              <a:ext uri="{FF2B5EF4-FFF2-40B4-BE49-F238E27FC236}">
                <a16:creationId xmlns:a16="http://schemas.microsoft.com/office/drawing/2014/main" id="{816986ED-C457-4A40-B57F-746D49D2A11F}"/>
              </a:ext>
            </a:extLst>
          </p:cNvPr>
          <p:cNvCxnSpPr>
            <a:cxnSpLocks/>
            <a:stCxn id="15" idx="6"/>
            <a:endCxn id="118" idx="2"/>
          </p:cNvCxnSpPr>
          <p:nvPr/>
        </p:nvCxnSpPr>
        <p:spPr>
          <a:xfrm flipV="1">
            <a:off x="6648485" y="4676751"/>
            <a:ext cx="423804" cy="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avec flèche 123">
            <a:extLst>
              <a:ext uri="{FF2B5EF4-FFF2-40B4-BE49-F238E27FC236}">
                <a16:creationId xmlns:a16="http://schemas.microsoft.com/office/drawing/2014/main" id="{9D6123E1-4B03-496D-841A-C8798CF7D155}"/>
              </a:ext>
            </a:extLst>
          </p:cNvPr>
          <p:cNvCxnSpPr>
            <a:cxnSpLocks/>
            <a:stCxn id="112" idx="5"/>
            <a:endCxn id="117" idx="1"/>
          </p:cNvCxnSpPr>
          <p:nvPr/>
        </p:nvCxnSpPr>
        <p:spPr>
          <a:xfrm>
            <a:off x="7504949" y="4192999"/>
            <a:ext cx="273388" cy="421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avec flèche 126">
            <a:extLst>
              <a:ext uri="{FF2B5EF4-FFF2-40B4-BE49-F238E27FC236}">
                <a16:creationId xmlns:a16="http://schemas.microsoft.com/office/drawing/2014/main" id="{631E59A1-7807-4F7D-82F6-B9C9B4B1B1A0}"/>
              </a:ext>
            </a:extLst>
          </p:cNvPr>
          <p:cNvCxnSpPr>
            <a:cxnSpLocks/>
            <a:stCxn id="117" idx="5"/>
            <a:endCxn id="105" idx="1"/>
          </p:cNvCxnSpPr>
          <p:nvPr/>
        </p:nvCxnSpPr>
        <p:spPr>
          <a:xfrm>
            <a:off x="7908465" y="4744184"/>
            <a:ext cx="404615" cy="828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Espace réservé du contenu 2">
            <a:extLst>
              <a:ext uri="{FF2B5EF4-FFF2-40B4-BE49-F238E27FC236}">
                <a16:creationId xmlns:a16="http://schemas.microsoft.com/office/drawing/2014/main" id="{D11EF8ED-5396-442A-9E12-10E4F1647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6204" y="2346891"/>
            <a:ext cx="7856501" cy="979835"/>
          </a:xfrm>
        </p:spPr>
        <p:txBody>
          <a:bodyPr>
            <a:normAutofit/>
          </a:bodyPr>
          <a:lstStyle/>
          <a:p>
            <a:r>
              <a:rPr lang="fr-CH" dirty="0"/>
              <a:t>Branches de développement</a:t>
            </a:r>
          </a:p>
          <a:p>
            <a:r>
              <a:rPr lang="fr-CH" dirty="0"/>
              <a:t>Branches de production versionnées </a:t>
            </a:r>
          </a:p>
          <a:p>
            <a:pPr marL="0" indent="0">
              <a:buNone/>
            </a:pPr>
            <a:endParaRPr lang="fr-CH" dirty="0">
              <a:latin typeface="Consolas" panose="020B0609020204030204" pitchFamily="49" charset="0"/>
            </a:endParaRPr>
          </a:p>
        </p:txBody>
      </p:sp>
      <p:sp>
        <p:nvSpPr>
          <p:cNvPr id="131" name="Ellipse 130">
            <a:extLst>
              <a:ext uri="{FF2B5EF4-FFF2-40B4-BE49-F238E27FC236}">
                <a16:creationId xmlns:a16="http://schemas.microsoft.com/office/drawing/2014/main" id="{5870261B-7686-4453-B40E-16A8F1B9B601}"/>
              </a:ext>
            </a:extLst>
          </p:cNvPr>
          <p:cNvSpPr>
            <a:spLocks noChangeAspect="1"/>
          </p:cNvSpPr>
          <p:nvPr/>
        </p:nvSpPr>
        <p:spPr>
          <a:xfrm>
            <a:off x="5498324" y="5219023"/>
            <a:ext cx="184030" cy="1828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Connecteur droit avec flèche 132">
            <a:extLst>
              <a:ext uri="{FF2B5EF4-FFF2-40B4-BE49-F238E27FC236}">
                <a16:creationId xmlns:a16="http://schemas.microsoft.com/office/drawing/2014/main" id="{2A99E03C-51A9-4548-A08F-5323BF5A1928}"/>
              </a:ext>
            </a:extLst>
          </p:cNvPr>
          <p:cNvCxnSpPr>
            <a:cxnSpLocks/>
            <a:stCxn id="131" idx="6"/>
            <a:endCxn id="78" idx="2"/>
          </p:cNvCxnSpPr>
          <p:nvPr/>
        </p:nvCxnSpPr>
        <p:spPr>
          <a:xfrm>
            <a:off x="5682354" y="5310463"/>
            <a:ext cx="428173" cy="1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6" name="Rectangle : coins arrondis 135">
            <a:extLst>
              <a:ext uri="{FF2B5EF4-FFF2-40B4-BE49-F238E27FC236}">
                <a16:creationId xmlns:a16="http://schemas.microsoft.com/office/drawing/2014/main" id="{70EA090B-6E85-4420-8048-958364133A1A}"/>
              </a:ext>
            </a:extLst>
          </p:cNvPr>
          <p:cNvSpPr/>
          <p:nvPr/>
        </p:nvSpPr>
        <p:spPr>
          <a:xfrm>
            <a:off x="4191736" y="3602933"/>
            <a:ext cx="560100" cy="252378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800" dirty="0"/>
              <a:t>v1.0-@</a:t>
            </a:r>
            <a:endParaRPr lang="en-US" sz="800" dirty="0"/>
          </a:p>
        </p:txBody>
      </p:sp>
      <p:sp>
        <p:nvSpPr>
          <p:cNvPr id="141" name="Ellipse 140">
            <a:extLst>
              <a:ext uri="{FF2B5EF4-FFF2-40B4-BE49-F238E27FC236}">
                <a16:creationId xmlns:a16="http://schemas.microsoft.com/office/drawing/2014/main" id="{8BF86D4C-284A-4D82-87E1-EB2E929CD145}"/>
              </a:ext>
            </a:extLst>
          </p:cNvPr>
          <p:cNvSpPr>
            <a:spLocks noChangeAspect="1"/>
          </p:cNvSpPr>
          <p:nvPr/>
        </p:nvSpPr>
        <p:spPr>
          <a:xfrm>
            <a:off x="3955967" y="4587381"/>
            <a:ext cx="18403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2" name="Connecteur droit avec flèche 141">
            <a:extLst>
              <a:ext uri="{FF2B5EF4-FFF2-40B4-BE49-F238E27FC236}">
                <a16:creationId xmlns:a16="http://schemas.microsoft.com/office/drawing/2014/main" id="{835E3D3F-A1DB-4837-89EC-27C30315923C}"/>
              </a:ext>
            </a:extLst>
          </p:cNvPr>
          <p:cNvCxnSpPr>
            <a:cxnSpLocks/>
            <a:stCxn id="141" idx="6"/>
            <a:endCxn id="6" idx="2"/>
          </p:cNvCxnSpPr>
          <p:nvPr/>
        </p:nvCxnSpPr>
        <p:spPr>
          <a:xfrm flipV="1">
            <a:off x="4139997" y="4677524"/>
            <a:ext cx="239774" cy="1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 : coins arrondis 144">
            <a:extLst>
              <a:ext uri="{FF2B5EF4-FFF2-40B4-BE49-F238E27FC236}">
                <a16:creationId xmlns:a16="http://schemas.microsoft.com/office/drawing/2014/main" id="{DB9F3FAF-E6F0-4B04-AAA6-B692B43C3700}"/>
              </a:ext>
            </a:extLst>
          </p:cNvPr>
          <p:cNvSpPr/>
          <p:nvPr/>
        </p:nvSpPr>
        <p:spPr>
          <a:xfrm>
            <a:off x="6266821" y="3609947"/>
            <a:ext cx="560100" cy="252378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800" dirty="0"/>
              <a:t>v1.1-@</a:t>
            </a:r>
            <a:endParaRPr lang="en-US" sz="800" dirty="0"/>
          </a:p>
        </p:txBody>
      </p:sp>
      <p:cxnSp>
        <p:nvCxnSpPr>
          <p:cNvPr id="147" name="Connecteur droit avec flèche 146">
            <a:extLst>
              <a:ext uri="{FF2B5EF4-FFF2-40B4-BE49-F238E27FC236}">
                <a16:creationId xmlns:a16="http://schemas.microsoft.com/office/drawing/2014/main" id="{7B352484-06AC-41C7-BBB7-6FEF711D1693}"/>
              </a:ext>
            </a:extLst>
          </p:cNvPr>
          <p:cNvCxnSpPr>
            <a:stCxn id="136" idx="2"/>
            <a:endCxn id="6" idx="0"/>
          </p:cNvCxnSpPr>
          <p:nvPr/>
        </p:nvCxnSpPr>
        <p:spPr>
          <a:xfrm>
            <a:off x="4471786" y="3855311"/>
            <a:ext cx="0" cy="73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8" name="Connecteur droit avec flèche 147">
            <a:extLst>
              <a:ext uri="{FF2B5EF4-FFF2-40B4-BE49-F238E27FC236}">
                <a16:creationId xmlns:a16="http://schemas.microsoft.com/office/drawing/2014/main" id="{93EA8FE9-4411-456B-94E6-161A4DF31840}"/>
              </a:ext>
            </a:extLst>
          </p:cNvPr>
          <p:cNvCxnSpPr>
            <a:cxnSpLocks/>
            <a:stCxn id="145" idx="2"/>
            <a:endCxn id="15" idx="0"/>
          </p:cNvCxnSpPr>
          <p:nvPr/>
        </p:nvCxnSpPr>
        <p:spPr>
          <a:xfrm>
            <a:off x="6546871" y="3862325"/>
            <a:ext cx="9599" cy="723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2" name="Accolade fermante 151">
            <a:extLst>
              <a:ext uri="{FF2B5EF4-FFF2-40B4-BE49-F238E27FC236}">
                <a16:creationId xmlns:a16="http://schemas.microsoft.com/office/drawing/2014/main" id="{930C1A0C-F3F9-4F9E-B362-46CBB5AAB0AE}"/>
              </a:ext>
            </a:extLst>
          </p:cNvPr>
          <p:cNvSpPr/>
          <p:nvPr/>
        </p:nvSpPr>
        <p:spPr>
          <a:xfrm>
            <a:off x="10236411" y="5033221"/>
            <a:ext cx="274320" cy="1371600"/>
          </a:xfrm>
          <a:prstGeom prst="righ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53" name="ZoneTexte 152">
            <a:extLst>
              <a:ext uri="{FF2B5EF4-FFF2-40B4-BE49-F238E27FC236}">
                <a16:creationId xmlns:a16="http://schemas.microsoft.com/office/drawing/2014/main" id="{53424E22-2A12-461A-B209-B979E0F3B494}"/>
              </a:ext>
            </a:extLst>
          </p:cNvPr>
          <p:cNvSpPr txBox="1"/>
          <p:nvPr/>
        </p:nvSpPr>
        <p:spPr>
          <a:xfrm>
            <a:off x="10636645" y="3930134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chemeClr val="accent1"/>
                </a:solidFill>
              </a:rPr>
              <a:t>dev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4" name="ZoneTexte 153">
            <a:extLst>
              <a:ext uri="{FF2B5EF4-FFF2-40B4-BE49-F238E27FC236}">
                <a16:creationId xmlns:a16="http://schemas.microsoft.com/office/drawing/2014/main" id="{D538D77D-FE0A-4DAA-BE12-5401233FC9C3}"/>
              </a:ext>
            </a:extLst>
          </p:cNvPr>
          <p:cNvSpPr txBox="1"/>
          <p:nvPr/>
        </p:nvSpPr>
        <p:spPr>
          <a:xfrm>
            <a:off x="10622521" y="5507777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chemeClr val="accent6"/>
                </a:solidFill>
              </a:rPr>
              <a:t>prod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5" name="Accolade fermante 154">
            <a:extLst>
              <a:ext uri="{FF2B5EF4-FFF2-40B4-BE49-F238E27FC236}">
                <a16:creationId xmlns:a16="http://schemas.microsoft.com/office/drawing/2014/main" id="{4E9E2F66-82CC-419E-A35D-8A6DA8F34944}"/>
              </a:ext>
            </a:extLst>
          </p:cNvPr>
          <p:cNvSpPr/>
          <p:nvPr/>
        </p:nvSpPr>
        <p:spPr>
          <a:xfrm>
            <a:off x="10236411" y="3429000"/>
            <a:ext cx="274320" cy="1371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957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B36C4A35-E8BD-4D58-9630-B36B769421E3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3629924" y="4133323"/>
            <a:ext cx="6422457" cy="27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i="1" dirty="0"/>
              <a:t>zou-flow</a:t>
            </a:r>
            <a:r>
              <a:rPr lang="fr-CH" dirty="0"/>
              <a:t> – gestion des </a:t>
            </a:r>
            <a:r>
              <a:rPr lang="fr-CH" i="1" dirty="0" err="1"/>
              <a:t>SKU</a:t>
            </a:r>
            <a:r>
              <a:rPr lang="fr-CH" dirty="0" err="1"/>
              <a:t>s</a:t>
            </a:r>
            <a:endParaRPr lang="fr-FR" noProof="0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087E7E2D-DCA3-4097-BA5A-794982262777}"/>
              </a:ext>
            </a:extLst>
          </p:cNvPr>
          <p:cNvSpPr>
            <a:spLocks noChangeAspect="1"/>
          </p:cNvSpPr>
          <p:nvPr/>
        </p:nvSpPr>
        <p:spPr>
          <a:xfrm>
            <a:off x="4722676" y="4044658"/>
            <a:ext cx="184030" cy="18288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7777AB35-AD46-49AC-BC6D-0F0DFEA9AA23}"/>
              </a:ext>
            </a:extLst>
          </p:cNvPr>
          <p:cNvSpPr>
            <a:spLocks noChangeAspect="1"/>
          </p:cNvSpPr>
          <p:nvPr/>
        </p:nvSpPr>
        <p:spPr>
          <a:xfrm>
            <a:off x="6046915" y="4044658"/>
            <a:ext cx="18403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90F11926-DB87-48CE-865B-849195B81871}"/>
              </a:ext>
            </a:extLst>
          </p:cNvPr>
          <p:cNvSpPr/>
          <p:nvPr/>
        </p:nvSpPr>
        <p:spPr>
          <a:xfrm>
            <a:off x="2622881" y="4044658"/>
            <a:ext cx="1007043" cy="182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800" dirty="0"/>
              <a:t>master</a:t>
            </a:r>
            <a:endParaRPr lang="en-US" sz="800" dirty="0"/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CF09CAF9-9CED-445C-B227-8FC0961BDE27}"/>
              </a:ext>
            </a:extLst>
          </p:cNvPr>
          <p:cNvCxnSpPr>
            <a:cxnSpLocks/>
            <a:stCxn id="6" idx="6"/>
            <a:endCxn id="73" idx="2"/>
          </p:cNvCxnSpPr>
          <p:nvPr/>
        </p:nvCxnSpPr>
        <p:spPr>
          <a:xfrm flipV="1">
            <a:off x="4906706" y="4133323"/>
            <a:ext cx="449080" cy="2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79B69385-8B4F-4053-AA9F-605F6811CA93}"/>
              </a:ext>
            </a:extLst>
          </p:cNvPr>
          <p:cNvSpPr>
            <a:spLocks noChangeAspect="1"/>
          </p:cNvSpPr>
          <p:nvPr/>
        </p:nvSpPr>
        <p:spPr>
          <a:xfrm>
            <a:off x="6572743" y="4044658"/>
            <a:ext cx="184030" cy="18288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BAA17700-06A3-41A9-A040-74CD9BD45897}"/>
              </a:ext>
            </a:extLst>
          </p:cNvPr>
          <p:cNvCxnSpPr>
            <a:cxnSpLocks/>
            <a:stCxn id="7" idx="6"/>
            <a:endCxn id="15" idx="2"/>
          </p:cNvCxnSpPr>
          <p:nvPr/>
        </p:nvCxnSpPr>
        <p:spPr>
          <a:xfrm>
            <a:off x="6230945" y="4136098"/>
            <a:ext cx="3417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5E8DEDAD-04DD-4826-A797-ABF8F3AEA220}"/>
              </a:ext>
            </a:extLst>
          </p:cNvPr>
          <p:cNvSpPr/>
          <p:nvPr/>
        </p:nvSpPr>
        <p:spPr>
          <a:xfrm>
            <a:off x="2622880" y="4908617"/>
            <a:ext cx="1007043" cy="1828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800" dirty="0"/>
              <a:t>1.0</a:t>
            </a:r>
            <a:endParaRPr lang="en-US" sz="800" dirty="0"/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672A96AB-909D-41EF-888E-7FA9A25E0BCF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3629923" y="4984256"/>
            <a:ext cx="6422458" cy="1580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0EC6A4B1-E563-4B22-A798-1BA2E99AC79C}"/>
              </a:ext>
            </a:extLst>
          </p:cNvPr>
          <p:cNvSpPr/>
          <p:nvPr/>
        </p:nvSpPr>
        <p:spPr>
          <a:xfrm>
            <a:off x="2622880" y="5240859"/>
            <a:ext cx="1007043" cy="1828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800" dirty="0"/>
              <a:t>1.1</a:t>
            </a:r>
            <a:endParaRPr lang="en-US" sz="800" dirty="0"/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E8E717AC-9DF5-4A7F-83EC-563D1804B529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3629923" y="5330870"/>
            <a:ext cx="6422458" cy="142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lipse 54">
            <a:extLst>
              <a:ext uri="{FF2B5EF4-FFF2-40B4-BE49-F238E27FC236}">
                <a16:creationId xmlns:a16="http://schemas.microsoft.com/office/drawing/2014/main" id="{5BC27FDA-EFEE-4A39-AA1B-3288B9241039}"/>
              </a:ext>
            </a:extLst>
          </p:cNvPr>
          <p:cNvSpPr>
            <a:spLocks noChangeAspect="1"/>
          </p:cNvSpPr>
          <p:nvPr/>
        </p:nvSpPr>
        <p:spPr>
          <a:xfrm>
            <a:off x="4720932" y="4902957"/>
            <a:ext cx="184030" cy="1828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6F3992E9-995C-400E-84D9-24AE866EF671}"/>
              </a:ext>
            </a:extLst>
          </p:cNvPr>
          <p:cNvCxnSpPr>
            <a:cxnSpLocks/>
            <a:stCxn id="60" idx="5"/>
            <a:endCxn id="55" idx="1"/>
          </p:cNvCxnSpPr>
          <p:nvPr/>
        </p:nvCxnSpPr>
        <p:spPr>
          <a:xfrm>
            <a:off x="4536850" y="4690276"/>
            <a:ext cx="211033" cy="239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DAC0F704-FDBF-434D-9E88-3D6B383E87F0}"/>
              </a:ext>
            </a:extLst>
          </p:cNvPr>
          <p:cNvSpPr/>
          <p:nvPr/>
        </p:nvSpPr>
        <p:spPr>
          <a:xfrm>
            <a:off x="4552130" y="5652546"/>
            <a:ext cx="522730" cy="25237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800" dirty="0"/>
              <a:t>v1.0.0</a:t>
            </a:r>
            <a:endParaRPr lang="en-US" sz="800" dirty="0"/>
          </a:p>
        </p:txBody>
      </p: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8015D48F-FAE7-4AF3-805E-D3C84ECDC624}"/>
              </a:ext>
            </a:extLst>
          </p:cNvPr>
          <p:cNvCxnSpPr>
            <a:cxnSpLocks/>
            <a:stCxn id="67" idx="0"/>
            <a:endCxn id="55" idx="4"/>
          </p:cNvCxnSpPr>
          <p:nvPr/>
        </p:nvCxnSpPr>
        <p:spPr>
          <a:xfrm flipH="1" flipV="1">
            <a:off x="4812947" y="5085837"/>
            <a:ext cx="548" cy="566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3" name="Ellipse 72">
            <a:extLst>
              <a:ext uri="{FF2B5EF4-FFF2-40B4-BE49-F238E27FC236}">
                <a16:creationId xmlns:a16="http://schemas.microsoft.com/office/drawing/2014/main" id="{1030DB56-1629-4404-A942-82F91BE76963}"/>
              </a:ext>
            </a:extLst>
          </p:cNvPr>
          <p:cNvSpPr>
            <a:spLocks noChangeAspect="1"/>
          </p:cNvSpPr>
          <p:nvPr/>
        </p:nvSpPr>
        <p:spPr>
          <a:xfrm>
            <a:off x="5355786" y="4041883"/>
            <a:ext cx="18403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043911D0-2572-48CC-8D3C-7196FA4009F0}"/>
              </a:ext>
            </a:extLst>
          </p:cNvPr>
          <p:cNvCxnSpPr>
            <a:cxnSpLocks/>
            <a:stCxn id="73" idx="6"/>
            <a:endCxn id="7" idx="2"/>
          </p:cNvCxnSpPr>
          <p:nvPr/>
        </p:nvCxnSpPr>
        <p:spPr>
          <a:xfrm>
            <a:off x="5539816" y="4133323"/>
            <a:ext cx="507099" cy="2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Ellipse 77">
            <a:extLst>
              <a:ext uri="{FF2B5EF4-FFF2-40B4-BE49-F238E27FC236}">
                <a16:creationId xmlns:a16="http://schemas.microsoft.com/office/drawing/2014/main" id="{66D7603C-CEE7-46A6-B697-E6374CD00255}"/>
              </a:ext>
            </a:extLst>
          </p:cNvPr>
          <p:cNvSpPr>
            <a:spLocks noChangeAspect="1"/>
          </p:cNvSpPr>
          <p:nvPr/>
        </p:nvSpPr>
        <p:spPr>
          <a:xfrm>
            <a:off x="6026306" y="4913383"/>
            <a:ext cx="184030" cy="1828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 : coins arrondis 78">
            <a:extLst>
              <a:ext uri="{FF2B5EF4-FFF2-40B4-BE49-F238E27FC236}">
                <a16:creationId xmlns:a16="http://schemas.microsoft.com/office/drawing/2014/main" id="{FA95F559-F754-484E-8A03-2A698C13C95B}"/>
              </a:ext>
            </a:extLst>
          </p:cNvPr>
          <p:cNvSpPr/>
          <p:nvPr/>
        </p:nvSpPr>
        <p:spPr>
          <a:xfrm>
            <a:off x="5857504" y="5675004"/>
            <a:ext cx="522730" cy="25237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800" dirty="0"/>
              <a:t>v1.0.1</a:t>
            </a:r>
            <a:endParaRPr lang="en-US" sz="800" dirty="0"/>
          </a:p>
        </p:txBody>
      </p:sp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58746A8B-EA10-4CAA-8CAD-13EA0C6750CF}"/>
              </a:ext>
            </a:extLst>
          </p:cNvPr>
          <p:cNvCxnSpPr>
            <a:cxnSpLocks/>
            <a:stCxn id="79" idx="0"/>
            <a:endCxn id="78" idx="4"/>
          </p:cNvCxnSpPr>
          <p:nvPr/>
        </p:nvCxnSpPr>
        <p:spPr>
          <a:xfrm flipH="1" flipV="1">
            <a:off x="6118321" y="5096263"/>
            <a:ext cx="548" cy="578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0222AF92-9444-471A-8F8D-ECCEFB0356BD}"/>
              </a:ext>
            </a:extLst>
          </p:cNvPr>
          <p:cNvCxnSpPr>
            <a:cxnSpLocks/>
            <a:stCxn id="61" idx="5"/>
            <a:endCxn id="78" idx="1"/>
          </p:cNvCxnSpPr>
          <p:nvPr/>
        </p:nvCxnSpPr>
        <p:spPr>
          <a:xfrm>
            <a:off x="5867103" y="4690276"/>
            <a:ext cx="186154" cy="249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A04997E8-9577-4F07-8C85-2C19ED733676}"/>
              </a:ext>
            </a:extLst>
          </p:cNvPr>
          <p:cNvCxnSpPr>
            <a:cxnSpLocks/>
            <a:stCxn id="55" idx="6"/>
            <a:endCxn id="131" idx="2"/>
          </p:cNvCxnSpPr>
          <p:nvPr/>
        </p:nvCxnSpPr>
        <p:spPr>
          <a:xfrm>
            <a:off x="4904962" y="4994397"/>
            <a:ext cx="461013" cy="9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2" name="Ellipse 91">
            <a:extLst>
              <a:ext uri="{FF2B5EF4-FFF2-40B4-BE49-F238E27FC236}">
                <a16:creationId xmlns:a16="http://schemas.microsoft.com/office/drawing/2014/main" id="{084E8820-8EE3-4FE2-A450-383FC8AB847B}"/>
              </a:ext>
            </a:extLst>
          </p:cNvPr>
          <p:cNvSpPr>
            <a:spLocks noChangeAspect="1"/>
          </p:cNvSpPr>
          <p:nvPr/>
        </p:nvSpPr>
        <p:spPr>
          <a:xfrm>
            <a:off x="7063025" y="5239430"/>
            <a:ext cx="184030" cy="1828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 : coins arrondis 92">
            <a:extLst>
              <a:ext uri="{FF2B5EF4-FFF2-40B4-BE49-F238E27FC236}">
                <a16:creationId xmlns:a16="http://schemas.microsoft.com/office/drawing/2014/main" id="{A064184E-3A0E-4AC3-B415-A3180350732E}"/>
              </a:ext>
            </a:extLst>
          </p:cNvPr>
          <p:cNvSpPr/>
          <p:nvPr/>
        </p:nvSpPr>
        <p:spPr>
          <a:xfrm>
            <a:off x="6894223" y="5652135"/>
            <a:ext cx="522730" cy="25237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800" dirty="0"/>
              <a:t>V1.1.0</a:t>
            </a:r>
            <a:endParaRPr lang="en-US" sz="800" dirty="0"/>
          </a:p>
        </p:txBody>
      </p:sp>
      <p:cxnSp>
        <p:nvCxnSpPr>
          <p:cNvPr id="94" name="Connecteur droit avec flèche 93">
            <a:extLst>
              <a:ext uri="{FF2B5EF4-FFF2-40B4-BE49-F238E27FC236}">
                <a16:creationId xmlns:a16="http://schemas.microsoft.com/office/drawing/2014/main" id="{F3B6CE8D-BE16-414A-BC05-D39DE0B5C4FA}"/>
              </a:ext>
            </a:extLst>
          </p:cNvPr>
          <p:cNvCxnSpPr>
            <a:cxnSpLocks/>
            <a:stCxn id="93" idx="0"/>
            <a:endCxn id="92" idx="4"/>
          </p:cNvCxnSpPr>
          <p:nvPr/>
        </p:nvCxnSpPr>
        <p:spPr>
          <a:xfrm flipH="1" flipV="1">
            <a:off x="7155040" y="5422310"/>
            <a:ext cx="548" cy="229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5" name="Connecteur droit avec flèche 94">
            <a:extLst>
              <a:ext uri="{FF2B5EF4-FFF2-40B4-BE49-F238E27FC236}">
                <a16:creationId xmlns:a16="http://schemas.microsoft.com/office/drawing/2014/main" id="{BAC91DA6-50DA-45C8-B582-2241CA6DAE69}"/>
              </a:ext>
            </a:extLst>
          </p:cNvPr>
          <p:cNvCxnSpPr>
            <a:cxnSpLocks/>
            <a:stCxn id="65" idx="5"/>
            <a:endCxn id="92" idx="1"/>
          </p:cNvCxnSpPr>
          <p:nvPr/>
        </p:nvCxnSpPr>
        <p:spPr>
          <a:xfrm>
            <a:off x="6621534" y="4690276"/>
            <a:ext cx="468442" cy="575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5" name="Ellipse 104">
            <a:extLst>
              <a:ext uri="{FF2B5EF4-FFF2-40B4-BE49-F238E27FC236}">
                <a16:creationId xmlns:a16="http://schemas.microsoft.com/office/drawing/2014/main" id="{20B4CFE1-634A-4C28-8AE6-BC73E46E11D5}"/>
              </a:ext>
            </a:extLst>
          </p:cNvPr>
          <p:cNvSpPr>
            <a:spLocks noChangeAspect="1"/>
          </p:cNvSpPr>
          <p:nvPr/>
        </p:nvSpPr>
        <p:spPr>
          <a:xfrm>
            <a:off x="8310193" y="5239430"/>
            <a:ext cx="184030" cy="1828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 : coins arrondis 105">
            <a:extLst>
              <a:ext uri="{FF2B5EF4-FFF2-40B4-BE49-F238E27FC236}">
                <a16:creationId xmlns:a16="http://schemas.microsoft.com/office/drawing/2014/main" id="{E09372DE-EB9A-4BB0-A801-358C0F00257C}"/>
              </a:ext>
            </a:extLst>
          </p:cNvPr>
          <p:cNvSpPr/>
          <p:nvPr/>
        </p:nvSpPr>
        <p:spPr>
          <a:xfrm>
            <a:off x="8141391" y="5652135"/>
            <a:ext cx="522730" cy="25237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800" dirty="0"/>
              <a:t>V1.1.1</a:t>
            </a:r>
            <a:endParaRPr lang="en-US" sz="800" dirty="0"/>
          </a:p>
        </p:txBody>
      </p:sp>
      <p:cxnSp>
        <p:nvCxnSpPr>
          <p:cNvPr id="107" name="Connecteur droit avec flèche 106">
            <a:extLst>
              <a:ext uri="{FF2B5EF4-FFF2-40B4-BE49-F238E27FC236}">
                <a16:creationId xmlns:a16="http://schemas.microsoft.com/office/drawing/2014/main" id="{8908DFC0-7C86-4726-AA57-801FEAA713E4}"/>
              </a:ext>
            </a:extLst>
          </p:cNvPr>
          <p:cNvCxnSpPr>
            <a:cxnSpLocks/>
            <a:stCxn id="106" idx="0"/>
            <a:endCxn id="105" idx="4"/>
          </p:cNvCxnSpPr>
          <p:nvPr/>
        </p:nvCxnSpPr>
        <p:spPr>
          <a:xfrm flipH="1" flipV="1">
            <a:off x="8402208" y="5422310"/>
            <a:ext cx="548" cy="229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8" name="Connecteur droit avec flèche 107">
            <a:extLst>
              <a:ext uri="{FF2B5EF4-FFF2-40B4-BE49-F238E27FC236}">
                <a16:creationId xmlns:a16="http://schemas.microsoft.com/office/drawing/2014/main" id="{3627DA5B-1EE7-4618-920B-D26695AA2B6D}"/>
              </a:ext>
            </a:extLst>
          </p:cNvPr>
          <p:cNvCxnSpPr>
            <a:cxnSpLocks/>
            <a:stCxn id="92" idx="6"/>
            <a:endCxn id="105" idx="2"/>
          </p:cNvCxnSpPr>
          <p:nvPr/>
        </p:nvCxnSpPr>
        <p:spPr>
          <a:xfrm>
            <a:off x="7247055" y="5330870"/>
            <a:ext cx="10631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7" name="Ellipse 116">
            <a:extLst>
              <a:ext uri="{FF2B5EF4-FFF2-40B4-BE49-F238E27FC236}">
                <a16:creationId xmlns:a16="http://schemas.microsoft.com/office/drawing/2014/main" id="{481627D9-8879-4E89-9214-23B0786E14B1}"/>
              </a:ext>
            </a:extLst>
          </p:cNvPr>
          <p:cNvSpPr>
            <a:spLocks noChangeAspect="1"/>
          </p:cNvSpPr>
          <p:nvPr/>
        </p:nvSpPr>
        <p:spPr>
          <a:xfrm>
            <a:off x="7859674" y="4046660"/>
            <a:ext cx="18403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Ellipse 117">
            <a:extLst>
              <a:ext uri="{FF2B5EF4-FFF2-40B4-BE49-F238E27FC236}">
                <a16:creationId xmlns:a16="http://schemas.microsoft.com/office/drawing/2014/main" id="{BBB57C75-A553-4DEC-8D25-B314E7072FF1}"/>
              </a:ext>
            </a:extLst>
          </p:cNvPr>
          <p:cNvSpPr>
            <a:spLocks noChangeAspect="1"/>
          </p:cNvSpPr>
          <p:nvPr/>
        </p:nvSpPr>
        <p:spPr>
          <a:xfrm>
            <a:off x="7397146" y="4043885"/>
            <a:ext cx="18403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9" name="Connecteur droit avec flèche 118">
            <a:extLst>
              <a:ext uri="{FF2B5EF4-FFF2-40B4-BE49-F238E27FC236}">
                <a16:creationId xmlns:a16="http://schemas.microsoft.com/office/drawing/2014/main" id="{98FCF683-30C3-47DE-B1D5-78BEEDD3179E}"/>
              </a:ext>
            </a:extLst>
          </p:cNvPr>
          <p:cNvCxnSpPr>
            <a:cxnSpLocks/>
            <a:stCxn id="118" idx="6"/>
            <a:endCxn id="117" idx="2"/>
          </p:cNvCxnSpPr>
          <p:nvPr/>
        </p:nvCxnSpPr>
        <p:spPr>
          <a:xfrm>
            <a:off x="7581176" y="4135325"/>
            <a:ext cx="278498" cy="2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avec flèche 119">
            <a:extLst>
              <a:ext uri="{FF2B5EF4-FFF2-40B4-BE49-F238E27FC236}">
                <a16:creationId xmlns:a16="http://schemas.microsoft.com/office/drawing/2014/main" id="{816986ED-C457-4A40-B57F-746D49D2A11F}"/>
              </a:ext>
            </a:extLst>
          </p:cNvPr>
          <p:cNvCxnSpPr>
            <a:cxnSpLocks/>
            <a:stCxn id="15" idx="6"/>
            <a:endCxn id="118" idx="2"/>
          </p:cNvCxnSpPr>
          <p:nvPr/>
        </p:nvCxnSpPr>
        <p:spPr>
          <a:xfrm flipV="1">
            <a:off x="6756773" y="4135325"/>
            <a:ext cx="640373" cy="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avec flèche 126">
            <a:extLst>
              <a:ext uri="{FF2B5EF4-FFF2-40B4-BE49-F238E27FC236}">
                <a16:creationId xmlns:a16="http://schemas.microsoft.com/office/drawing/2014/main" id="{631E59A1-7807-4F7D-82F6-B9C9B4B1B1A0}"/>
              </a:ext>
            </a:extLst>
          </p:cNvPr>
          <p:cNvCxnSpPr>
            <a:cxnSpLocks/>
            <a:stCxn id="71" idx="5"/>
            <a:endCxn id="105" idx="1"/>
          </p:cNvCxnSpPr>
          <p:nvPr/>
        </p:nvCxnSpPr>
        <p:spPr>
          <a:xfrm>
            <a:off x="7908465" y="4692278"/>
            <a:ext cx="428679" cy="573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Ellipse 130">
            <a:extLst>
              <a:ext uri="{FF2B5EF4-FFF2-40B4-BE49-F238E27FC236}">
                <a16:creationId xmlns:a16="http://schemas.microsoft.com/office/drawing/2014/main" id="{5870261B-7686-4453-B40E-16A8F1B9B601}"/>
              </a:ext>
            </a:extLst>
          </p:cNvPr>
          <p:cNvSpPr>
            <a:spLocks noChangeAspect="1"/>
          </p:cNvSpPr>
          <p:nvPr/>
        </p:nvSpPr>
        <p:spPr>
          <a:xfrm>
            <a:off x="5365975" y="4912213"/>
            <a:ext cx="184030" cy="18288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Connecteur droit avec flèche 132">
            <a:extLst>
              <a:ext uri="{FF2B5EF4-FFF2-40B4-BE49-F238E27FC236}">
                <a16:creationId xmlns:a16="http://schemas.microsoft.com/office/drawing/2014/main" id="{2A99E03C-51A9-4548-A08F-5323BF5A1928}"/>
              </a:ext>
            </a:extLst>
          </p:cNvPr>
          <p:cNvCxnSpPr>
            <a:cxnSpLocks/>
            <a:stCxn id="131" idx="6"/>
            <a:endCxn id="78" idx="2"/>
          </p:cNvCxnSpPr>
          <p:nvPr/>
        </p:nvCxnSpPr>
        <p:spPr>
          <a:xfrm>
            <a:off x="5550005" y="5003653"/>
            <a:ext cx="476301" cy="1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1" name="Ellipse 140">
            <a:extLst>
              <a:ext uri="{FF2B5EF4-FFF2-40B4-BE49-F238E27FC236}">
                <a16:creationId xmlns:a16="http://schemas.microsoft.com/office/drawing/2014/main" id="{8BF86D4C-284A-4D82-87E1-EB2E929CD145}"/>
              </a:ext>
            </a:extLst>
          </p:cNvPr>
          <p:cNvSpPr>
            <a:spLocks noChangeAspect="1"/>
          </p:cNvSpPr>
          <p:nvPr/>
        </p:nvSpPr>
        <p:spPr>
          <a:xfrm>
            <a:off x="4250746" y="4045955"/>
            <a:ext cx="18403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2" name="Connecteur droit avec flèche 141">
            <a:extLst>
              <a:ext uri="{FF2B5EF4-FFF2-40B4-BE49-F238E27FC236}">
                <a16:creationId xmlns:a16="http://schemas.microsoft.com/office/drawing/2014/main" id="{835E3D3F-A1DB-4837-89EC-27C30315923C}"/>
              </a:ext>
            </a:extLst>
          </p:cNvPr>
          <p:cNvCxnSpPr>
            <a:cxnSpLocks/>
            <a:stCxn id="141" idx="6"/>
            <a:endCxn id="6" idx="2"/>
          </p:cNvCxnSpPr>
          <p:nvPr/>
        </p:nvCxnSpPr>
        <p:spPr>
          <a:xfrm flipV="1">
            <a:off x="4434776" y="4136098"/>
            <a:ext cx="287900" cy="1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75DDCD8F-4D10-4621-8DD0-0C20813368E2}"/>
              </a:ext>
            </a:extLst>
          </p:cNvPr>
          <p:cNvCxnSpPr>
            <a:cxnSpLocks/>
            <a:stCxn id="63" idx="3"/>
          </p:cNvCxnSpPr>
          <p:nvPr/>
        </p:nvCxnSpPr>
        <p:spPr>
          <a:xfrm flipV="1">
            <a:off x="3629924" y="4622843"/>
            <a:ext cx="6422457" cy="27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Ellipse 59">
            <a:extLst>
              <a:ext uri="{FF2B5EF4-FFF2-40B4-BE49-F238E27FC236}">
                <a16:creationId xmlns:a16="http://schemas.microsoft.com/office/drawing/2014/main" id="{C0C40B9F-F5B8-4B9B-BE91-FD5D1B2F4908}"/>
              </a:ext>
            </a:extLst>
          </p:cNvPr>
          <p:cNvSpPr>
            <a:spLocks noChangeAspect="1"/>
          </p:cNvSpPr>
          <p:nvPr/>
        </p:nvSpPr>
        <p:spPr>
          <a:xfrm>
            <a:off x="4379771" y="4534178"/>
            <a:ext cx="184030" cy="18288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4CF79059-461F-42BF-8553-A52B8208FC7B}"/>
              </a:ext>
            </a:extLst>
          </p:cNvPr>
          <p:cNvSpPr>
            <a:spLocks noChangeAspect="1"/>
          </p:cNvSpPr>
          <p:nvPr/>
        </p:nvSpPr>
        <p:spPr>
          <a:xfrm>
            <a:off x="5710024" y="4534178"/>
            <a:ext cx="18403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AAE16E28-D87D-4191-8AEF-7708C69F6F54}"/>
              </a:ext>
            </a:extLst>
          </p:cNvPr>
          <p:cNvSpPr/>
          <p:nvPr/>
        </p:nvSpPr>
        <p:spPr>
          <a:xfrm>
            <a:off x="2622881" y="4534178"/>
            <a:ext cx="1007043" cy="182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800" dirty="0"/>
              <a:t>sku/sal/dev</a:t>
            </a:r>
            <a:endParaRPr lang="en-US" sz="800" dirty="0"/>
          </a:p>
        </p:txBody>
      </p:sp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36CE6D43-7FCA-48A6-AB11-65137E5BF080}"/>
              </a:ext>
            </a:extLst>
          </p:cNvPr>
          <p:cNvCxnSpPr>
            <a:cxnSpLocks/>
            <a:stCxn id="60" idx="6"/>
            <a:endCxn id="68" idx="2"/>
          </p:cNvCxnSpPr>
          <p:nvPr/>
        </p:nvCxnSpPr>
        <p:spPr>
          <a:xfrm flipV="1">
            <a:off x="4563801" y="4622843"/>
            <a:ext cx="467126" cy="2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Ellipse 64">
            <a:extLst>
              <a:ext uri="{FF2B5EF4-FFF2-40B4-BE49-F238E27FC236}">
                <a16:creationId xmlns:a16="http://schemas.microsoft.com/office/drawing/2014/main" id="{6D69E6BD-A3F6-46E8-806D-9288A7457D6B}"/>
              </a:ext>
            </a:extLst>
          </p:cNvPr>
          <p:cNvSpPr>
            <a:spLocks noChangeAspect="1"/>
          </p:cNvSpPr>
          <p:nvPr/>
        </p:nvSpPr>
        <p:spPr>
          <a:xfrm>
            <a:off x="6464455" y="4534178"/>
            <a:ext cx="184030" cy="18288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17959D78-91F2-47E1-8CF7-992C1F81656C}"/>
              </a:ext>
            </a:extLst>
          </p:cNvPr>
          <p:cNvCxnSpPr>
            <a:cxnSpLocks/>
            <a:stCxn id="61" idx="6"/>
            <a:endCxn id="65" idx="2"/>
          </p:cNvCxnSpPr>
          <p:nvPr/>
        </p:nvCxnSpPr>
        <p:spPr>
          <a:xfrm>
            <a:off x="5894054" y="4625618"/>
            <a:ext cx="5704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Ellipse 67">
            <a:extLst>
              <a:ext uri="{FF2B5EF4-FFF2-40B4-BE49-F238E27FC236}">
                <a16:creationId xmlns:a16="http://schemas.microsoft.com/office/drawing/2014/main" id="{3303A853-835F-4A6B-B3D1-EA210E67CDD6}"/>
              </a:ext>
            </a:extLst>
          </p:cNvPr>
          <p:cNvSpPr>
            <a:spLocks noChangeAspect="1"/>
          </p:cNvSpPr>
          <p:nvPr/>
        </p:nvSpPr>
        <p:spPr>
          <a:xfrm>
            <a:off x="5030927" y="4531403"/>
            <a:ext cx="18403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2F9BA3F7-396B-4034-8DE6-D4C14E90DF44}"/>
              </a:ext>
            </a:extLst>
          </p:cNvPr>
          <p:cNvCxnSpPr>
            <a:cxnSpLocks/>
            <a:stCxn id="68" idx="6"/>
            <a:endCxn id="61" idx="2"/>
          </p:cNvCxnSpPr>
          <p:nvPr/>
        </p:nvCxnSpPr>
        <p:spPr>
          <a:xfrm>
            <a:off x="5214957" y="4622843"/>
            <a:ext cx="495067" cy="2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Ellipse 70">
            <a:extLst>
              <a:ext uri="{FF2B5EF4-FFF2-40B4-BE49-F238E27FC236}">
                <a16:creationId xmlns:a16="http://schemas.microsoft.com/office/drawing/2014/main" id="{11219D67-5EBA-409A-A151-CAD969A13EBA}"/>
              </a:ext>
            </a:extLst>
          </p:cNvPr>
          <p:cNvSpPr>
            <a:spLocks noChangeAspect="1"/>
          </p:cNvSpPr>
          <p:nvPr/>
        </p:nvSpPr>
        <p:spPr>
          <a:xfrm>
            <a:off x="7751386" y="4536180"/>
            <a:ext cx="18403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0AEF4CCE-AAC7-4B5E-9EBB-0ABE9EFA2841}"/>
              </a:ext>
            </a:extLst>
          </p:cNvPr>
          <p:cNvSpPr>
            <a:spLocks noChangeAspect="1"/>
          </p:cNvSpPr>
          <p:nvPr/>
        </p:nvSpPr>
        <p:spPr>
          <a:xfrm>
            <a:off x="6970019" y="4533405"/>
            <a:ext cx="18403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5484C9D5-2278-47E1-AFBE-21F8A0A71997}"/>
              </a:ext>
            </a:extLst>
          </p:cNvPr>
          <p:cNvCxnSpPr>
            <a:cxnSpLocks/>
            <a:stCxn id="72" idx="6"/>
            <a:endCxn id="71" idx="2"/>
          </p:cNvCxnSpPr>
          <p:nvPr/>
        </p:nvCxnSpPr>
        <p:spPr>
          <a:xfrm>
            <a:off x="7154049" y="4624845"/>
            <a:ext cx="597337" cy="2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avec flèche 75">
            <a:extLst>
              <a:ext uri="{FF2B5EF4-FFF2-40B4-BE49-F238E27FC236}">
                <a16:creationId xmlns:a16="http://schemas.microsoft.com/office/drawing/2014/main" id="{03857F92-83B7-4F21-B87A-FD8E72B1168D}"/>
              </a:ext>
            </a:extLst>
          </p:cNvPr>
          <p:cNvCxnSpPr>
            <a:cxnSpLocks/>
            <a:stCxn id="65" idx="6"/>
            <a:endCxn id="72" idx="2"/>
          </p:cNvCxnSpPr>
          <p:nvPr/>
        </p:nvCxnSpPr>
        <p:spPr>
          <a:xfrm flipV="1">
            <a:off x="6648485" y="4624845"/>
            <a:ext cx="321534" cy="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Ellipse 76">
            <a:extLst>
              <a:ext uri="{FF2B5EF4-FFF2-40B4-BE49-F238E27FC236}">
                <a16:creationId xmlns:a16="http://schemas.microsoft.com/office/drawing/2014/main" id="{9F4873A1-B685-4805-8691-86EAC90ABEA4}"/>
              </a:ext>
            </a:extLst>
          </p:cNvPr>
          <p:cNvSpPr>
            <a:spLocks noChangeAspect="1"/>
          </p:cNvSpPr>
          <p:nvPr/>
        </p:nvSpPr>
        <p:spPr>
          <a:xfrm>
            <a:off x="3955967" y="4535475"/>
            <a:ext cx="18403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A2A1C278-48A5-427A-BBB1-84EC7CAFD288}"/>
              </a:ext>
            </a:extLst>
          </p:cNvPr>
          <p:cNvCxnSpPr>
            <a:cxnSpLocks/>
            <a:stCxn id="77" idx="6"/>
            <a:endCxn id="60" idx="2"/>
          </p:cNvCxnSpPr>
          <p:nvPr/>
        </p:nvCxnSpPr>
        <p:spPr>
          <a:xfrm flipV="1">
            <a:off x="4139997" y="4625618"/>
            <a:ext cx="239774" cy="1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avec flèche 84">
            <a:extLst>
              <a:ext uri="{FF2B5EF4-FFF2-40B4-BE49-F238E27FC236}">
                <a16:creationId xmlns:a16="http://schemas.microsoft.com/office/drawing/2014/main" id="{0EB4FE64-6613-4EDF-97DB-AD743B378703}"/>
              </a:ext>
            </a:extLst>
          </p:cNvPr>
          <p:cNvCxnSpPr>
            <a:cxnSpLocks/>
            <a:stCxn id="77" idx="7"/>
            <a:endCxn id="141" idx="3"/>
          </p:cNvCxnSpPr>
          <p:nvPr/>
        </p:nvCxnSpPr>
        <p:spPr>
          <a:xfrm flipV="1">
            <a:off x="4113046" y="4202053"/>
            <a:ext cx="164651" cy="360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F288FBC5-FC54-4E04-BBA7-9BAD8D0B7B99}"/>
              </a:ext>
            </a:extLst>
          </p:cNvPr>
          <p:cNvCxnSpPr>
            <a:cxnSpLocks/>
            <a:stCxn id="6" idx="5"/>
            <a:endCxn id="68" idx="1"/>
          </p:cNvCxnSpPr>
          <p:nvPr/>
        </p:nvCxnSpPr>
        <p:spPr>
          <a:xfrm>
            <a:off x="4879755" y="4200756"/>
            <a:ext cx="178123" cy="357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 : coins arrondis 95">
            <a:extLst>
              <a:ext uri="{FF2B5EF4-FFF2-40B4-BE49-F238E27FC236}">
                <a16:creationId xmlns:a16="http://schemas.microsoft.com/office/drawing/2014/main" id="{1CA50051-5D4F-4D28-BB25-717187EFD7A8}"/>
              </a:ext>
            </a:extLst>
          </p:cNvPr>
          <p:cNvSpPr/>
          <p:nvPr/>
        </p:nvSpPr>
        <p:spPr>
          <a:xfrm>
            <a:off x="2622880" y="3695544"/>
            <a:ext cx="1007043" cy="1828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800" dirty="0"/>
              <a:t>2.0</a:t>
            </a:r>
            <a:endParaRPr lang="en-US" sz="800" dirty="0"/>
          </a:p>
        </p:txBody>
      </p: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AE899CCE-E3B6-4529-AC14-E7ADB1BC60BF}"/>
              </a:ext>
            </a:extLst>
          </p:cNvPr>
          <p:cNvCxnSpPr>
            <a:cxnSpLocks/>
            <a:stCxn id="96" idx="3"/>
          </p:cNvCxnSpPr>
          <p:nvPr/>
        </p:nvCxnSpPr>
        <p:spPr>
          <a:xfrm flipV="1">
            <a:off x="3629923" y="3771183"/>
            <a:ext cx="6422458" cy="1580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Ellipse 97">
            <a:extLst>
              <a:ext uri="{FF2B5EF4-FFF2-40B4-BE49-F238E27FC236}">
                <a16:creationId xmlns:a16="http://schemas.microsoft.com/office/drawing/2014/main" id="{5BC13BFF-FBAA-44A2-B1BC-25DA952D3F3E}"/>
              </a:ext>
            </a:extLst>
          </p:cNvPr>
          <p:cNvSpPr>
            <a:spLocks noChangeAspect="1"/>
          </p:cNvSpPr>
          <p:nvPr/>
        </p:nvSpPr>
        <p:spPr>
          <a:xfrm>
            <a:off x="5069849" y="3689884"/>
            <a:ext cx="184030" cy="1828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Ellipse 98">
            <a:extLst>
              <a:ext uri="{FF2B5EF4-FFF2-40B4-BE49-F238E27FC236}">
                <a16:creationId xmlns:a16="http://schemas.microsoft.com/office/drawing/2014/main" id="{8F622B91-1E76-4A7D-A73C-F223EFF39565}"/>
              </a:ext>
            </a:extLst>
          </p:cNvPr>
          <p:cNvSpPr>
            <a:spLocks noChangeAspect="1"/>
          </p:cNvSpPr>
          <p:nvPr/>
        </p:nvSpPr>
        <p:spPr>
          <a:xfrm>
            <a:off x="6375223" y="3700310"/>
            <a:ext cx="184030" cy="1828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Connecteur droit avec flèche 99">
            <a:extLst>
              <a:ext uri="{FF2B5EF4-FFF2-40B4-BE49-F238E27FC236}">
                <a16:creationId xmlns:a16="http://schemas.microsoft.com/office/drawing/2014/main" id="{D711FA3A-BEC3-4403-A203-0581145437A6}"/>
              </a:ext>
            </a:extLst>
          </p:cNvPr>
          <p:cNvCxnSpPr>
            <a:cxnSpLocks/>
            <a:stCxn id="98" idx="6"/>
            <a:endCxn id="101" idx="2"/>
          </p:cNvCxnSpPr>
          <p:nvPr/>
        </p:nvCxnSpPr>
        <p:spPr>
          <a:xfrm>
            <a:off x="5253879" y="3781324"/>
            <a:ext cx="461013" cy="9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1" name="Ellipse 100">
            <a:extLst>
              <a:ext uri="{FF2B5EF4-FFF2-40B4-BE49-F238E27FC236}">
                <a16:creationId xmlns:a16="http://schemas.microsoft.com/office/drawing/2014/main" id="{886392FE-F1EF-453C-8947-C289238D5502}"/>
              </a:ext>
            </a:extLst>
          </p:cNvPr>
          <p:cNvSpPr>
            <a:spLocks noChangeAspect="1"/>
          </p:cNvSpPr>
          <p:nvPr/>
        </p:nvSpPr>
        <p:spPr>
          <a:xfrm>
            <a:off x="5714892" y="3699140"/>
            <a:ext cx="184030" cy="18288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Connecteur droit avec flèche 101">
            <a:extLst>
              <a:ext uri="{FF2B5EF4-FFF2-40B4-BE49-F238E27FC236}">
                <a16:creationId xmlns:a16="http://schemas.microsoft.com/office/drawing/2014/main" id="{E4E75FA9-B659-44FE-8157-DA47E7C7AF7A}"/>
              </a:ext>
            </a:extLst>
          </p:cNvPr>
          <p:cNvCxnSpPr>
            <a:cxnSpLocks/>
            <a:stCxn id="101" idx="6"/>
            <a:endCxn id="99" idx="2"/>
          </p:cNvCxnSpPr>
          <p:nvPr/>
        </p:nvCxnSpPr>
        <p:spPr>
          <a:xfrm>
            <a:off x="5898922" y="3790580"/>
            <a:ext cx="476301" cy="1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CD13EDEA-0147-43FD-A2FE-285BC5F7272F}"/>
              </a:ext>
            </a:extLst>
          </p:cNvPr>
          <p:cNvCxnSpPr>
            <a:cxnSpLocks/>
            <a:stCxn id="6" idx="7"/>
            <a:endCxn id="98" idx="3"/>
          </p:cNvCxnSpPr>
          <p:nvPr/>
        </p:nvCxnSpPr>
        <p:spPr>
          <a:xfrm flipV="1">
            <a:off x="4879755" y="3845982"/>
            <a:ext cx="217045" cy="225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3" name="Connecteur droit avec flèche 102">
            <a:extLst>
              <a:ext uri="{FF2B5EF4-FFF2-40B4-BE49-F238E27FC236}">
                <a16:creationId xmlns:a16="http://schemas.microsoft.com/office/drawing/2014/main" id="{399FE49B-17F6-4C95-B566-D81C1C122F67}"/>
              </a:ext>
            </a:extLst>
          </p:cNvPr>
          <p:cNvCxnSpPr>
            <a:cxnSpLocks/>
            <a:stCxn id="7" idx="5"/>
            <a:endCxn id="65" idx="1"/>
          </p:cNvCxnSpPr>
          <p:nvPr/>
        </p:nvCxnSpPr>
        <p:spPr>
          <a:xfrm>
            <a:off x="6203994" y="4200756"/>
            <a:ext cx="287412" cy="360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D07B029C-A802-4B0C-887E-BBC8AA64F28A}"/>
              </a:ext>
            </a:extLst>
          </p:cNvPr>
          <p:cNvCxnSpPr>
            <a:stCxn id="7" idx="7"/>
            <a:endCxn id="99" idx="3"/>
          </p:cNvCxnSpPr>
          <p:nvPr/>
        </p:nvCxnSpPr>
        <p:spPr>
          <a:xfrm flipV="1">
            <a:off x="6203994" y="3856408"/>
            <a:ext cx="198180" cy="215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 : coins arrondis 108">
            <a:extLst>
              <a:ext uri="{FF2B5EF4-FFF2-40B4-BE49-F238E27FC236}">
                <a16:creationId xmlns:a16="http://schemas.microsoft.com/office/drawing/2014/main" id="{1A07C0A5-3D6A-4C9B-958A-433642FF0300}"/>
              </a:ext>
            </a:extLst>
          </p:cNvPr>
          <p:cNvSpPr/>
          <p:nvPr/>
        </p:nvSpPr>
        <p:spPr>
          <a:xfrm>
            <a:off x="2622880" y="3366888"/>
            <a:ext cx="1007043" cy="1828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800" dirty="0"/>
              <a:t>2.1</a:t>
            </a:r>
            <a:endParaRPr lang="en-US" sz="800" dirty="0"/>
          </a:p>
        </p:txBody>
      </p: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6ACBB325-705A-4132-A618-55CB1BE636CA}"/>
              </a:ext>
            </a:extLst>
          </p:cNvPr>
          <p:cNvCxnSpPr>
            <a:cxnSpLocks/>
            <a:stCxn id="109" idx="3"/>
          </p:cNvCxnSpPr>
          <p:nvPr/>
        </p:nvCxnSpPr>
        <p:spPr>
          <a:xfrm flipV="1">
            <a:off x="3629923" y="3442527"/>
            <a:ext cx="6422458" cy="1580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Ellipse 114">
            <a:extLst>
              <a:ext uri="{FF2B5EF4-FFF2-40B4-BE49-F238E27FC236}">
                <a16:creationId xmlns:a16="http://schemas.microsoft.com/office/drawing/2014/main" id="{9E6330BD-D6AD-493A-BFDC-D7282E475DF1}"/>
              </a:ext>
            </a:extLst>
          </p:cNvPr>
          <p:cNvSpPr>
            <a:spLocks noChangeAspect="1"/>
          </p:cNvSpPr>
          <p:nvPr/>
        </p:nvSpPr>
        <p:spPr>
          <a:xfrm>
            <a:off x="7230647" y="3363152"/>
            <a:ext cx="184030" cy="1828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Connecteur droit avec flèche 120">
            <a:extLst>
              <a:ext uri="{FF2B5EF4-FFF2-40B4-BE49-F238E27FC236}">
                <a16:creationId xmlns:a16="http://schemas.microsoft.com/office/drawing/2014/main" id="{DDAD5E98-1E11-49D5-A7B9-E56201542C65}"/>
              </a:ext>
            </a:extLst>
          </p:cNvPr>
          <p:cNvCxnSpPr>
            <a:cxnSpLocks/>
            <a:stCxn id="115" idx="6"/>
            <a:endCxn id="122" idx="2"/>
          </p:cNvCxnSpPr>
          <p:nvPr/>
        </p:nvCxnSpPr>
        <p:spPr>
          <a:xfrm flipV="1">
            <a:off x="7414677" y="3449892"/>
            <a:ext cx="1073503" cy="4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2" name="Ellipse 121">
            <a:extLst>
              <a:ext uri="{FF2B5EF4-FFF2-40B4-BE49-F238E27FC236}">
                <a16:creationId xmlns:a16="http://schemas.microsoft.com/office/drawing/2014/main" id="{A9BD0E84-088C-4574-8E42-DC101FEE8AAA}"/>
              </a:ext>
            </a:extLst>
          </p:cNvPr>
          <p:cNvSpPr>
            <a:spLocks noChangeAspect="1"/>
          </p:cNvSpPr>
          <p:nvPr/>
        </p:nvSpPr>
        <p:spPr>
          <a:xfrm>
            <a:off x="8488180" y="3358452"/>
            <a:ext cx="184030" cy="1828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C49589FC-984C-4432-B85B-C9CE3F128472}"/>
              </a:ext>
            </a:extLst>
          </p:cNvPr>
          <p:cNvCxnSpPr>
            <a:stCxn id="15" idx="7"/>
            <a:endCxn id="115" idx="3"/>
          </p:cNvCxnSpPr>
          <p:nvPr/>
        </p:nvCxnSpPr>
        <p:spPr>
          <a:xfrm flipV="1">
            <a:off x="6729822" y="3519250"/>
            <a:ext cx="527776" cy="552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FB2DE37D-20EC-4D4D-9A1B-B56F844FC465}"/>
              </a:ext>
            </a:extLst>
          </p:cNvPr>
          <p:cNvCxnSpPr>
            <a:cxnSpLocks/>
            <a:stCxn id="117" idx="7"/>
            <a:endCxn id="122" idx="3"/>
          </p:cNvCxnSpPr>
          <p:nvPr/>
        </p:nvCxnSpPr>
        <p:spPr>
          <a:xfrm flipV="1">
            <a:off x="8016753" y="3514550"/>
            <a:ext cx="498378" cy="558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Accolade fermante 51">
            <a:extLst>
              <a:ext uri="{FF2B5EF4-FFF2-40B4-BE49-F238E27FC236}">
                <a16:creationId xmlns:a16="http://schemas.microsoft.com/office/drawing/2014/main" id="{309672FD-ADE9-40A1-99DB-26F19E2976A6}"/>
              </a:ext>
            </a:extLst>
          </p:cNvPr>
          <p:cNvSpPr/>
          <p:nvPr/>
        </p:nvSpPr>
        <p:spPr>
          <a:xfrm>
            <a:off x="10305047" y="4485683"/>
            <a:ext cx="274320" cy="1371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Accolade fermante 124">
            <a:extLst>
              <a:ext uri="{FF2B5EF4-FFF2-40B4-BE49-F238E27FC236}">
                <a16:creationId xmlns:a16="http://schemas.microsoft.com/office/drawing/2014/main" id="{FD849B00-04AB-415C-A62A-045754650A49}"/>
              </a:ext>
            </a:extLst>
          </p:cNvPr>
          <p:cNvSpPr/>
          <p:nvPr/>
        </p:nvSpPr>
        <p:spPr>
          <a:xfrm>
            <a:off x="10317803" y="2962303"/>
            <a:ext cx="274320" cy="1371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 : coins arrondis 125">
            <a:extLst>
              <a:ext uri="{FF2B5EF4-FFF2-40B4-BE49-F238E27FC236}">
                <a16:creationId xmlns:a16="http://schemas.microsoft.com/office/drawing/2014/main" id="{B3F3370D-9BA9-442D-9877-ECFD316CB44A}"/>
              </a:ext>
            </a:extLst>
          </p:cNvPr>
          <p:cNvSpPr/>
          <p:nvPr/>
        </p:nvSpPr>
        <p:spPr>
          <a:xfrm>
            <a:off x="4897585" y="2894742"/>
            <a:ext cx="522730" cy="25237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800" dirty="0"/>
              <a:t>v2.0.0</a:t>
            </a:r>
            <a:endParaRPr lang="en-US" sz="800" dirty="0"/>
          </a:p>
        </p:txBody>
      </p:sp>
      <p:sp>
        <p:nvSpPr>
          <p:cNvPr id="128" name="Rectangle : coins arrondis 127">
            <a:extLst>
              <a:ext uri="{FF2B5EF4-FFF2-40B4-BE49-F238E27FC236}">
                <a16:creationId xmlns:a16="http://schemas.microsoft.com/office/drawing/2014/main" id="{23B90A21-7402-4D29-88A9-C0875B431575}"/>
              </a:ext>
            </a:extLst>
          </p:cNvPr>
          <p:cNvSpPr/>
          <p:nvPr/>
        </p:nvSpPr>
        <p:spPr>
          <a:xfrm>
            <a:off x="6196942" y="2917200"/>
            <a:ext cx="522730" cy="25237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800" dirty="0"/>
              <a:t>v2.0.1</a:t>
            </a:r>
            <a:endParaRPr lang="en-US" sz="800" dirty="0"/>
          </a:p>
        </p:txBody>
      </p:sp>
      <p:sp>
        <p:nvSpPr>
          <p:cNvPr id="129" name="Rectangle : coins arrondis 128">
            <a:extLst>
              <a:ext uri="{FF2B5EF4-FFF2-40B4-BE49-F238E27FC236}">
                <a16:creationId xmlns:a16="http://schemas.microsoft.com/office/drawing/2014/main" id="{D838FA83-A786-45AA-A6A9-661B4BF0807A}"/>
              </a:ext>
            </a:extLst>
          </p:cNvPr>
          <p:cNvSpPr/>
          <p:nvPr/>
        </p:nvSpPr>
        <p:spPr>
          <a:xfrm>
            <a:off x="7059201" y="2894331"/>
            <a:ext cx="522730" cy="25237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800" dirty="0"/>
              <a:t>V2.1.0</a:t>
            </a:r>
            <a:endParaRPr lang="en-US" sz="800" dirty="0"/>
          </a:p>
        </p:txBody>
      </p:sp>
      <p:sp>
        <p:nvSpPr>
          <p:cNvPr id="132" name="Rectangle : coins arrondis 131">
            <a:extLst>
              <a:ext uri="{FF2B5EF4-FFF2-40B4-BE49-F238E27FC236}">
                <a16:creationId xmlns:a16="http://schemas.microsoft.com/office/drawing/2014/main" id="{15809748-5482-4AAE-8FB8-C8ADEF766537}"/>
              </a:ext>
            </a:extLst>
          </p:cNvPr>
          <p:cNvSpPr/>
          <p:nvPr/>
        </p:nvSpPr>
        <p:spPr>
          <a:xfrm>
            <a:off x="8318401" y="2894331"/>
            <a:ext cx="522730" cy="25237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800" dirty="0"/>
              <a:t>V2.1.1</a:t>
            </a:r>
            <a:endParaRPr lang="en-US" sz="800" dirty="0"/>
          </a:p>
        </p:txBody>
      </p: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10F838AF-FA4C-4D3B-9AB0-C32B5D59E42C}"/>
              </a:ext>
            </a:extLst>
          </p:cNvPr>
          <p:cNvCxnSpPr>
            <a:stCxn id="126" idx="2"/>
            <a:endCxn id="98" idx="0"/>
          </p:cNvCxnSpPr>
          <p:nvPr/>
        </p:nvCxnSpPr>
        <p:spPr>
          <a:xfrm>
            <a:off x="5158950" y="3147120"/>
            <a:ext cx="2914" cy="542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D26288A5-04B1-4AAA-8D2E-0F76678C7940}"/>
              </a:ext>
            </a:extLst>
          </p:cNvPr>
          <p:cNvCxnSpPr>
            <a:stCxn id="128" idx="2"/>
            <a:endCxn id="99" idx="0"/>
          </p:cNvCxnSpPr>
          <p:nvPr/>
        </p:nvCxnSpPr>
        <p:spPr>
          <a:xfrm>
            <a:off x="6458307" y="3169578"/>
            <a:ext cx="8931" cy="530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8A94D462-0F30-4C33-81D0-832B1073E628}"/>
              </a:ext>
            </a:extLst>
          </p:cNvPr>
          <p:cNvCxnSpPr>
            <a:stCxn id="129" idx="2"/>
            <a:endCxn id="115" idx="0"/>
          </p:cNvCxnSpPr>
          <p:nvPr/>
        </p:nvCxnSpPr>
        <p:spPr>
          <a:xfrm>
            <a:off x="7320566" y="3146709"/>
            <a:ext cx="2096" cy="216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8" name="Connecteur droit avec flèche 87">
            <a:extLst>
              <a:ext uri="{FF2B5EF4-FFF2-40B4-BE49-F238E27FC236}">
                <a16:creationId xmlns:a16="http://schemas.microsoft.com/office/drawing/2014/main" id="{C90B38CA-67A1-40A4-B1FB-E844B66557E4}"/>
              </a:ext>
            </a:extLst>
          </p:cNvPr>
          <p:cNvCxnSpPr>
            <a:stCxn id="132" idx="2"/>
            <a:endCxn id="122" idx="0"/>
          </p:cNvCxnSpPr>
          <p:nvPr/>
        </p:nvCxnSpPr>
        <p:spPr>
          <a:xfrm>
            <a:off x="8579766" y="3146709"/>
            <a:ext cx="429" cy="211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7" name="ZoneTexte 136">
            <a:extLst>
              <a:ext uri="{FF2B5EF4-FFF2-40B4-BE49-F238E27FC236}">
                <a16:creationId xmlns:a16="http://schemas.microsoft.com/office/drawing/2014/main" id="{4EA7511C-1F40-4C9B-8D89-479092EF69E7}"/>
              </a:ext>
            </a:extLst>
          </p:cNvPr>
          <p:cNvSpPr txBox="1"/>
          <p:nvPr/>
        </p:nvSpPr>
        <p:spPr>
          <a:xfrm>
            <a:off x="10592123" y="3436101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chemeClr val="accent1"/>
                </a:solidFill>
              </a:rPr>
              <a:t>sku crésus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8" name="ZoneTexte 137">
            <a:extLst>
              <a:ext uri="{FF2B5EF4-FFF2-40B4-BE49-F238E27FC236}">
                <a16:creationId xmlns:a16="http://schemas.microsoft.com/office/drawing/2014/main" id="{6F15AB6B-55D9-4468-8D43-91BAB2318FF2}"/>
              </a:ext>
            </a:extLst>
          </p:cNvPr>
          <p:cNvSpPr txBox="1"/>
          <p:nvPr/>
        </p:nvSpPr>
        <p:spPr>
          <a:xfrm>
            <a:off x="10642705" y="4940165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chemeClr val="accent1"/>
                </a:solidFill>
              </a:rPr>
              <a:t>sku salaires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91" name="Connecteur droit avec flèche 90">
            <a:extLst>
              <a:ext uri="{FF2B5EF4-FFF2-40B4-BE49-F238E27FC236}">
                <a16:creationId xmlns:a16="http://schemas.microsoft.com/office/drawing/2014/main" id="{0E440170-7940-4687-961A-879BC4D8902D}"/>
              </a:ext>
            </a:extLst>
          </p:cNvPr>
          <p:cNvCxnSpPr>
            <a:stCxn id="72" idx="7"/>
            <a:endCxn id="118" idx="3"/>
          </p:cNvCxnSpPr>
          <p:nvPr/>
        </p:nvCxnSpPr>
        <p:spPr>
          <a:xfrm flipV="1">
            <a:off x="7127098" y="4199983"/>
            <a:ext cx="296999" cy="360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0105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git – quelques commandes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git for		exécution d’une commande dans chaque dépôt</a:t>
            </a:r>
          </a:p>
          <a:p>
            <a:r>
              <a:rPr lang="fr-FR" dirty="0"/>
              <a:t>git </a:t>
            </a:r>
            <a:r>
              <a:rPr lang="fr-FR" dirty="0" err="1"/>
              <a:t>sync</a:t>
            </a:r>
            <a:r>
              <a:rPr lang="fr-FR" dirty="0"/>
              <a:t>		synchronisation des branches d’un dépôt</a:t>
            </a:r>
          </a:p>
          <a:p>
            <a:r>
              <a:rPr lang="fr-FR" dirty="0"/>
              <a:t>git </a:t>
            </a:r>
            <a:r>
              <a:rPr lang="fr-FR" dirty="0" err="1"/>
              <a:t>vbranch</a:t>
            </a:r>
            <a:r>
              <a:rPr lang="fr-FR" dirty="0"/>
              <a:t>	création d’une branche versionnée</a:t>
            </a:r>
          </a:p>
          <a:p>
            <a:r>
              <a:rPr lang="fr-FR" dirty="0"/>
              <a:t>git select		sélection d’un SKU</a:t>
            </a:r>
          </a:p>
          <a:p>
            <a:r>
              <a:rPr lang="fr-FR" dirty="0"/>
              <a:t>git </a:t>
            </a:r>
            <a:r>
              <a:rPr lang="fr-FR" dirty="0" err="1"/>
              <a:t>vmerge</a:t>
            </a:r>
            <a:r>
              <a:rPr lang="fr-FR" dirty="0"/>
              <a:t>	fusion d’une branche </a:t>
            </a:r>
            <a:r>
              <a:rPr lang="fr-FR" i="1" dirty="0"/>
              <a:t>dev</a:t>
            </a:r>
            <a:r>
              <a:rPr lang="fr-FR" dirty="0"/>
              <a:t> dans une branche </a:t>
            </a:r>
            <a:r>
              <a:rPr lang="fr-FR" i="1" dirty="0"/>
              <a:t>prod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13194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>
                <a:latin typeface="Consolas" panose="020B0609020204030204" pitchFamily="49" charset="0"/>
              </a:rPr>
              <a:t>git for </a:t>
            </a:r>
            <a:r>
              <a:rPr lang="fr-CH" dirty="0"/>
              <a:t>– la boucle d’exécution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Permet d’exécuter une commande dans les divers dépôts d’un bundle</a:t>
            </a:r>
          </a:p>
          <a:p>
            <a:r>
              <a:rPr lang="fr-CH" dirty="0"/>
              <a:t>Diverses options permettent de contrôler quels dépôts sont visités</a:t>
            </a:r>
          </a:p>
        </p:txBody>
      </p:sp>
    </p:spTree>
    <p:extLst>
      <p:ext uri="{BB962C8B-B14F-4D97-AF65-F5344CB8AC3E}">
        <p14:creationId xmlns:p14="http://schemas.microsoft.com/office/powerpoint/2010/main" val="16197849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git </a:t>
            </a:r>
            <a:r>
              <a:rPr lang="fr-CH" dirty="0" err="1"/>
              <a:t>sync</a:t>
            </a:r>
            <a:r>
              <a:rPr lang="fr-CH" dirty="0"/>
              <a:t> – faciliter la synchronisation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68604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git – petite nomenclature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Un commit représente l’image du code source à un moment donné. Son extraction (</a:t>
            </a:r>
            <a:r>
              <a:rPr lang="fr-CH" dirty="0" err="1"/>
              <a:t>checkout</a:t>
            </a:r>
            <a:r>
              <a:rPr lang="fr-CH" dirty="0"/>
              <a:t>) permet de récupérer cette image dans le dossier de travail.</a:t>
            </a:r>
          </a:p>
          <a:p>
            <a:r>
              <a:rPr lang="fr-CH" dirty="0"/>
              <a:t>Une branche représente une ligne de développement indépendante. Elle est formée d’une chaîne de </a:t>
            </a:r>
            <a:r>
              <a:rPr lang="fr-CH" dirty="0" err="1"/>
              <a:t>commits</a:t>
            </a:r>
            <a:r>
              <a:rPr lang="fr-CH" dirty="0"/>
              <a:t> et représente donc l’évolution du code pas à pas, son histoire</a:t>
            </a:r>
          </a:p>
          <a:p>
            <a:r>
              <a:rPr lang="fr-CH" dirty="0"/>
              <a:t>Un sous-module permet d’intégrer dans un dépôt git un autre dépôt git. Il ouvre donc la voie au partage d’un projet et de son histoire.</a:t>
            </a:r>
          </a:p>
          <a:p>
            <a:r>
              <a:rPr lang="fr-CH" dirty="0"/>
              <a:t>Un dépôt peut contenir plusieurs branches et plusieurs sous-modules.</a:t>
            </a:r>
          </a:p>
          <a:p>
            <a:r>
              <a:rPr lang="fr-CH" dirty="0"/>
              <a:t>Le dépôt racine se nomme le super-projet ou bundle dans le jargon zou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7067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cap="none" noProof="0" dirty="0"/>
              <a:t>git - gestion et partage du code source</a:t>
            </a:r>
          </a:p>
        </p:txBody>
      </p:sp>
      <p:sp>
        <p:nvSpPr>
          <p:cNvPr id="41" name="Espace réservé du contenu 2"/>
          <p:cNvSpPr>
            <a:spLocks noGrp="1"/>
          </p:cNvSpPr>
          <p:nvPr>
            <p:ph idx="1"/>
          </p:nvPr>
        </p:nvSpPr>
        <p:spPr>
          <a:xfrm>
            <a:off x="1980211" y="1942107"/>
            <a:ext cx="5089230" cy="40062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Cycle du code</a:t>
            </a:r>
          </a:p>
          <a:p>
            <a:r>
              <a:rPr lang="fr-CH" dirty="0"/>
              <a:t>Le code est modifié </a:t>
            </a:r>
            <a:r>
              <a:rPr lang="fr-CH" dirty="0">
                <a:latin typeface="Consolas" panose="020B0609020204030204" pitchFamily="49" charset="0"/>
              </a:rPr>
              <a:t>(</a:t>
            </a:r>
            <a:r>
              <a:rPr lang="fr-CH" dirty="0" err="1">
                <a:latin typeface="Consolas" panose="020B0609020204030204" pitchFamily="49" charset="0"/>
              </a:rPr>
              <a:t>edit</a:t>
            </a:r>
            <a:r>
              <a:rPr lang="fr-CH" dirty="0">
                <a:latin typeface="Consolas" panose="020B0609020204030204" pitchFamily="49" charset="0"/>
              </a:rPr>
              <a:t>) </a:t>
            </a:r>
            <a:r>
              <a:rPr lang="fr-CH" dirty="0"/>
              <a:t>et indexé </a:t>
            </a:r>
            <a:r>
              <a:rPr lang="fr-CH" dirty="0">
                <a:latin typeface="Consolas" panose="020B0609020204030204" pitchFamily="49" charset="0"/>
              </a:rPr>
              <a:t>(stage)</a:t>
            </a:r>
          </a:p>
          <a:p>
            <a:r>
              <a:rPr lang="fr-CH" dirty="0"/>
              <a:t>Les modifications sont sauvées localement </a:t>
            </a:r>
            <a:r>
              <a:rPr lang="fr-CH" dirty="0">
                <a:latin typeface="Consolas" panose="020B0609020204030204" pitchFamily="49" charset="0"/>
              </a:rPr>
              <a:t>(commit)</a:t>
            </a:r>
          </a:p>
          <a:p>
            <a:r>
              <a:rPr lang="fr-CH" dirty="0"/>
              <a:t>Les modifications distantes sont récupérées </a:t>
            </a:r>
            <a:r>
              <a:rPr lang="fr-CH" dirty="0">
                <a:latin typeface="Consolas" panose="020B0609020204030204" pitchFamily="49" charset="0"/>
              </a:rPr>
              <a:t>(</a:t>
            </a:r>
            <a:r>
              <a:rPr lang="fr-CH" dirty="0" err="1">
                <a:latin typeface="Consolas" panose="020B0609020204030204" pitchFamily="49" charset="0"/>
              </a:rPr>
              <a:t>fetch</a:t>
            </a:r>
            <a:r>
              <a:rPr lang="fr-CH" dirty="0">
                <a:latin typeface="Consolas" panose="020B0609020204030204" pitchFamily="49" charset="0"/>
              </a:rPr>
              <a:t>) </a:t>
            </a:r>
            <a:r>
              <a:rPr lang="fr-CH" dirty="0"/>
              <a:t>et fusionnées </a:t>
            </a:r>
            <a:r>
              <a:rPr lang="fr-CH" dirty="0">
                <a:latin typeface="Consolas" panose="020B0609020204030204" pitchFamily="49" charset="0"/>
              </a:rPr>
              <a:t>(</a:t>
            </a:r>
            <a:r>
              <a:rPr lang="fr-CH" dirty="0" err="1">
                <a:latin typeface="Consolas" panose="020B0609020204030204" pitchFamily="49" charset="0"/>
              </a:rPr>
              <a:t>merge</a:t>
            </a:r>
            <a:r>
              <a:rPr lang="fr-CH" dirty="0">
                <a:latin typeface="Consolas" panose="020B0609020204030204" pitchFamily="49" charset="0"/>
              </a:rPr>
              <a:t>) (</a:t>
            </a:r>
            <a:r>
              <a:rPr lang="fr-CH" dirty="0" err="1">
                <a:latin typeface="Consolas" panose="020B0609020204030204" pitchFamily="49" charset="0"/>
              </a:rPr>
              <a:t>fetch+merge</a:t>
            </a:r>
            <a:r>
              <a:rPr lang="fr-CH" dirty="0">
                <a:latin typeface="Consolas" panose="020B0609020204030204" pitchFamily="49" charset="0"/>
              </a:rPr>
              <a:t> = pull)</a:t>
            </a:r>
          </a:p>
          <a:p>
            <a:r>
              <a:rPr lang="fr-CH" dirty="0"/>
              <a:t>Les modifications fusionnées sont poussées </a:t>
            </a:r>
            <a:r>
              <a:rPr lang="fr-CH" dirty="0">
                <a:latin typeface="Consolas" panose="020B0609020204030204" pitchFamily="49" charset="0"/>
              </a:rPr>
              <a:t>(push)</a:t>
            </a:r>
            <a:r>
              <a:rPr lang="fr-CH" dirty="0"/>
              <a:t>vers le dépôt distant</a:t>
            </a:r>
          </a:p>
          <a:p>
            <a:r>
              <a:rPr lang="fr-CH" dirty="0"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((edit stage)+ commit)+ pull push)+</a:t>
            </a:r>
          </a:p>
          <a:p>
            <a:pPr marL="0" indent="0">
              <a:buNone/>
            </a:pPr>
            <a:endParaRPr lang="fr-CH" dirty="0">
              <a:latin typeface="Consolas" panose="020B0609020204030204" pitchFamily="49" charset="0"/>
            </a:endParaRPr>
          </a:p>
        </p:txBody>
      </p:sp>
      <p:grpSp>
        <p:nvGrpSpPr>
          <p:cNvPr id="55" name="Groupe 54"/>
          <p:cNvGrpSpPr>
            <a:grpSpLocks noChangeAspect="1"/>
          </p:cNvGrpSpPr>
          <p:nvPr/>
        </p:nvGrpSpPr>
        <p:grpSpPr>
          <a:xfrm>
            <a:off x="7138458" y="2011663"/>
            <a:ext cx="4821240" cy="4206240"/>
            <a:chOff x="7138458" y="2011663"/>
            <a:chExt cx="4794721" cy="4183103"/>
          </a:xfrm>
        </p:grpSpPr>
        <p:sp>
          <p:nvSpPr>
            <p:cNvPr id="47" name="ZoneTexte 46"/>
            <p:cNvSpPr txBox="1"/>
            <p:nvPr/>
          </p:nvSpPr>
          <p:spPr>
            <a:xfrm>
              <a:off x="7579495" y="2011663"/>
              <a:ext cx="90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commit</a:t>
              </a:r>
              <a:endParaRPr lang="fr-FR" sz="1400" dirty="0"/>
            </a:p>
          </p:txBody>
        </p:sp>
        <p:sp>
          <p:nvSpPr>
            <p:cNvPr id="23" name="Ellipse 22"/>
            <p:cNvSpPr>
              <a:spLocks noChangeAspect="1"/>
            </p:cNvSpPr>
            <p:nvPr/>
          </p:nvSpPr>
          <p:spPr>
            <a:xfrm>
              <a:off x="8821652" y="3135687"/>
              <a:ext cx="1189203" cy="118872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GitLab</a:t>
              </a:r>
              <a:endParaRPr lang="fr-FR" sz="1600" dirty="0"/>
            </a:p>
          </p:txBody>
        </p:sp>
        <p:sp>
          <p:nvSpPr>
            <p:cNvPr id="24" name="Ellipse 23"/>
            <p:cNvSpPr>
              <a:spLocks noChangeAspect="1"/>
            </p:cNvSpPr>
            <p:nvPr/>
          </p:nvSpPr>
          <p:spPr>
            <a:xfrm>
              <a:off x="10589840" y="2733881"/>
              <a:ext cx="914772" cy="9144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Dev2</a:t>
              </a:r>
              <a:endParaRPr lang="fr-FR" sz="1400" dirty="0"/>
            </a:p>
          </p:txBody>
        </p:sp>
        <p:sp>
          <p:nvSpPr>
            <p:cNvPr id="27" name="Ellipse 26"/>
            <p:cNvSpPr>
              <a:spLocks noChangeAspect="1"/>
            </p:cNvSpPr>
            <p:nvPr/>
          </p:nvSpPr>
          <p:spPr>
            <a:xfrm>
              <a:off x="8958867" y="4843899"/>
              <a:ext cx="914772" cy="9144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Dev3</a:t>
              </a:r>
              <a:endParaRPr lang="fr-FR" sz="1400" dirty="0"/>
            </a:p>
          </p:txBody>
        </p:sp>
        <p:sp>
          <p:nvSpPr>
            <p:cNvPr id="28" name="Ellipse 27"/>
            <p:cNvSpPr>
              <a:spLocks noChangeAspect="1"/>
            </p:cNvSpPr>
            <p:nvPr/>
          </p:nvSpPr>
          <p:spPr>
            <a:xfrm>
              <a:off x="7508700" y="2507599"/>
              <a:ext cx="914772" cy="914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Dev1</a:t>
              </a:r>
              <a:endParaRPr lang="fr-FR" sz="1400" dirty="0"/>
            </a:p>
          </p:txBody>
        </p:sp>
        <p:sp>
          <p:nvSpPr>
            <p:cNvPr id="29" name="Flèche droite 28"/>
            <p:cNvSpPr/>
            <p:nvPr/>
          </p:nvSpPr>
          <p:spPr>
            <a:xfrm rot="1687376">
              <a:off x="8549398" y="3028448"/>
              <a:ext cx="391858" cy="311026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Flèche droite 29"/>
            <p:cNvSpPr/>
            <p:nvPr/>
          </p:nvSpPr>
          <p:spPr>
            <a:xfrm rot="12449367">
              <a:off x="8339681" y="3316714"/>
              <a:ext cx="391858" cy="311026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Flèche droite 32"/>
            <p:cNvSpPr/>
            <p:nvPr/>
          </p:nvSpPr>
          <p:spPr>
            <a:xfrm rot="9786314">
              <a:off x="10121190" y="3492768"/>
              <a:ext cx="391858" cy="311026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Flèche droite 33"/>
            <p:cNvSpPr/>
            <p:nvPr/>
          </p:nvSpPr>
          <p:spPr>
            <a:xfrm rot="20548305">
              <a:off x="10065539" y="3140658"/>
              <a:ext cx="391858" cy="311026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Flèche droite 35"/>
            <p:cNvSpPr/>
            <p:nvPr/>
          </p:nvSpPr>
          <p:spPr>
            <a:xfrm rot="5310428">
              <a:off x="9397448" y="4448573"/>
              <a:ext cx="391858" cy="311026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Flèche droite 36"/>
            <p:cNvSpPr/>
            <p:nvPr/>
          </p:nvSpPr>
          <p:spPr>
            <a:xfrm rot="16072419">
              <a:off x="9043203" y="4408709"/>
              <a:ext cx="391858" cy="311026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ZoneTexte 37"/>
            <p:cNvSpPr txBox="1"/>
            <p:nvPr/>
          </p:nvSpPr>
          <p:spPr>
            <a:xfrm rot="1537712">
              <a:off x="8593865" y="2768474"/>
              <a:ext cx="6786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push</a:t>
              </a:r>
              <a:endParaRPr lang="fr-FR" sz="1400" dirty="0"/>
            </a:p>
          </p:txBody>
        </p:sp>
        <p:sp>
          <p:nvSpPr>
            <p:cNvPr id="39" name="ZoneTexte 38"/>
            <p:cNvSpPr txBox="1"/>
            <p:nvPr/>
          </p:nvSpPr>
          <p:spPr>
            <a:xfrm rot="1943077">
              <a:off x="8133541" y="3597669"/>
              <a:ext cx="6567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fetch</a:t>
              </a:r>
              <a:endParaRPr lang="fr-FR" sz="1400" dirty="0"/>
            </a:p>
          </p:txBody>
        </p:sp>
        <p:sp>
          <p:nvSpPr>
            <p:cNvPr id="42" name="ZoneTexte 41"/>
            <p:cNvSpPr txBox="1"/>
            <p:nvPr/>
          </p:nvSpPr>
          <p:spPr>
            <a:xfrm rot="20452522">
              <a:off x="10155816" y="3700133"/>
              <a:ext cx="6786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push</a:t>
              </a:r>
              <a:endParaRPr lang="fr-FR" sz="1400" dirty="0"/>
            </a:p>
          </p:txBody>
        </p:sp>
        <p:sp>
          <p:nvSpPr>
            <p:cNvPr id="43" name="ZoneTexte 42"/>
            <p:cNvSpPr txBox="1"/>
            <p:nvPr/>
          </p:nvSpPr>
          <p:spPr>
            <a:xfrm>
              <a:off x="8631089" y="4502974"/>
              <a:ext cx="6786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push</a:t>
              </a:r>
              <a:endParaRPr lang="fr-FR" sz="1400" dirty="0"/>
            </a:p>
          </p:txBody>
        </p:sp>
        <p:sp>
          <p:nvSpPr>
            <p:cNvPr id="44" name="ZoneTexte 43"/>
            <p:cNvSpPr txBox="1"/>
            <p:nvPr/>
          </p:nvSpPr>
          <p:spPr>
            <a:xfrm rot="20607215">
              <a:off x="9904262" y="2817548"/>
              <a:ext cx="5143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pull</a:t>
              </a:r>
              <a:endParaRPr lang="fr-FR" sz="1400" dirty="0"/>
            </a:p>
          </p:txBody>
        </p:sp>
        <p:sp>
          <p:nvSpPr>
            <p:cNvPr id="45" name="ZoneTexte 44"/>
            <p:cNvSpPr txBox="1"/>
            <p:nvPr/>
          </p:nvSpPr>
          <p:spPr>
            <a:xfrm>
              <a:off x="9613901" y="4357555"/>
              <a:ext cx="5143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pull</a:t>
              </a:r>
              <a:endParaRPr lang="fr-FR" sz="1400" dirty="0"/>
            </a:p>
          </p:txBody>
        </p:sp>
        <p:sp>
          <p:nvSpPr>
            <p:cNvPr id="46" name="Flèche courbée vers le bas 45"/>
            <p:cNvSpPr/>
            <p:nvPr/>
          </p:nvSpPr>
          <p:spPr>
            <a:xfrm>
              <a:off x="7807540" y="2322589"/>
              <a:ext cx="351393" cy="210207"/>
            </a:xfrm>
            <a:prstGeom prst="curvedDown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48" name="Flèche courbée vers le bas 47"/>
            <p:cNvSpPr/>
            <p:nvPr/>
          </p:nvSpPr>
          <p:spPr>
            <a:xfrm rot="3930932">
              <a:off x="11368969" y="2869625"/>
              <a:ext cx="351393" cy="169659"/>
            </a:xfrm>
            <a:prstGeom prst="curvedDown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49" name="Flèche courbée vers le bas 48"/>
            <p:cNvSpPr/>
            <p:nvPr/>
          </p:nvSpPr>
          <p:spPr>
            <a:xfrm rot="10800000">
              <a:off x="9226111" y="5731307"/>
              <a:ext cx="351393" cy="210207"/>
            </a:xfrm>
            <a:prstGeom prst="curved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50" name="ZoneTexte 49"/>
            <p:cNvSpPr txBox="1"/>
            <p:nvPr/>
          </p:nvSpPr>
          <p:spPr>
            <a:xfrm rot="3934164">
              <a:off x="11329047" y="2741711"/>
              <a:ext cx="90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commit</a:t>
              </a:r>
              <a:endParaRPr lang="fr-FR" sz="1400" dirty="0"/>
            </a:p>
          </p:txBody>
        </p:sp>
        <p:sp>
          <p:nvSpPr>
            <p:cNvPr id="51" name="ZoneTexte 50"/>
            <p:cNvSpPr txBox="1"/>
            <p:nvPr/>
          </p:nvSpPr>
          <p:spPr>
            <a:xfrm>
              <a:off x="8991428" y="5886989"/>
              <a:ext cx="90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commit</a:t>
              </a:r>
              <a:endParaRPr lang="fr-FR" sz="1400" dirty="0"/>
            </a:p>
          </p:txBody>
        </p:sp>
        <p:sp>
          <p:nvSpPr>
            <p:cNvPr id="52" name="Flèche courbée vers le bas 51"/>
            <p:cNvSpPr/>
            <p:nvPr/>
          </p:nvSpPr>
          <p:spPr>
            <a:xfrm rot="11059777">
              <a:off x="7753929" y="3426438"/>
              <a:ext cx="351393" cy="210207"/>
            </a:xfrm>
            <a:prstGeom prst="curvedDown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53" name="ZoneTexte 52"/>
            <p:cNvSpPr txBox="1"/>
            <p:nvPr/>
          </p:nvSpPr>
          <p:spPr>
            <a:xfrm>
              <a:off x="7138458" y="3401314"/>
              <a:ext cx="90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merge</a:t>
              </a:r>
              <a:endParaRPr lang="fr-F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599715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1271752"/>
          </a:xfrm>
        </p:spPr>
        <p:txBody>
          <a:bodyPr>
            <a:normAutofit fontScale="92500"/>
          </a:bodyPr>
          <a:lstStyle/>
          <a:p>
            <a:r>
              <a:rPr lang="fr-CH" dirty="0"/>
              <a:t>Le bundle permet de différentier les produits (</a:t>
            </a:r>
            <a:r>
              <a:rPr lang="fr-CH" dirty="0" err="1"/>
              <a:t>SKUs</a:t>
            </a:r>
            <a:r>
              <a:rPr lang="fr-CH" dirty="0"/>
              <a:t>) avec des branches git</a:t>
            </a:r>
          </a:p>
          <a:p>
            <a:r>
              <a:rPr lang="fr-CH" dirty="0"/>
              <a:t>Les branches de développement suivent des conventions de nommage</a:t>
            </a:r>
          </a:p>
          <a:p>
            <a:r>
              <a:rPr lang="fr-CH" dirty="0"/>
              <a:t>Les branches de production sont identifiées par la version mineure du produit</a:t>
            </a:r>
          </a:p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zou flow – branches et conventions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325964"/>
              </p:ext>
            </p:extLst>
          </p:nvPr>
        </p:nvGraphicFramePr>
        <p:xfrm>
          <a:off x="2589212" y="3778177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/>
                        <a:t>dev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/>
                        <a:t>prod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b="1" dirty="0" err="1"/>
                        <a:t>cresus-dev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b="1" dirty="0"/>
                        <a:t>sku/sal/</a:t>
                      </a:r>
                      <a:r>
                        <a:rPr lang="fr-CH" b="1" dirty="0" err="1"/>
                        <a:t>dev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b="1" dirty="0"/>
                        <a:t>sku/sal/13.1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sal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sku/sal/</a:t>
                      </a:r>
                      <a:r>
                        <a:rPr lang="fr-CH" dirty="0" err="1"/>
                        <a:t>dev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13.1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err="1"/>
                        <a:t>libcsrf-ws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sku/</a:t>
                      </a:r>
                      <a:r>
                        <a:rPr lang="fr-CH" dirty="0" err="1"/>
                        <a:t>dev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7.1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err="1"/>
                        <a:t>swissdec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master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5.4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…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645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noProof="0" dirty="0"/>
              <a:t>Ligne de production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1421732"/>
          </a:xfrm>
        </p:spPr>
        <p:txBody>
          <a:bodyPr>
            <a:normAutofit/>
          </a:bodyPr>
          <a:lstStyle/>
          <a:p>
            <a:r>
              <a:rPr lang="fr-FR" noProof="0" dirty="0"/>
              <a:t>En entrée des contributeurs, des idées, du code…</a:t>
            </a:r>
            <a:endParaRPr lang="fr-FR" i="1" dirty="0"/>
          </a:p>
          <a:p>
            <a:r>
              <a:rPr lang="fr-FR" dirty="0"/>
              <a:t>En sortie des </a:t>
            </a:r>
            <a:r>
              <a:rPr lang="fr-FR" b="1" dirty="0" err="1"/>
              <a:t>SKU</a:t>
            </a:r>
            <a:r>
              <a:rPr lang="fr-FR" dirty="0" err="1"/>
              <a:t>s</a:t>
            </a:r>
            <a:r>
              <a:rPr lang="fr-FR" dirty="0"/>
              <a:t> ou unités de gestion des stocks (</a:t>
            </a:r>
            <a:r>
              <a:rPr lang="fr-FR" b="1" i="1" dirty="0"/>
              <a:t>S</a:t>
            </a:r>
            <a:r>
              <a:rPr lang="fr-FR" i="1" dirty="0"/>
              <a:t>tock </a:t>
            </a:r>
            <a:r>
              <a:rPr lang="fr-FR" b="1" i="1" dirty="0" err="1"/>
              <a:t>K</a:t>
            </a:r>
            <a:r>
              <a:rPr lang="fr-FR" i="1" dirty="0" err="1"/>
              <a:t>eeping</a:t>
            </a:r>
            <a:r>
              <a:rPr lang="fr-FR" i="1" dirty="0"/>
              <a:t> </a:t>
            </a:r>
            <a:r>
              <a:rPr lang="fr-FR" b="1" i="1" dirty="0"/>
              <a:t>U</a:t>
            </a:r>
            <a:r>
              <a:rPr lang="fr-FR" i="1" dirty="0"/>
              <a:t>nit)	</a:t>
            </a:r>
          </a:p>
          <a:p>
            <a:endParaRPr lang="fr-FR" dirty="0"/>
          </a:p>
          <a:p>
            <a:pPr marL="0" indent="0">
              <a:buNone/>
            </a:pP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1566451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git select – se positionner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038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noProof="0" dirty="0"/>
              <a:t>Les </a:t>
            </a:r>
            <a:r>
              <a:rPr lang="fr-CH" noProof="0" dirty="0" err="1"/>
              <a:t>SKUs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1421732"/>
          </a:xfrm>
        </p:spPr>
        <p:txBody>
          <a:bodyPr>
            <a:normAutofit lnSpcReduction="10000"/>
          </a:bodyPr>
          <a:lstStyle/>
          <a:p>
            <a:r>
              <a:rPr lang="fr-FR" noProof="0" dirty="0"/>
              <a:t>La ligne de production Crésus produit plusieurs </a:t>
            </a:r>
            <a:r>
              <a:rPr lang="fr-FR" b="1" i="1" noProof="0" dirty="0" err="1"/>
              <a:t>SKU</a:t>
            </a:r>
            <a:r>
              <a:rPr lang="fr-FR" noProof="0" dirty="0" err="1"/>
              <a:t>s</a:t>
            </a:r>
            <a:r>
              <a:rPr lang="fr-FR" noProof="0" dirty="0"/>
              <a:t>.</a:t>
            </a:r>
          </a:p>
          <a:p>
            <a:r>
              <a:rPr lang="fr-FR" dirty="0"/>
              <a:t>Un </a:t>
            </a:r>
            <a:r>
              <a:rPr lang="fr-FR" i="1" dirty="0"/>
              <a:t>SKU</a:t>
            </a:r>
            <a:r>
              <a:rPr lang="fr-FR" dirty="0"/>
              <a:t> est composite, c.à.d. qu’il peut contenir d’autres </a:t>
            </a:r>
            <a:r>
              <a:rPr lang="fr-FR" i="1" dirty="0" err="1"/>
              <a:t>SKU</a:t>
            </a:r>
            <a:r>
              <a:rPr lang="fr-FR" dirty="0" err="1"/>
              <a:t>s</a:t>
            </a:r>
            <a:endParaRPr lang="fr-FR" dirty="0"/>
          </a:p>
          <a:p>
            <a:pPr lvl="1"/>
            <a:r>
              <a:rPr lang="fr-FR" dirty="0"/>
              <a:t>Le </a:t>
            </a:r>
            <a:r>
              <a:rPr lang="fr-FR" i="1" dirty="0"/>
              <a:t>SKU</a:t>
            </a:r>
            <a:r>
              <a:rPr lang="fr-FR" dirty="0"/>
              <a:t> </a:t>
            </a:r>
            <a:r>
              <a:rPr lang="fr-FR" i="1" dirty="0" err="1"/>
              <a:t>cresus</a:t>
            </a:r>
            <a:r>
              <a:rPr lang="fr-FR" dirty="0"/>
              <a:t> (ou </a:t>
            </a:r>
            <a:r>
              <a:rPr lang="fr-FR" i="1" dirty="0" err="1"/>
              <a:t>monolith</a:t>
            </a:r>
            <a:r>
              <a:rPr lang="fr-FR" i="1" dirty="0"/>
              <a:t>) </a:t>
            </a:r>
            <a:r>
              <a:rPr lang="fr-FR" dirty="0"/>
              <a:t>est composite</a:t>
            </a:r>
          </a:p>
          <a:p>
            <a:pPr lvl="1"/>
            <a:r>
              <a:rPr lang="fr-FR" dirty="0"/>
              <a:t>Les </a:t>
            </a:r>
            <a:r>
              <a:rPr lang="fr-FR" i="1" dirty="0" err="1"/>
              <a:t>SKU</a:t>
            </a:r>
            <a:r>
              <a:rPr lang="fr-FR" dirty="0" err="1"/>
              <a:t>s</a:t>
            </a:r>
            <a:r>
              <a:rPr lang="fr-FR" dirty="0"/>
              <a:t> </a:t>
            </a:r>
            <a:r>
              <a:rPr lang="fr-FR" i="1" dirty="0"/>
              <a:t>compta</a:t>
            </a:r>
            <a:r>
              <a:rPr lang="fr-FR" dirty="0"/>
              <a:t>, </a:t>
            </a:r>
            <a:r>
              <a:rPr lang="fr-FR" i="1" dirty="0" err="1"/>
              <a:t>fact</a:t>
            </a:r>
            <a:r>
              <a:rPr lang="fr-FR" dirty="0"/>
              <a:t> et </a:t>
            </a:r>
            <a:r>
              <a:rPr lang="fr-FR" i="1" dirty="0"/>
              <a:t>sal</a:t>
            </a:r>
            <a:r>
              <a:rPr lang="fr-FR" dirty="0"/>
              <a:t> représentent les produits distribués actuellement</a:t>
            </a:r>
          </a:p>
          <a:p>
            <a:pPr lvl="1"/>
            <a:endParaRPr lang="fr-FR" dirty="0"/>
          </a:p>
          <a:p>
            <a:pPr marL="0" indent="0">
              <a:buNone/>
            </a:pPr>
            <a:endParaRPr lang="fr-FR" noProof="0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B169CCD-EAD1-477C-8F54-906F2CE476A7}"/>
              </a:ext>
            </a:extLst>
          </p:cNvPr>
          <p:cNvSpPr>
            <a:spLocks noChangeAspect="1"/>
          </p:cNvSpPr>
          <p:nvPr/>
        </p:nvSpPr>
        <p:spPr>
          <a:xfrm>
            <a:off x="5767971" y="3988471"/>
            <a:ext cx="927208" cy="92720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cresus</a:t>
            </a:r>
            <a:endParaRPr lang="en-US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1FA0D19C-4337-4E1B-96A9-E83EC387F752}"/>
              </a:ext>
            </a:extLst>
          </p:cNvPr>
          <p:cNvSpPr>
            <a:spLocks noChangeAspect="1"/>
          </p:cNvSpPr>
          <p:nvPr/>
        </p:nvSpPr>
        <p:spPr>
          <a:xfrm>
            <a:off x="7631096" y="5276939"/>
            <a:ext cx="927208" cy="92720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sal</a:t>
            </a:r>
            <a:endParaRPr lang="en-US" sz="900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01B97CC4-523D-41F0-ADB2-EA381F473976}"/>
              </a:ext>
            </a:extLst>
          </p:cNvPr>
          <p:cNvSpPr>
            <a:spLocks noChangeAspect="1"/>
          </p:cNvSpPr>
          <p:nvPr/>
        </p:nvSpPr>
        <p:spPr>
          <a:xfrm>
            <a:off x="5767971" y="5260490"/>
            <a:ext cx="927208" cy="92720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fact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2286F336-26D3-4134-8EC8-2DC36F545925}"/>
              </a:ext>
            </a:extLst>
          </p:cNvPr>
          <p:cNvSpPr>
            <a:spLocks noChangeAspect="1"/>
          </p:cNvSpPr>
          <p:nvPr/>
        </p:nvSpPr>
        <p:spPr>
          <a:xfrm>
            <a:off x="3797198" y="5268563"/>
            <a:ext cx="927208" cy="92720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compta</a:t>
            </a:r>
            <a:endParaRPr lang="en-US" sz="900" dirty="0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DA84AC32-CF94-4BD1-BF28-1741AB2FB728}"/>
              </a:ext>
            </a:extLst>
          </p:cNvPr>
          <p:cNvCxnSpPr>
            <a:stCxn id="4" idx="3"/>
            <a:endCxn id="7" idx="7"/>
          </p:cNvCxnSpPr>
          <p:nvPr/>
        </p:nvCxnSpPr>
        <p:spPr>
          <a:xfrm flipH="1">
            <a:off x="4588620" y="4779893"/>
            <a:ext cx="1315137" cy="624456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A2EE724E-D114-4E54-875C-D51AF13AC24E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6559393" y="4779893"/>
            <a:ext cx="1207489" cy="632832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CB406AF-7A2E-463B-8B95-B3D6D53A6621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6231575" y="4915679"/>
            <a:ext cx="0" cy="344811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Accolade fermante 10">
            <a:extLst>
              <a:ext uri="{FF2B5EF4-FFF2-40B4-BE49-F238E27FC236}">
                <a16:creationId xmlns:a16="http://schemas.microsoft.com/office/drawing/2014/main" id="{420AD980-258F-4FFE-A640-D3AA3A9977B5}"/>
              </a:ext>
            </a:extLst>
          </p:cNvPr>
          <p:cNvSpPr/>
          <p:nvPr/>
        </p:nvSpPr>
        <p:spPr>
          <a:xfrm>
            <a:off x="10208797" y="3820025"/>
            <a:ext cx="274320" cy="27432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0A53322-5FB7-479B-90E7-2F1CBAB903A1}"/>
              </a:ext>
            </a:extLst>
          </p:cNvPr>
          <p:cNvSpPr txBox="1"/>
          <p:nvPr/>
        </p:nvSpPr>
        <p:spPr>
          <a:xfrm>
            <a:off x="10537914" y="5006959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err="1"/>
              <a:t>SKUs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767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Les modules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effectLst/>
        </p:spPr>
        <p:txBody>
          <a:bodyPr>
            <a:normAutofit/>
          </a:bodyPr>
          <a:lstStyle/>
          <a:p>
            <a:r>
              <a:rPr lang="fr-CH" noProof="0" dirty="0"/>
              <a:t>Chaque </a:t>
            </a:r>
            <a:r>
              <a:rPr lang="fr-CH" i="1" noProof="0" dirty="0"/>
              <a:t>SKU</a:t>
            </a:r>
            <a:r>
              <a:rPr lang="fr-CH" noProof="0" dirty="0"/>
              <a:t> se compose de plusieurs </a:t>
            </a:r>
            <a:r>
              <a:rPr lang="fr-CH" b="1" noProof="0" dirty="0"/>
              <a:t>modules</a:t>
            </a:r>
            <a:r>
              <a:rPr lang="fr-CH" noProof="0" dirty="0"/>
              <a:t> interdépendants alliant différentes </a:t>
            </a:r>
            <a:r>
              <a:rPr lang="fr-CH" b="1" noProof="0" dirty="0"/>
              <a:t>technologies</a:t>
            </a:r>
            <a:endParaRPr lang="fr-CH" noProof="0" dirty="0"/>
          </a:p>
          <a:p>
            <a:pPr marL="0" indent="0">
              <a:buNone/>
            </a:pP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081630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3BB7C699-3F0F-417D-8624-CFF589F74E24}"/>
              </a:ext>
            </a:extLst>
          </p:cNvPr>
          <p:cNvSpPr>
            <a:spLocks noChangeAspect="1"/>
          </p:cNvSpPr>
          <p:nvPr/>
        </p:nvSpPr>
        <p:spPr>
          <a:xfrm>
            <a:off x="5767972" y="730664"/>
            <a:ext cx="927208" cy="92720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cresus</a:t>
            </a:r>
            <a:endParaRPr lang="en-US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EC9BD8F7-9667-4967-AE04-8FF4D7044254}"/>
              </a:ext>
            </a:extLst>
          </p:cNvPr>
          <p:cNvSpPr>
            <a:spLocks noChangeAspect="1"/>
          </p:cNvSpPr>
          <p:nvPr/>
        </p:nvSpPr>
        <p:spPr>
          <a:xfrm>
            <a:off x="7631097" y="2019132"/>
            <a:ext cx="927208" cy="92720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sal</a:t>
            </a:r>
            <a:endParaRPr lang="en-US" sz="900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2662FA3-8BA9-4DEB-A146-1673724DF7A4}"/>
              </a:ext>
            </a:extLst>
          </p:cNvPr>
          <p:cNvSpPr>
            <a:spLocks noChangeAspect="1"/>
          </p:cNvSpPr>
          <p:nvPr/>
        </p:nvSpPr>
        <p:spPr>
          <a:xfrm>
            <a:off x="5767972" y="2002683"/>
            <a:ext cx="927208" cy="92720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fact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8D97160-3E05-46A1-9519-76B3074438A4}"/>
              </a:ext>
            </a:extLst>
          </p:cNvPr>
          <p:cNvSpPr>
            <a:spLocks noChangeAspect="1"/>
          </p:cNvSpPr>
          <p:nvPr/>
        </p:nvSpPr>
        <p:spPr>
          <a:xfrm>
            <a:off x="3797199" y="2010756"/>
            <a:ext cx="927208" cy="92720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compta</a:t>
            </a:r>
            <a:endParaRPr lang="en-US" sz="900" dirty="0"/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0CAB3D17-B8CB-4791-AAAD-BF65FE334DAF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4588621" y="1429753"/>
            <a:ext cx="1238674" cy="716789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52D62BED-C177-490E-982F-BEB15534D5E5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621379" y="1445795"/>
            <a:ext cx="1145504" cy="709123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B4E9C7B-5735-476E-8A6A-F08CA7A9EF18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>
            <a:off x="6231576" y="1657872"/>
            <a:ext cx="0" cy="344811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8" name="Ellipse 67">
            <a:extLst>
              <a:ext uri="{FF2B5EF4-FFF2-40B4-BE49-F238E27FC236}">
                <a16:creationId xmlns:a16="http://schemas.microsoft.com/office/drawing/2014/main" id="{246704AF-FF69-42C3-80C6-0AB2B8C33D7A}"/>
              </a:ext>
            </a:extLst>
          </p:cNvPr>
          <p:cNvSpPr>
            <a:spLocks noChangeAspect="1"/>
          </p:cNvSpPr>
          <p:nvPr/>
        </p:nvSpPr>
        <p:spPr>
          <a:xfrm>
            <a:off x="5177410" y="4731538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libutils</a:t>
            </a:r>
            <a:endParaRPr lang="en-US" sz="800" dirty="0"/>
          </a:p>
        </p:txBody>
      </p: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76DAEA79-01D2-4F1D-A53F-E600ECC0887C}"/>
              </a:ext>
            </a:extLst>
          </p:cNvPr>
          <p:cNvCxnSpPr>
            <a:cxnSpLocks/>
          </p:cNvCxnSpPr>
          <p:nvPr/>
        </p:nvCxnSpPr>
        <p:spPr>
          <a:xfrm>
            <a:off x="4455695" y="2905627"/>
            <a:ext cx="328863" cy="529389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9" name="Ellipse 78">
            <a:extLst>
              <a:ext uri="{FF2B5EF4-FFF2-40B4-BE49-F238E27FC236}">
                <a16:creationId xmlns:a16="http://schemas.microsoft.com/office/drawing/2014/main" id="{8EEB162F-F51E-4C34-85EB-E6968DC30101}"/>
              </a:ext>
            </a:extLst>
          </p:cNvPr>
          <p:cNvSpPr>
            <a:spLocks noChangeAspect="1"/>
          </p:cNvSpPr>
          <p:nvPr/>
        </p:nvSpPr>
        <p:spPr>
          <a:xfrm>
            <a:off x="6472471" y="4731538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libefx</a:t>
            </a:r>
            <a:endParaRPr lang="en-US" sz="800" dirty="0"/>
          </a:p>
        </p:txBody>
      </p: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181D9C45-F02D-47B7-9EAA-6B113E754D00}"/>
              </a:ext>
            </a:extLst>
          </p:cNvPr>
          <p:cNvCxnSpPr>
            <a:stCxn id="68" idx="6"/>
            <a:endCxn id="79" idx="2"/>
          </p:cNvCxnSpPr>
          <p:nvPr/>
        </p:nvCxnSpPr>
        <p:spPr>
          <a:xfrm>
            <a:off x="6104618" y="5195142"/>
            <a:ext cx="367853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2" name="Ellipse 131">
            <a:extLst>
              <a:ext uri="{FF2B5EF4-FFF2-40B4-BE49-F238E27FC236}">
                <a16:creationId xmlns:a16="http://schemas.microsoft.com/office/drawing/2014/main" id="{EE091EAF-612B-4CCA-B30A-C91B59BF74BB}"/>
              </a:ext>
            </a:extLst>
          </p:cNvPr>
          <p:cNvSpPr>
            <a:spLocks noChangeAspect="1"/>
          </p:cNvSpPr>
          <p:nvPr/>
        </p:nvSpPr>
        <p:spPr>
          <a:xfrm>
            <a:off x="7020193" y="3326496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libsal</a:t>
            </a:r>
            <a:endParaRPr lang="en-US" sz="800" dirty="0"/>
          </a:p>
        </p:txBody>
      </p:sp>
      <p:sp>
        <p:nvSpPr>
          <p:cNvPr id="133" name="Ellipse 132">
            <a:extLst>
              <a:ext uri="{FF2B5EF4-FFF2-40B4-BE49-F238E27FC236}">
                <a16:creationId xmlns:a16="http://schemas.microsoft.com/office/drawing/2014/main" id="{55D9B946-A10A-40DA-8513-784D924BC87B}"/>
              </a:ext>
            </a:extLst>
          </p:cNvPr>
          <p:cNvSpPr>
            <a:spLocks noChangeAspect="1"/>
          </p:cNvSpPr>
          <p:nvPr/>
        </p:nvSpPr>
        <p:spPr>
          <a:xfrm>
            <a:off x="5840842" y="3328897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libfact</a:t>
            </a:r>
            <a:endParaRPr lang="en-US" sz="800" dirty="0"/>
          </a:p>
        </p:txBody>
      </p:sp>
      <p:cxnSp>
        <p:nvCxnSpPr>
          <p:cNvPr id="145" name="Connecteur droit avec flèche 144">
            <a:extLst>
              <a:ext uri="{FF2B5EF4-FFF2-40B4-BE49-F238E27FC236}">
                <a16:creationId xmlns:a16="http://schemas.microsoft.com/office/drawing/2014/main" id="{61247163-2FC6-4AC4-98AF-A5F8FACB87A4}"/>
              </a:ext>
            </a:extLst>
          </p:cNvPr>
          <p:cNvCxnSpPr>
            <a:cxnSpLocks/>
          </p:cNvCxnSpPr>
          <p:nvPr/>
        </p:nvCxnSpPr>
        <p:spPr>
          <a:xfrm>
            <a:off x="6252411" y="2921669"/>
            <a:ext cx="16042" cy="41709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8" name="Connecteur droit avec flèche 147">
            <a:extLst>
              <a:ext uri="{FF2B5EF4-FFF2-40B4-BE49-F238E27FC236}">
                <a16:creationId xmlns:a16="http://schemas.microsoft.com/office/drawing/2014/main" id="{9826E474-623F-432A-93D1-4E3E1EB88A54}"/>
              </a:ext>
            </a:extLst>
          </p:cNvPr>
          <p:cNvCxnSpPr>
            <a:cxnSpLocks/>
          </p:cNvCxnSpPr>
          <p:nvPr/>
        </p:nvCxnSpPr>
        <p:spPr>
          <a:xfrm flipH="1">
            <a:off x="7664116" y="2897606"/>
            <a:ext cx="232611" cy="465221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3" name="Connecteur droit avec flèche 182">
            <a:extLst>
              <a:ext uri="{FF2B5EF4-FFF2-40B4-BE49-F238E27FC236}">
                <a16:creationId xmlns:a16="http://schemas.microsoft.com/office/drawing/2014/main" id="{6D52BF78-997E-4376-A285-D20BEA0E914E}"/>
              </a:ext>
            </a:extLst>
          </p:cNvPr>
          <p:cNvCxnSpPr>
            <a:cxnSpLocks/>
          </p:cNvCxnSpPr>
          <p:nvPr/>
        </p:nvCxnSpPr>
        <p:spPr>
          <a:xfrm>
            <a:off x="5186598" y="4253704"/>
            <a:ext cx="252271" cy="551002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6" name="Connecteur droit avec flèche 185">
            <a:extLst>
              <a:ext uri="{FF2B5EF4-FFF2-40B4-BE49-F238E27FC236}">
                <a16:creationId xmlns:a16="http://schemas.microsoft.com/office/drawing/2014/main" id="{8AB67938-0898-4789-97BD-F4BEEA3B8F3B}"/>
              </a:ext>
            </a:extLst>
          </p:cNvPr>
          <p:cNvCxnSpPr>
            <a:cxnSpLocks/>
            <a:endCxn id="68" idx="7"/>
          </p:cNvCxnSpPr>
          <p:nvPr/>
        </p:nvCxnSpPr>
        <p:spPr>
          <a:xfrm flipH="1">
            <a:off x="5968832" y="4068679"/>
            <a:ext cx="1165895" cy="798645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9" name="Connecteur droit avec flèche 188">
            <a:extLst>
              <a:ext uri="{FF2B5EF4-FFF2-40B4-BE49-F238E27FC236}">
                <a16:creationId xmlns:a16="http://schemas.microsoft.com/office/drawing/2014/main" id="{56199A53-B6E2-49A6-B36F-8D33D5AA425F}"/>
              </a:ext>
            </a:extLst>
          </p:cNvPr>
          <p:cNvCxnSpPr>
            <a:cxnSpLocks/>
          </p:cNvCxnSpPr>
          <p:nvPr/>
        </p:nvCxnSpPr>
        <p:spPr>
          <a:xfrm flipH="1">
            <a:off x="5787190" y="4189703"/>
            <a:ext cx="305796" cy="60087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5" name="Connecteur droit avec flèche 194">
            <a:extLst>
              <a:ext uri="{FF2B5EF4-FFF2-40B4-BE49-F238E27FC236}">
                <a16:creationId xmlns:a16="http://schemas.microsoft.com/office/drawing/2014/main" id="{FFB69EDB-A145-4301-BC84-8B0C3F0E83DC}"/>
              </a:ext>
            </a:extLst>
          </p:cNvPr>
          <p:cNvCxnSpPr>
            <a:cxnSpLocks/>
            <a:stCxn id="129" idx="5"/>
            <a:endCxn id="79" idx="1"/>
          </p:cNvCxnSpPr>
          <p:nvPr/>
        </p:nvCxnSpPr>
        <p:spPr>
          <a:xfrm>
            <a:off x="5367703" y="4146297"/>
            <a:ext cx="1240554" cy="721027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8" name="Connecteur droit avec flèche 197">
            <a:extLst>
              <a:ext uri="{FF2B5EF4-FFF2-40B4-BE49-F238E27FC236}">
                <a16:creationId xmlns:a16="http://schemas.microsoft.com/office/drawing/2014/main" id="{B2D558B0-BA6B-4627-8E78-F5B832414C63}"/>
              </a:ext>
            </a:extLst>
          </p:cNvPr>
          <p:cNvCxnSpPr>
            <a:cxnSpLocks/>
          </p:cNvCxnSpPr>
          <p:nvPr/>
        </p:nvCxnSpPr>
        <p:spPr>
          <a:xfrm flipH="1">
            <a:off x="7116424" y="4210102"/>
            <a:ext cx="238619" cy="60303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1" name="Connecteur droit avec flèche 200">
            <a:extLst>
              <a:ext uri="{FF2B5EF4-FFF2-40B4-BE49-F238E27FC236}">
                <a16:creationId xmlns:a16="http://schemas.microsoft.com/office/drawing/2014/main" id="{A0974E85-744E-46D4-94B0-80AB0BE83F03}"/>
              </a:ext>
            </a:extLst>
          </p:cNvPr>
          <p:cNvCxnSpPr>
            <a:cxnSpLocks/>
          </p:cNvCxnSpPr>
          <p:nvPr/>
        </p:nvCxnSpPr>
        <p:spPr>
          <a:xfrm>
            <a:off x="6523114" y="4210102"/>
            <a:ext cx="252921" cy="541964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9" name="Ellipse 128">
            <a:extLst>
              <a:ext uri="{FF2B5EF4-FFF2-40B4-BE49-F238E27FC236}">
                <a16:creationId xmlns:a16="http://schemas.microsoft.com/office/drawing/2014/main" id="{66494842-1E4D-4838-BCFE-FE5D6282F987}"/>
              </a:ext>
            </a:extLst>
          </p:cNvPr>
          <p:cNvSpPr>
            <a:spLocks noChangeAspect="1"/>
          </p:cNvSpPr>
          <p:nvPr/>
        </p:nvSpPr>
        <p:spPr>
          <a:xfrm>
            <a:off x="4576281" y="3354875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 err="1"/>
              <a:t>libcompta</a:t>
            </a:r>
            <a:endParaRPr lang="en-US" sz="7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70E8D4A-70EC-463F-A19E-B248BA034784}"/>
              </a:ext>
            </a:extLst>
          </p:cNvPr>
          <p:cNvSpPr txBox="1"/>
          <p:nvPr/>
        </p:nvSpPr>
        <p:spPr>
          <a:xfrm>
            <a:off x="5997348" y="5572635"/>
            <a:ext cx="697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C++</a:t>
            </a:r>
          </a:p>
        </p:txBody>
      </p:sp>
      <p:sp>
        <p:nvSpPr>
          <p:cNvPr id="25" name="Accolade fermante 24">
            <a:extLst>
              <a:ext uri="{FF2B5EF4-FFF2-40B4-BE49-F238E27FC236}">
                <a16:creationId xmlns:a16="http://schemas.microsoft.com/office/drawing/2014/main" id="{2A1DE534-F69C-476D-86D6-99F84FC8644A}"/>
              </a:ext>
            </a:extLst>
          </p:cNvPr>
          <p:cNvSpPr/>
          <p:nvPr/>
        </p:nvSpPr>
        <p:spPr>
          <a:xfrm>
            <a:off x="10372527" y="391025"/>
            <a:ext cx="274320" cy="261687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CEDC562-F027-4FC3-A27C-7BBA8A278940}"/>
              </a:ext>
            </a:extLst>
          </p:cNvPr>
          <p:cNvSpPr txBox="1"/>
          <p:nvPr/>
        </p:nvSpPr>
        <p:spPr>
          <a:xfrm>
            <a:off x="10701644" y="1577959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err="1"/>
              <a:t>SKUs</a:t>
            </a:r>
            <a:endParaRPr lang="en-US" dirty="0"/>
          </a:p>
        </p:txBody>
      </p:sp>
      <p:sp>
        <p:nvSpPr>
          <p:cNvPr id="27" name="Accolade fermante 26">
            <a:extLst>
              <a:ext uri="{FF2B5EF4-FFF2-40B4-BE49-F238E27FC236}">
                <a16:creationId xmlns:a16="http://schemas.microsoft.com/office/drawing/2014/main" id="{5DBC2684-D9DC-4AAE-BF99-B80DC252C6B6}"/>
              </a:ext>
            </a:extLst>
          </p:cNvPr>
          <p:cNvSpPr/>
          <p:nvPr/>
        </p:nvSpPr>
        <p:spPr>
          <a:xfrm>
            <a:off x="10372527" y="3198767"/>
            <a:ext cx="274320" cy="27432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044DF5FB-6108-4692-A48C-902CDD930BC0}"/>
              </a:ext>
            </a:extLst>
          </p:cNvPr>
          <p:cNvSpPr txBox="1"/>
          <p:nvPr/>
        </p:nvSpPr>
        <p:spPr>
          <a:xfrm>
            <a:off x="10701644" y="4385701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878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3BB7C699-3F0F-417D-8624-CFF589F74E24}"/>
              </a:ext>
            </a:extLst>
          </p:cNvPr>
          <p:cNvSpPr>
            <a:spLocks noChangeAspect="1"/>
          </p:cNvSpPr>
          <p:nvPr/>
        </p:nvSpPr>
        <p:spPr>
          <a:xfrm>
            <a:off x="5755940" y="207290"/>
            <a:ext cx="927208" cy="92720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cresus</a:t>
            </a:r>
            <a:endParaRPr lang="en-US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EC9BD8F7-9667-4967-AE04-8FF4D7044254}"/>
              </a:ext>
            </a:extLst>
          </p:cNvPr>
          <p:cNvSpPr>
            <a:spLocks noChangeAspect="1"/>
          </p:cNvSpPr>
          <p:nvPr/>
        </p:nvSpPr>
        <p:spPr>
          <a:xfrm>
            <a:off x="7619065" y="1495758"/>
            <a:ext cx="927208" cy="92720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sal</a:t>
            </a:r>
            <a:endParaRPr lang="en-US" sz="900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2662FA3-8BA9-4DEB-A146-1673724DF7A4}"/>
              </a:ext>
            </a:extLst>
          </p:cNvPr>
          <p:cNvSpPr>
            <a:spLocks noChangeAspect="1"/>
          </p:cNvSpPr>
          <p:nvPr/>
        </p:nvSpPr>
        <p:spPr>
          <a:xfrm>
            <a:off x="5755940" y="1479309"/>
            <a:ext cx="927208" cy="92720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fact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8D97160-3E05-46A1-9519-76B3074438A4}"/>
              </a:ext>
            </a:extLst>
          </p:cNvPr>
          <p:cNvSpPr>
            <a:spLocks noChangeAspect="1"/>
          </p:cNvSpPr>
          <p:nvPr/>
        </p:nvSpPr>
        <p:spPr>
          <a:xfrm>
            <a:off x="3785167" y="1487382"/>
            <a:ext cx="927208" cy="92720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compta</a:t>
            </a:r>
            <a:endParaRPr lang="en-US" sz="900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BE7A5A8C-A35E-4516-B447-42F0DD2D02A4}"/>
              </a:ext>
            </a:extLst>
          </p:cNvPr>
          <p:cNvSpPr>
            <a:spLocks noChangeAspect="1"/>
          </p:cNvSpPr>
          <p:nvPr/>
        </p:nvSpPr>
        <p:spPr>
          <a:xfrm>
            <a:off x="9148222" y="3780040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swissdec</a:t>
            </a:r>
            <a:endParaRPr lang="en-US" sz="800" dirty="0"/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0CAB3D17-B8CB-4791-AAAD-BF65FE334DAF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4576589" y="906379"/>
            <a:ext cx="1238674" cy="716789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52D62BED-C177-490E-982F-BEB15534D5E5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609347" y="922421"/>
            <a:ext cx="1145504" cy="709123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B4E9C7B-5735-476E-8A6A-F08CA7A9EF18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>
            <a:off x="6219544" y="1134498"/>
            <a:ext cx="0" cy="344811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5F938B44-160D-4C78-9998-4AE90702A41A}"/>
              </a:ext>
            </a:extLst>
          </p:cNvPr>
          <p:cNvCxnSpPr>
            <a:cxnSpLocks/>
          </p:cNvCxnSpPr>
          <p:nvPr/>
        </p:nvCxnSpPr>
        <p:spPr>
          <a:xfrm>
            <a:off x="8341895" y="2342147"/>
            <a:ext cx="1026694" cy="154806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9" name="Ellipse 48">
            <a:extLst>
              <a:ext uri="{FF2B5EF4-FFF2-40B4-BE49-F238E27FC236}">
                <a16:creationId xmlns:a16="http://schemas.microsoft.com/office/drawing/2014/main" id="{CCADAD20-CEED-4E8B-97EE-328AD49BE7C8}"/>
              </a:ext>
            </a:extLst>
          </p:cNvPr>
          <p:cNvSpPr>
            <a:spLocks noChangeAspect="1"/>
          </p:cNvSpPr>
          <p:nvPr/>
        </p:nvSpPr>
        <p:spPr>
          <a:xfrm>
            <a:off x="7946467" y="3781042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partout</a:t>
            </a:r>
            <a:endParaRPr lang="en-US" sz="800" dirty="0"/>
          </a:p>
        </p:txBody>
      </p: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3DE79387-0311-4CE3-8A2D-7823C6B0E11C}"/>
              </a:ext>
            </a:extLst>
          </p:cNvPr>
          <p:cNvCxnSpPr>
            <a:cxnSpLocks/>
          </p:cNvCxnSpPr>
          <p:nvPr/>
        </p:nvCxnSpPr>
        <p:spPr>
          <a:xfrm>
            <a:off x="8141368" y="2430379"/>
            <a:ext cx="184485" cy="1363579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8" name="Ellipse 67">
            <a:extLst>
              <a:ext uri="{FF2B5EF4-FFF2-40B4-BE49-F238E27FC236}">
                <a16:creationId xmlns:a16="http://schemas.microsoft.com/office/drawing/2014/main" id="{246704AF-FF69-42C3-80C6-0AB2B8C33D7A}"/>
              </a:ext>
            </a:extLst>
          </p:cNvPr>
          <p:cNvSpPr>
            <a:spLocks noChangeAspect="1"/>
          </p:cNvSpPr>
          <p:nvPr/>
        </p:nvSpPr>
        <p:spPr>
          <a:xfrm>
            <a:off x="5165378" y="4208164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libutils</a:t>
            </a:r>
            <a:endParaRPr lang="en-US" sz="800" dirty="0"/>
          </a:p>
        </p:txBody>
      </p: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76DAEA79-01D2-4F1D-A53F-E600ECC0887C}"/>
              </a:ext>
            </a:extLst>
          </p:cNvPr>
          <p:cNvCxnSpPr>
            <a:cxnSpLocks/>
          </p:cNvCxnSpPr>
          <p:nvPr/>
        </p:nvCxnSpPr>
        <p:spPr>
          <a:xfrm>
            <a:off x="4443663" y="2382253"/>
            <a:ext cx="328863" cy="529389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9" name="Ellipse 78">
            <a:extLst>
              <a:ext uri="{FF2B5EF4-FFF2-40B4-BE49-F238E27FC236}">
                <a16:creationId xmlns:a16="http://schemas.microsoft.com/office/drawing/2014/main" id="{8EEB162F-F51E-4C34-85EB-E6968DC30101}"/>
              </a:ext>
            </a:extLst>
          </p:cNvPr>
          <p:cNvSpPr>
            <a:spLocks noChangeAspect="1"/>
          </p:cNvSpPr>
          <p:nvPr/>
        </p:nvSpPr>
        <p:spPr>
          <a:xfrm>
            <a:off x="6460439" y="4208164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libefx</a:t>
            </a:r>
            <a:endParaRPr lang="en-US" sz="800" dirty="0"/>
          </a:p>
        </p:txBody>
      </p: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181D9C45-F02D-47B7-9EAA-6B113E754D00}"/>
              </a:ext>
            </a:extLst>
          </p:cNvPr>
          <p:cNvCxnSpPr>
            <a:stCxn id="68" idx="6"/>
            <a:endCxn id="79" idx="2"/>
          </p:cNvCxnSpPr>
          <p:nvPr/>
        </p:nvCxnSpPr>
        <p:spPr>
          <a:xfrm>
            <a:off x="6092586" y="4671768"/>
            <a:ext cx="367853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2" name="Ellipse 131">
            <a:extLst>
              <a:ext uri="{FF2B5EF4-FFF2-40B4-BE49-F238E27FC236}">
                <a16:creationId xmlns:a16="http://schemas.microsoft.com/office/drawing/2014/main" id="{EE091EAF-612B-4CCA-B30A-C91B59BF74BB}"/>
              </a:ext>
            </a:extLst>
          </p:cNvPr>
          <p:cNvSpPr>
            <a:spLocks noChangeAspect="1"/>
          </p:cNvSpPr>
          <p:nvPr/>
        </p:nvSpPr>
        <p:spPr>
          <a:xfrm>
            <a:off x="7008161" y="2803122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libsal</a:t>
            </a:r>
            <a:endParaRPr lang="en-US" sz="800" dirty="0"/>
          </a:p>
        </p:txBody>
      </p:sp>
      <p:sp>
        <p:nvSpPr>
          <p:cNvPr id="133" name="Ellipse 132">
            <a:extLst>
              <a:ext uri="{FF2B5EF4-FFF2-40B4-BE49-F238E27FC236}">
                <a16:creationId xmlns:a16="http://schemas.microsoft.com/office/drawing/2014/main" id="{55D9B946-A10A-40DA-8513-784D924BC87B}"/>
              </a:ext>
            </a:extLst>
          </p:cNvPr>
          <p:cNvSpPr>
            <a:spLocks noChangeAspect="1"/>
          </p:cNvSpPr>
          <p:nvPr/>
        </p:nvSpPr>
        <p:spPr>
          <a:xfrm>
            <a:off x="5828810" y="2805523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libfact</a:t>
            </a:r>
            <a:endParaRPr lang="en-US" sz="800" dirty="0"/>
          </a:p>
        </p:txBody>
      </p:sp>
      <p:cxnSp>
        <p:nvCxnSpPr>
          <p:cNvPr id="145" name="Connecteur droit avec flèche 144">
            <a:extLst>
              <a:ext uri="{FF2B5EF4-FFF2-40B4-BE49-F238E27FC236}">
                <a16:creationId xmlns:a16="http://schemas.microsoft.com/office/drawing/2014/main" id="{61247163-2FC6-4AC4-98AF-A5F8FACB87A4}"/>
              </a:ext>
            </a:extLst>
          </p:cNvPr>
          <p:cNvCxnSpPr>
            <a:cxnSpLocks/>
          </p:cNvCxnSpPr>
          <p:nvPr/>
        </p:nvCxnSpPr>
        <p:spPr>
          <a:xfrm>
            <a:off x="6240379" y="2398295"/>
            <a:ext cx="16042" cy="41709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8" name="Connecteur droit avec flèche 147">
            <a:extLst>
              <a:ext uri="{FF2B5EF4-FFF2-40B4-BE49-F238E27FC236}">
                <a16:creationId xmlns:a16="http://schemas.microsoft.com/office/drawing/2014/main" id="{9826E474-623F-432A-93D1-4E3E1EB88A54}"/>
              </a:ext>
            </a:extLst>
          </p:cNvPr>
          <p:cNvCxnSpPr>
            <a:cxnSpLocks/>
          </p:cNvCxnSpPr>
          <p:nvPr/>
        </p:nvCxnSpPr>
        <p:spPr>
          <a:xfrm flipH="1">
            <a:off x="7652084" y="2374232"/>
            <a:ext cx="232611" cy="465221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3" name="Connecteur droit avec flèche 182">
            <a:extLst>
              <a:ext uri="{FF2B5EF4-FFF2-40B4-BE49-F238E27FC236}">
                <a16:creationId xmlns:a16="http://schemas.microsoft.com/office/drawing/2014/main" id="{6D52BF78-997E-4376-A285-D20BEA0E914E}"/>
              </a:ext>
            </a:extLst>
          </p:cNvPr>
          <p:cNvCxnSpPr>
            <a:cxnSpLocks/>
          </p:cNvCxnSpPr>
          <p:nvPr/>
        </p:nvCxnSpPr>
        <p:spPr>
          <a:xfrm>
            <a:off x="5174566" y="3730330"/>
            <a:ext cx="252271" cy="551002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6" name="Connecteur droit avec flèche 185">
            <a:extLst>
              <a:ext uri="{FF2B5EF4-FFF2-40B4-BE49-F238E27FC236}">
                <a16:creationId xmlns:a16="http://schemas.microsoft.com/office/drawing/2014/main" id="{8AB67938-0898-4789-97BD-F4BEEA3B8F3B}"/>
              </a:ext>
            </a:extLst>
          </p:cNvPr>
          <p:cNvCxnSpPr>
            <a:cxnSpLocks/>
            <a:endCxn id="68" idx="7"/>
          </p:cNvCxnSpPr>
          <p:nvPr/>
        </p:nvCxnSpPr>
        <p:spPr>
          <a:xfrm flipH="1">
            <a:off x="5956800" y="3545305"/>
            <a:ext cx="1165895" cy="798645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9" name="Connecteur droit avec flèche 188">
            <a:extLst>
              <a:ext uri="{FF2B5EF4-FFF2-40B4-BE49-F238E27FC236}">
                <a16:creationId xmlns:a16="http://schemas.microsoft.com/office/drawing/2014/main" id="{56199A53-B6E2-49A6-B36F-8D33D5AA425F}"/>
              </a:ext>
            </a:extLst>
          </p:cNvPr>
          <p:cNvCxnSpPr>
            <a:cxnSpLocks/>
          </p:cNvCxnSpPr>
          <p:nvPr/>
        </p:nvCxnSpPr>
        <p:spPr>
          <a:xfrm flipH="1">
            <a:off x="5775158" y="3666329"/>
            <a:ext cx="305796" cy="60087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5" name="Connecteur droit avec flèche 194">
            <a:extLst>
              <a:ext uri="{FF2B5EF4-FFF2-40B4-BE49-F238E27FC236}">
                <a16:creationId xmlns:a16="http://schemas.microsoft.com/office/drawing/2014/main" id="{FFB69EDB-A145-4301-BC84-8B0C3F0E83DC}"/>
              </a:ext>
            </a:extLst>
          </p:cNvPr>
          <p:cNvCxnSpPr>
            <a:cxnSpLocks/>
            <a:stCxn id="129" idx="5"/>
            <a:endCxn id="79" idx="1"/>
          </p:cNvCxnSpPr>
          <p:nvPr/>
        </p:nvCxnSpPr>
        <p:spPr>
          <a:xfrm>
            <a:off x="5355671" y="3622923"/>
            <a:ext cx="1240554" cy="721027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8" name="Connecteur droit avec flèche 197">
            <a:extLst>
              <a:ext uri="{FF2B5EF4-FFF2-40B4-BE49-F238E27FC236}">
                <a16:creationId xmlns:a16="http://schemas.microsoft.com/office/drawing/2014/main" id="{B2D558B0-BA6B-4627-8E78-F5B832414C63}"/>
              </a:ext>
            </a:extLst>
          </p:cNvPr>
          <p:cNvCxnSpPr>
            <a:cxnSpLocks/>
          </p:cNvCxnSpPr>
          <p:nvPr/>
        </p:nvCxnSpPr>
        <p:spPr>
          <a:xfrm flipH="1">
            <a:off x="7104392" y="3686728"/>
            <a:ext cx="238619" cy="60303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1" name="Connecteur droit avec flèche 200">
            <a:extLst>
              <a:ext uri="{FF2B5EF4-FFF2-40B4-BE49-F238E27FC236}">
                <a16:creationId xmlns:a16="http://schemas.microsoft.com/office/drawing/2014/main" id="{A0974E85-744E-46D4-94B0-80AB0BE83F03}"/>
              </a:ext>
            </a:extLst>
          </p:cNvPr>
          <p:cNvCxnSpPr>
            <a:cxnSpLocks/>
          </p:cNvCxnSpPr>
          <p:nvPr/>
        </p:nvCxnSpPr>
        <p:spPr>
          <a:xfrm>
            <a:off x="6511082" y="3686728"/>
            <a:ext cx="252921" cy="541964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1" name="Ellipse 50">
            <a:extLst>
              <a:ext uri="{FF2B5EF4-FFF2-40B4-BE49-F238E27FC236}">
                <a16:creationId xmlns:a16="http://schemas.microsoft.com/office/drawing/2014/main" id="{F0A36858-F914-432A-A73B-62AA16AB87AE}"/>
              </a:ext>
            </a:extLst>
          </p:cNvPr>
          <p:cNvSpPr>
            <a:spLocks noChangeAspect="1"/>
          </p:cNvSpPr>
          <p:nvPr/>
        </p:nvSpPr>
        <p:spPr>
          <a:xfrm>
            <a:off x="8619329" y="5281530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bcx</a:t>
            </a:r>
          </a:p>
        </p:txBody>
      </p:sp>
      <p:sp>
        <p:nvSpPr>
          <p:cNvPr id="129" name="Ellipse 128">
            <a:extLst>
              <a:ext uri="{FF2B5EF4-FFF2-40B4-BE49-F238E27FC236}">
                <a16:creationId xmlns:a16="http://schemas.microsoft.com/office/drawing/2014/main" id="{66494842-1E4D-4838-BCFE-FE5D6282F987}"/>
              </a:ext>
            </a:extLst>
          </p:cNvPr>
          <p:cNvSpPr>
            <a:spLocks noChangeAspect="1"/>
          </p:cNvSpPr>
          <p:nvPr/>
        </p:nvSpPr>
        <p:spPr>
          <a:xfrm>
            <a:off x="4564249" y="2831501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 err="1"/>
              <a:t>libcompta</a:t>
            </a:r>
            <a:endParaRPr lang="en-US" sz="700" dirty="0"/>
          </a:p>
        </p:txBody>
      </p: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0E95CDE1-E83E-4E88-AC85-E39F169E1639}"/>
              </a:ext>
            </a:extLst>
          </p:cNvPr>
          <p:cNvCxnSpPr>
            <a:cxnSpLocks/>
          </p:cNvCxnSpPr>
          <p:nvPr/>
        </p:nvCxnSpPr>
        <p:spPr>
          <a:xfrm>
            <a:off x="8630653" y="4668253"/>
            <a:ext cx="296779" cy="64168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315D47E2-CC87-45EF-87D9-82422613DF6E}"/>
              </a:ext>
            </a:extLst>
          </p:cNvPr>
          <p:cNvCxnSpPr>
            <a:cxnSpLocks/>
          </p:cNvCxnSpPr>
          <p:nvPr/>
        </p:nvCxnSpPr>
        <p:spPr>
          <a:xfrm flipH="1">
            <a:off x="9232232" y="4684295"/>
            <a:ext cx="240631" cy="657726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F3645BB4-FAB3-4B47-9240-DF5BCFEEED85}"/>
              </a:ext>
            </a:extLst>
          </p:cNvPr>
          <p:cNvSpPr txBox="1"/>
          <p:nvPr/>
        </p:nvSpPr>
        <p:spPr>
          <a:xfrm>
            <a:off x="9540335" y="4911196"/>
            <a:ext cx="2025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.NET Framework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35186708-584D-4E8E-8C1E-3C4DD69F48EC}"/>
              </a:ext>
            </a:extLst>
          </p:cNvPr>
          <p:cNvSpPr txBox="1"/>
          <p:nvPr/>
        </p:nvSpPr>
        <p:spPr>
          <a:xfrm>
            <a:off x="5985316" y="5049261"/>
            <a:ext cx="697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C++</a:t>
            </a:r>
          </a:p>
        </p:txBody>
      </p:sp>
    </p:spTree>
    <p:extLst>
      <p:ext uri="{BB962C8B-B14F-4D97-AF65-F5344CB8AC3E}">
        <p14:creationId xmlns:p14="http://schemas.microsoft.com/office/powerpoint/2010/main" val="1640063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3BB7C699-3F0F-417D-8624-CFF589F74E24}"/>
              </a:ext>
            </a:extLst>
          </p:cNvPr>
          <p:cNvSpPr>
            <a:spLocks noChangeAspect="1"/>
          </p:cNvSpPr>
          <p:nvPr/>
        </p:nvSpPr>
        <p:spPr>
          <a:xfrm>
            <a:off x="5755940" y="207290"/>
            <a:ext cx="927208" cy="92720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cresus</a:t>
            </a:r>
            <a:endParaRPr lang="en-US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EC9BD8F7-9667-4967-AE04-8FF4D7044254}"/>
              </a:ext>
            </a:extLst>
          </p:cNvPr>
          <p:cNvSpPr>
            <a:spLocks noChangeAspect="1"/>
          </p:cNvSpPr>
          <p:nvPr/>
        </p:nvSpPr>
        <p:spPr>
          <a:xfrm>
            <a:off x="7619065" y="1495758"/>
            <a:ext cx="927208" cy="92720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sal</a:t>
            </a:r>
            <a:endParaRPr lang="en-US" sz="900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2662FA3-8BA9-4DEB-A146-1673724DF7A4}"/>
              </a:ext>
            </a:extLst>
          </p:cNvPr>
          <p:cNvSpPr>
            <a:spLocks noChangeAspect="1"/>
          </p:cNvSpPr>
          <p:nvPr/>
        </p:nvSpPr>
        <p:spPr>
          <a:xfrm>
            <a:off x="5755940" y="1479309"/>
            <a:ext cx="927208" cy="92720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fact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8D97160-3E05-46A1-9519-76B3074438A4}"/>
              </a:ext>
            </a:extLst>
          </p:cNvPr>
          <p:cNvSpPr>
            <a:spLocks noChangeAspect="1"/>
          </p:cNvSpPr>
          <p:nvPr/>
        </p:nvSpPr>
        <p:spPr>
          <a:xfrm>
            <a:off x="3785167" y="1487382"/>
            <a:ext cx="927208" cy="92720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compta</a:t>
            </a:r>
            <a:endParaRPr lang="en-US" sz="900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5F85FBD8-3B1F-4E65-B736-99BC3B2D332A}"/>
              </a:ext>
            </a:extLst>
          </p:cNvPr>
          <p:cNvSpPr>
            <a:spLocks noChangeAspect="1"/>
          </p:cNvSpPr>
          <p:nvPr/>
        </p:nvSpPr>
        <p:spPr>
          <a:xfrm>
            <a:off x="3510970" y="3796087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synchro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677FCDB-EC93-432D-88D7-0338DA7715F4}"/>
              </a:ext>
            </a:extLst>
          </p:cNvPr>
          <p:cNvSpPr>
            <a:spLocks noChangeAspect="1"/>
          </p:cNvSpPr>
          <p:nvPr/>
        </p:nvSpPr>
        <p:spPr>
          <a:xfrm>
            <a:off x="2384181" y="3818561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banking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BE7A5A8C-A35E-4516-B447-42F0DD2D02A4}"/>
              </a:ext>
            </a:extLst>
          </p:cNvPr>
          <p:cNvSpPr>
            <a:spLocks noChangeAspect="1"/>
          </p:cNvSpPr>
          <p:nvPr/>
        </p:nvSpPr>
        <p:spPr>
          <a:xfrm>
            <a:off x="9148222" y="3780040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swissdec</a:t>
            </a:r>
            <a:endParaRPr lang="en-US" sz="800" dirty="0"/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0CAB3D17-B8CB-4791-AAAD-BF65FE334DAF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4576589" y="906379"/>
            <a:ext cx="1238674" cy="716789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52D62BED-C177-490E-982F-BEB15534D5E5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609347" y="922421"/>
            <a:ext cx="1145504" cy="709123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B4E9C7B-5735-476E-8A6A-F08CA7A9EF18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>
            <a:off x="6219544" y="1134498"/>
            <a:ext cx="0" cy="344811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B7F2798C-4C2B-4EBA-8CE8-D453F23BED29}"/>
              </a:ext>
            </a:extLst>
          </p:cNvPr>
          <p:cNvCxnSpPr>
            <a:cxnSpLocks/>
          </p:cNvCxnSpPr>
          <p:nvPr/>
        </p:nvCxnSpPr>
        <p:spPr>
          <a:xfrm flipH="1">
            <a:off x="4355432" y="2181726"/>
            <a:ext cx="3304674" cy="1868906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FC01814B-F833-43E5-9243-2319DCEDD026}"/>
              </a:ext>
            </a:extLst>
          </p:cNvPr>
          <p:cNvCxnSpPr>
            <a:cxnSpLocks/>
          </p:cNvCxnSpPr>
          <p:nvPr/>
        </p:nvCxnSpPr>
        <p:spPr>
          <a:xfrm flipH="1">
            <a:off x="4251158" y="2269958"/>
            <a:ext cx="1628274" cy="1660358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02D0530F-2B1E-4D81-9244-58C696F11D87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3974574" y="2414337"/>
            <a:ext cx="188352" cy="138175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5F938B44-160D-4C78-9998-4AE90702A41A}"/>
              </a:ext>
            </a:extLst>
          </p:cNvPr>
          <p:cNvCxnSpPr>
            <a:cxnSpLocks/>
          </p:cNvCxnSpPr>
          <p:nvPr/>
        </p:nvCxnSpPr>
        <p:spPr>
          <a:xfrm>
            <a:off x="8341895" y="2342147"/>
            <a:ext cx="1026694" cy="154806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9" name="Ellipse 48">
            <a:extLst>
              <a:ext uri="{FF2B5EF4-FFF2-40B4-BE49-F238E27FC236}">
                <a16:creationId xmlns:a16="http://schemas.microsoft.com/office/drawing/2014/main" id="{CCADAD20-CEED-4E8B-97EE-328AD49BE7C8}"/>
              </a:ext>
            </a:extLst>
          </p:cNvPr>
          <p:cNvSpPr>
            <a:spLocks noChangeAspect="1"/>
          </p:cNvSpPr>
          <p:nvPr/>
        </p:nvSpPr>
        <p:spPr>
          <a:xfrm>
            <a:off x="7946467" y="3781042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partout</a:t>
            </a:r>
            <a:endParaRPr lang="en-US" sz="800" dirty="0"/>
          </a:p>
        </p:txBody>
      </p: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3DE79387-0311-4CE3-8A2D-7823C6B0E11C}"/>
              </a:ext>
            </a:extLst>
          </p:cNvPr>
          <p:cNvCxnSpPr>
            <a:cxnSpLocks/>
          </p:cNvCxnSpPr>
          <p:nvPr/>
        </p:nvCxnSpPr>
        <p:spPr>
          <a:xfrm>
            <a:off x="8141368" y="2430379"/>
            <a:ext cx="184485" cy="1363579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8" name="Ellipse 67">
            <a:extLst>
              <a:ext uri="{FF2B5EF4-FFF2-40B4-BE49-F238E27FC236}">
                <a16:creationId xmlns:a16="http://schemas.microsoft.com/office/drawing/2014/main" id="{246704AF-FF69-42C3-80C6-0AB2B8C33D7A}"/>
              </a:ext>
            </a:extLst>
          </p:cNvPr>
          <p:cNvSpPr>
            <a:spLocks noChangeAspect="1"/>
          </p:cNvSpPr>
          <p:nvPr/>
        </p:nvSpPr>
        <p:spPr>
          <a:xfrm>
            <a:off x="5165378" y="4208164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libutils</a:t>
            </a:r>
            <a:endParaRPr lang="en-US" sz="800" dirty="0"/>
          </a:p>
        </p:txBody>
      </p: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76DAEA79-01D2-4F1D-A53F-E600ECC0887C}"/>
              </a:ext>
            </a:extLst>
          </p:cNvPr>
          <p:cNvCxnSpPr>
            <a:cxnSpLocks/>
          </p:cNvCxnSpPr>
          <p:nvPr/>
        </p:nvCxnSpPr>
        <p:spPr>
          <a:xfrm>
            <a:off x="4443663" y="2382253"/>
            <a:ext cx="328863" cy="529389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9" name="Ellipse 78">
            <a:extLst>
              <a:ext uri="{FF2B5EF4-FFF2-40B4-BE49-F238E27FC236}">
                <a16:creationId xmlns:a16="http://schemas.microsoft.com/office/drawing/2014/main" id="{8EEB162F-F51E-4C34-85EB-E6968DC30101}"/>
              </a:ext>
            </a:extLst>
          </p:cNvPr>
          <p:cNvSpPr>
            <a:spLocks noChangeAspect="1"/>
          </p:cNvSpPr>
          <p:nvPr/>
        </p:nvSpPr>
        <p:spPr>
          <a:xfrm>
            <a:off x="6460439" y="4208164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libefx</a:t>
            </a:r>
            <a:endParaRPr lang="en-US" sz="800" dirty="0"/>
          </a:p>
        </p:txBody>
      </p: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181D9C45-F02D-47B7-9EAA-6B113E754D00}"/>
              </a:ext>
            </a:extLst>
          </p:cNvPr>
          <p:cNvCxnSpPr>
            <a:stCxn id="68" idx="6"/>
            <a:endCxn id="79" idx="2"/>
          </p:cNvCxnSpPr>
          <p:nvPr/>
        </p:nvCxnSpPr>
        <p:spPr>
          <a:xfrm>
            <a:off x="6092586" y="4671768"/>
            <a:ext cx="367853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2" name="Ellipse 131">
            <a:extLst>
              <a:ext uri="{FF2B5EF4-FFF2-40B4-BE49-F238E27FC236}">
                <a16:creationId xmlns:a16="http://schemas.microsoft.com/office/drawing/2014/main" id="{EE091EAF-612B-4CCA-B30A-C91B59BF74BB}"/>
              </a:ext>
            </a:extLst>
          </p:cNvPr>
          <p:cNvSpPr>
            <a:spLocks noChangeAspect="1"/>
          </p:cNvSpPr>
          <p:nvPr/>
        </p:nvSpPr>
        <p:spPr>
          <a:xfrm>
            <a:off x="7008161" y="2803122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libsal</a:t>
            </a:r>
            <a:endParaRPr lang="en-US" sz="800" dirty="0"/>
          </a:p>
        </p:txBody>
      </p:sp>
      <p:sp>
        <p:nvSpPr>
          <p:cNvPr id="133" name="Ellipse 132">
            <a:extLst>
              <a:ext uri="{FF2B5EF4-FFF2-40B4-BE49-F238E27FC236}">
                <a16:creationId xmlns:a16="http://schemas.microsoft.com/office/drawing/2014/main" id="{55D9B946-A10A-40DA-8513-784D924BC87B}"/>
              </a:ext>
            </a:extLst>
          </p:cNvPr>
          <p:cNvSpPr>
            <a:spLocks noChangeAspect="1"/>
          </p:cNvSpPr>
          <p:nvPr/>
        </p:nvSpPr>
        <p:spPr>
          <a:xfrm>
            <a:off x="5828810" y="2805523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libfact</a:t>
            </a:r>
            <a:endParaRPr lang="en-US" sz="800" dirty="0"/>
          </a:p>
        </p:txBody>
      </p:sp>
      <p:cxnSp>
        <p:nvCxnSpPr>
          <p:cNvPr id="145" name="Connecteur droit avec flèche 144">
            <a:extLst>
              <a:ext uri="{FF2B5EF4-FFF2-40B4-BE49-F238E27FC236}">
                <a16:creationId xmlns:a16="http://schemas.microsoft.com/office/drawing/2014/main" id="{61247163-2FC6-4AC4-98AF-A5F8FACB87A4}"/>
              </a:ext>
            </a:extLst>
          </p:cNvPr>
          <p:cNvCxnSpPr>
            <a:cxnSpLocks/>
          </p:cNvCxnSpPr>
          <p:nvPr/>
        </p:nvCxnSpPr>
        <p:spPr>
          <a:xfrm>
            <a:off x="6240379" y="2398295"/>
            <a:ext cx="16042" cy="41709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8" name="Connecteur droit avec flèche 147">
            <a:extLst>
              <a:ext uri="{FF2B5EF4-FFF2-40B4-BE49-F238E27FC236}">
                <a16:creationId xmlns:a16="http://schemas.microsoft.com/office/drawing/2014/main" id="{9826E474-623F-432A-93D1-4E3E1EB88A54}"/>
              </a:ext>
            </a:extLst>
          </p:cNvPr>
          <p:cNvCxnSpPr>
            <a:cxnSpLocks/>
          </p:cNvCxnSpPr>
          <p:nvPr/>
        </p:nvCxnSpPr>
        <p:spPr>
          <a:xfrm flipH="1">
            <a:off x="7652084" y="2374232"/>
            <a:ext cx="232611" cy="465221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3" name="Connecteur droit avec flèche 182">
            <a:extLst>
              <a:ext uri="{FF2B5EF4-FFF2-40B4-BE49-F238E27FC236}">
                <a16:creationId xmlns:a16="http://schemas.microsoft.com/office/drawing/2014/main" id="{6D52BF78-997E-4376-A285-D20BEA0E914E}"/>
              </a:ext>
            </a:extLst>
          </p:cNvPr>
          <p:cNvCxnSpPr>
            <a:cxnSpLocks/>
          </p:cNvCxnSpPr>
          <p:nvPr/>
        </p:nvCxnSpPr>
        <p:spPr>
          <a:xfrm>
            <a:off x="5174566" y="3730330"/>
            <a:ext cx="252271" cy="551002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6" name="Connecteur droit avec flèche 185">
            <a:extLst>
              <a:ext uri="{FF2B5EF4-FFF2-40B4-BE49-F238E27FC236}">
                <a16:creationId xmlns:a16="http://schemas.microsoft.com/office/drawing/2014/main" id="{8AB67938-0898-4789-97BD-F4BEEA3B8F3B}"/>
              </a:ext>
            </a:extLst>
          </p:cNvPr>
          <p:cNvCxnSpPr>
            <a:cxnSpLocks/>
            <a:endCxn id="68" idx="7"/>
          </p:cNvCxnSpPr>
          <p:nvPr/>
        </p:nvCxnSpPr>
        <p:spPr>
          <a:xfrm flipH="1">
            <a:off x="5956800" y="3545305"/>
            <a:ext cx="1165895" cy="798645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9" name="Connecteur droit avec flèche 188">
            <a:extLst>
              <a:ext uri="{FF2B5EF4-FFF2-40B4-BE49-F238E27FC236}">
                <a16:creationId xmlns:a16="http://schemas.microsoft.com/office/drawing/2014/main" id="{56199A53-B6E2-49A6-B36F-8D33D5AA425F}"/>
              </a:ext>
            </a:extLst>
          </p:cNvPr>
          <p:cNvCxnSpPr>
            <a:cxnSpLocks/>
          </p:cNvCxnSpPr>
          <p:nvPr/>
        </p:nvCxnSpPr>
        <p:spPr>
          <a:xfrm flipH="1">
            <a:off x="5775158" y="3666329"/>
            <a:ext cx="305796" cy="60087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5" name="Connecteur droit avec flèche 194">
            <a:extLst>
              <a:ext uri="{FF2B5EF4-FFF2-40B4-BE49-F238E27FC236}">
                <a16:creationId xmlns:a16="http://schemas.microsoft.com/office/drawing/2014/main" id="{FFB69EDB-A145-4301-BC84-8B0C3F0E83DC}"/>
              </a:ext>
            </a:extLst>
          </p:cNvPr>
          <p:cNvCxnSpPr>
            <a:cxnSpLocks/>
            <a:stCxn id="129" idx="5"/>
            <a:endCxn id="79" idx="1"/>
          </p:cNvCxnSpPr>
          <p:nvPr/>
        </p:nvCxnSpPr>
        <p:spPr>
          <a:xfrm>
            <a:off x="5355671" y="3622923"/>
            <a:ext cx="1240554" cy="721027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8" name="Connecteur droit avec flèche 197">
            <a:extLst>
              <a:ext uri="{FF2B5EF4-FFF2-40B4-BE49-F238E27FC236}">
                <a16:creationId xmlns:a16="http://schemas.microsoft.com/office/drawing/2014/main" id="{B2D558B0-BA6B-4627-8E78-F5B832414C63}"/>
              </a:ext>
            </a:extLst>
          </p:cNvPr>
          <p:cNvCxnSpPr>
            <a:cxnSpLocks/>
          </p:cNvCxnSpPr>
          <p:nvPr/>
        </p:nvCxnSpPr>
        <p:spPr>
          <a:xfrm flipH="1">
            <a:off x="7104392" y="3686728"/>
            <a:ext cx="238619" cy="60303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1" name="Connecteur droit avec flèche 200">
            <a:extLst>
              <a:ext uri="{FF2B5EF4-FFF2-40B4-BE49-F238E27FC236}">
                <a16:creationId xmlns:a16="http://schemas.microsoft.com/office/drawing/2014/main" id="{A0974E85-744E-46D4-94B0-80AB0BE83F03}"/>
              </a:ext>
            </a:extLst>
          </p:cNvPr>
          <p:cNvCxnSpPr>
            <a:cxnSpLocks/>
          </p:cNvCxnSpPr>
          <p:nvPr/>
        </p:nvCxnSpPr>
        <p:spPr>
          <a:xfrm>
            <a:off x="6511082" y="3686728"/>
            <a:ext cx="252921" cy="541964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1" name="Connecteur droit avec flèche 100">
            <a:extLst>
              <a:ext uri="{FF2B5EF4-FFF2-40B4-BE49-F238E27FC236}">
                <a16:creationId xmlns:a16="http://schemas.microsoft.com/office/drawing/2014/main" id="{BC75236E-02BC-43F2-A2BC-C746B6ACE54A}"/>
              </a:ext>
            </a:extLst>
          </p:cNvPr>
          <p:cNvCxnSpPr>
            <a:cxnSpLocks/>
            <a:endCxn id="11" idx="7"/>
          </p:cNvCxnSpPr>
          <p:nvPr/>
        </p:nvCxnSpPr>
        <p:spPr>
          <a:xfrm flipH="1">
            <a:off x="3175603" y="2197768"/>
            <a:ext cx="2671744" cy="1756579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1" name="Ellipse 50">
            <a:extLst>
              <a:ext uri="{FF2B5EF4-FFF2-40B4-BE49-F238E27FC236}">
                <a16:creationId xmlns:a16="http://schemas.microsoft.com/office/drawing/2014/main" id="{F0A36858-F914-432A-A73B-62AA16AB87AE}"/>
              </a:ext>
            </a:extLst>
          </p:cNvPr>
          <p:cNvSpPr>
            <a:spLocks noChangeAspect="1"/>
          </p:cNvSpPr>
          <p:nvPr/>
        </p:nvSpPr>
        <p:spPr>
          <a:xfrm>
            <a:off x="8619329" y="5281530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bcx</a:t>
            </a: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F5DEE4EC-4D19-4FE4-A4E6-2792DDD3E050}"/>
              </a:ext>
            </a:extLst>
          </p:cNvPr>
          <p:cNvSpPr>
            <a:spLocks noChangeAspect="1"/>
          </p:cNvSpPr>
          <p:nvPr/>
        </p:nvSpPr>
        <p:spPr>
          <a:xfrm>
            <a:off x="2762890" y="5170753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bcx</a:t>
            </a:r>
          </a:p>
        </p:txBody>
      </p:sp>
      <p:sp>
        <p:nvSpPr>
          <p:cNvPr id="129" name="Ellipse 128">
            <a:extLst>
              <a:ext uri="{FF2B5EF4-FFF2-40B4-BE49-F238E27FC236}">
                <a16:creationId xmlns:a16="http://schemas.microsoft.com/office/drawing/2014/main" id="{66494842-1E4D-4838-BCFE-FE5D6282F987}"/>
              </a:ext>
            </a:extLst>
          </p:cNvPr>
          <p:cNvSpPr>
            <a:spLocks noChangeAspect="1"/>
          </p:cNvSpPr>
          <p:nvPr/>
        </p:nvSpPr>
        <p:spPr>
          <a:xfrm>
            <a:off x="4564249" y="2831501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 err="1"/>
              <a:t>libcompta</a:t>
            </a:r>
            <a:endParaRPr lang="en-US" sz="700" dirty="0"/>
          </a:p>
        </p:txBody>
      </p: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1469C3B7-2672-4E95-8AE2-7F4DE27628C5}"/>
              </a:ext>
            </a:extLst>
          </p:cNvPr>
          <p:cNvCxnSpPr>
            <a:cxnSpLocks/>
          </p:cNvCxnSpPr>
          <p:nvPr/>
        </p:nvCxnSpPr>
        <p:spPr>
          <a:xfrm>
            <a:off x="2967789" y="4740442"/>
            <a:ext cx="120316" cy="465221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35074741-2800-43A0-86D5-E90AC931E9CC}"/>
              </a:ext>
            </a:extLst>
          </p:cNvPr>
          <p:cNvCxnSpPr>
            <a:cxnSpLocks/>
          </p:cNvCxnSpPr>
          <p:nvPr/>
        </p:nvCxnSpPr>
        <p:spPr>
          <a:xfrm flipH="1">
            <a:off x="3392906" y="4668253"/>
            <a:ext cx="352926" cy="553452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0E95CDE1-E83E-4E88-AC85-E39F169E1639}"/>
              </a:ext>
            </a:extLst>
          </p:cNvPr>
          <p:cNvCxnSpPr>
            <a:cxnSpLocks/>
          </p:cNvCxnSpPr>
          <p:nvPr/>
        </p:nvCxnSpPr>
        <p:spPr>
          <a:xfrm>
            <a:off x="8630653" y="4668253"/>
            <a:ext cx="296779" cy="64168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315D47E2-CC87-45EF-87D9-82422613DF6E}"/>
              </a:ext>
            </a:extLst>
          </p:cNvPr>
          <p:cNvCxnSpPr>
            <a:cxnSpLocks/>
          </p:cNvCxnSpPr>
          <p:nvPr/>
        </p:nvCxnSpPr>
        <p:spPr>
          <a:xfrm flipH="1">
            <a:off x="9232232" y="4684295"/>
            <a:ext cx="240631" cy="657726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13D0E483-852F-42E9-96E3-FF486853A9DF}"/>
              </a:ext>
            </a:extLst>
          </p:cNvPr>
          <p:cNvSpPr txBox="1"/>
          <p:nvPr/>
        </p:nvSpPr>
        <p:spPr>
          <a:xfrm>
            <a:off x="2061411" y="6208738"/>
            <a:ext cx="2662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.NET Core, JavaScript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DBF7E321-6A70-4738-9CB0-BF71C479FA89}"/>
              </a:ext>
            </a:extLst>
          </p:cNvPr>
          <p:cNvSpPr txBox="1"/>
          <p:nvPr/>
        </p:nvSpPr>
        <p:spPr>
          <a:xfrm>
            <a:off x="9540335" y="4911196"/>
            <a:ext cx="2025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.NET Framework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E292726F-AA2B-43BB-BD98-2B8F367B0095}"/>
              </a:ext>
            </a:extLst>
          </p:cNvPr>
          <p:cNvSpPr txBox="1"/>
          <p:nvPr/>
        </p:nvSpPr>
        <p:spPr>
          <a:xfrm>
            <a:off x="5985316" y="5049261"/>
            <a:ext cx="697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C++</a:t>
            </a:r>
          </a:p>
        </p:txBody>
      </p:sp>
    </p:spTree>
    <p:extLst>
      <p:ext uri="{BB962C8B-B14F-4D97-AF65-F5344CB8AC3E}">
        <p14:creationId xmlns:p14="http://schemas.microsoft.com/office/powerpoint/2010/main" val="788952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Les contributeurs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dirty="0"/>
              <a:t>Un </a:t>
            </a:r>
            <a:r>
              <a:rPr lang="fr-CH" b="1" dirty="0"/>
              <a:t>contributeur</a:t>
            </a:r>
            <a:r>
              <a:rPr lang="fr-CH" dirty="0"/>
              <a:t> peut modifier plusieurs modules</a:t>
            </a:r>
          </a:p>
          <a:p>
            <a:pPr marL="0" indent="0">
              <a:buNone/>
            </a:pP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7837904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792</TotalTime>
  <Words>941</Words>
  <Application>Microsoft Office PowerPoint</Application>
  <PresentationFormat>Grand écran</PresentationFormat>
  <Paragraphs>363</Paragraphs>
  <Slides>30</Slides>
  <Notes>11</Notes>
  <HiddenSlides>0</HiddenSlides>
  <MMClips>0</MMClips>
  <ScaleCrop>false</ScaleCrop>
  <HeadingPairs>
    <vt:vector size="8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  <vt:variant>
        <vt:lpstr>Diaporamas personnalisés</vt:lpstr>
      </vt:variant>
      <vt:variant>
        <vt:i4>1</vt:i4>
      </vt:variant>
    </vt:vector>
  </HeadingPairs>
  <TitlesOfParts>
    <vt:vector size="37" baseType="lpstr">
      <vt:lpstr>Arial</vt:lpstr>
      <vt:lpstr>Calibri</vt:lpstr>
      <vt:lpstr>Century Gothic</vt:lpstr>
      <vt:lpstr>Consolas</vt:lpstr>
      <vt:lpstr>Wingdings 3</vt:lpstr>
      <vt:lpstr>Brin</vt:lpstr>
      <vt:lpstr>Commandes git pour zou flow</vt:lpstr>
      <vt:lpstr>De quoi va-t-on parler ?</vt:lpstr>
      <vt:lpstr>Ligne de production</vt:lpstr>
      <vt:lpstr>Les SKUs</vt:lpstr>
      <vt:lpstr>Les modules</vt:lpstr>
      <vt:lpstr>Présentation PowerPoint</vt:lpstr>
      <vt:lpstr>Présentation PowerPoint</vt:lpstr>
      <vt:lpstr>Présentation PowerPoint</vt:lpstr>
      <vt:lpstr>Les contributeurs</vt:lpstr>
      <vt:lpstr>Présentation PowerPoint</vt:lpstr>
      <vt:lpstr>Les contributeurs</vt:lpstr>
      <vt:lpstr>Présentation PowerPoint</vt:lpstr>
      <vt:lpstr>Résumé</vt:lpstr>
      <vt:lpstr>Comment évolue le logiciel ?</vt:lpstr>
      <vt:lpstr>Présentation PowerPoint</vt:lpstr>
      <vt:lpstr>Par contagion ascendante…</vt:lpstr>
      <vt:lpstr>Présentation PowerPoint</vt:lpstr>
      <vt:lpstr>Présentation PowerPoint</vt:lpstr>
      <vt:lpstr>Un deuxième contributeur ?</vt:lpstr>
      <vt:lpstr>Présentation PowerPoint</vt:lpstr>
      <vt:lpstr>git – gestion et partage du code source</vt:lpstr>
      <vt:lpstr>zou-flow – flux de développement</vt:lpstr>
      <vt:lpstr>zou-flow – gestion des SKUs</vt:lpstr>
      <vt:lpstr>git – quelques commandes</vt:lpstr>
      <vt:lpstr>git for – la boucle d’exécution </vt:lpstr>
      <vt:lpstr>git sync – faciliter la synchronisation</vt:lpstr>
      <vt:lpstr>git – petite nomenclature</vt:lpstr>
      <vt:lpstr>git - gestion et partage du code source</vt:lpstr>
      <vt:lpstr>zou flow – branches et conventions</vt:lpstr>
      <vt:lpstr>git select – se positionner</vt:lpstr>
      <vt:lpstr>Meeting 5.12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Commandes git pour zou flow</dc:title>
  <dc:creator>Roger Vuistiner</dc:creator>
  <cp:lastModifiedBy>Roger Vuistiner</cp:lastModifiedBy>
  <cp:revision>91</cp:revision>
  <dcterms:created xsi:type="dcterms:W3CDTF">2018-12-02T16:26:32Z</dcterms:created>
  <dcterms:modified xsi:type="dcterms:W3CDTF">2018-12-04T12:02:36Z</dcterms:modified>
</cp:coreProperties>
</file>