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1 (Jan–Dec) — Foundation + Quick 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Q1–Q2:</a:t>
            </a:r>
          </a:p>
          <a:p>
            <a:pPr>
              <a:defRPr sz="1800"/>
            </a:pPr>
            <a:r>
              <a:t>• Privacy policy / consent changes signed with insurers.</a:t>
            </a:r>
          </a:p>
          <a:p>
            <a:pPr>
              <a:defRPr sz="1800"/>
            </a:pPr>
            <a:r>
              <a:t>• Start data ingestion pipeline (normalize new claims).</a:t>
            </a:r>
          </a:p>
          <a:p>
            <a:pPr>
              <a:defRPr sz="1800"/>
            </a:pPr>
            <a:r>
              <a:t>• Build compliance &amp; audit dashboard v1 (low-hanging fruit).</a:t>
            </a:r>
          </a:p>
          <a:p>
            <a:pPr>
              <a:defRPr sz="1800"/>
            </a:pPr>
            <a:r>
              <a:t>Q3–Q4:</a:t>
            </a:r>
          </a:p>
          <a:p>
            <a:pPr>
              <a:defRPr sz="1800"/>
            </a:pPr>
            <a:r>
              <a:t>• Deploy compliance dashboard across all 5 insurers → first upsell fee.</a:t>
            </a:r>
          </a:p>
          <a:p>
            <a:pPr>
              <a:defRPr sz="1800"/>
            </a:pPr>
            <a:r>
              <a:t>• Launch UX improvements + LLM doc assistant (internal + insurer use).</a:t>
            </a:r>
          </a:p>
          <a:p>
            <a:pPr>
              <a:defRPr sz="1800"/>
            </a:pPr>
            <a:r>
              <a:t>💰 Revenue impact: €5k–10k/month per insurer → ~€300k ARR uplift.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2 (Jan–Dec) — Fraud &amp; Automation Ramp-up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Q1–Q2:</a:t>
            </a:r>
          </a:p>
          <a:p>
            <a:pPr>
              <a:defRPr sz="1800"/>
            </a:pPr>
            <a:r>
              <a:t>• Begin fraud/risk model training (1 year of clean data by now).</a:t>
            </a:r>
          </a:p>
          <a:p>
            <a:pPr>
              <a:defRPr sz="1800"/>
            </a:pPr>
            <a:r>
              <a:t>• Pilot rules engine + anomaly detection → hybrid fraud scoring.</a:t>
            </a:r>
          </a:p>
          <a:p>
            <a:pPr>
              <a:defRPr sz="1800"/>
            </a:pPr>
            <a:r>
              <a:t>Q3–Q4:</a:t>
            </a:r>
          </a:p>
          <a:p>
            <a:pPr>
              <a:defRPr sz="1800"/>
            </a:pPr>
            <a:r>
              <a:t>• Roll out real-time fraud risk scoring (medium/high-risk flagged).</a:t>
            </a:r>
          </a:p>
          <a:p>
            <a:pPr>
              <a:defRPr sz="1800"/>
            </a:pPr>
            <a:r>
              <a:t>• Start automated approval for low-risk claims (target: 20–30% auto-approved).</a:t>
            </a:r>
          </a:p>
          <a:p>
            <a:pPr>
              <a:defRPr sz="1800"/>
            </a:pPr>
            <a:r>
              <a:t>💰 Revenue impact: €100k–150k/year per insurer → €500k–750k ARR uplift.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Year 3 (Jan–Dec) — Moat + 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Q1–Q2:</a:t>
            </a:r>
          </a:p>
          <a:p>
            <a:pPr>
              <a:defRPr sz="1800"/>
            </a:pPr>
            <a:r>
              <a:t>• Extend fraud model (graph-based fraud rings, collusion detection).</a:t>
            </a:r>
          </a:p>
          <a:p>
            <a:pPr>
              <a:defRPr sz="1800"/>
            </a:pPr>
            <a:r>
              <a:t>• Scale automation: 60–70% claims fully touchless.</a:t>
            </a:r>
          </a:p>
          <a:p>
            <a:pPr>
              <a:defRPr sz="1800"/>
            </a:pPr>
            <a:r>
              <a:t>• Roll out predictive analytics dashboards (loss leaders, renewal risk, portfolio insights).</a:t>
            </a:r>
          </a:p>
          <a:p>
            <a:pPr>
              <a:defRPr sz="1800"/>
            </a:pPr>
            <a:r>
              <a:t>Q3–Q4:</a:t>
            </a:r>
          </a:p>
          <a:p>
            <a:pPr>
              <a:defRPr sz="1800"/>
            </a:pPr>
            <a:r>
              <a:t>• Deploy payment innovation: instant reimbursements / insurance wallet cards.</a:t>
            </a:r>
          </a:p>
          <a:p>
            <a:pPr>
              <a:defRPr sz="1800"/>
            </a:pPr>
            <a:r>
              <a:t>• Integrate card issuance or open banking payouts.</a:t>
            </a:r>
          </a:p>
          <a:p>
            <a:pPr>
              <a:defRPr sz="1800"/>
            </a:pPr>
            <a:r>
              <a:t>• Pitch modular platform rebuild across pharmacy, clinic, insurer → per-module pricing.</a:t>
            </a:r>
          </a:p>
          <a:p>
            <a:pPr>
              <a:defRPr sz="1800"/>
            </a:pPr>
            <a:r>
              <a:t>💰 Revenue impact: €2.5M–3M ARR across 5 insurers.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3-Year Rollup &amp; Revenue Targets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defRPr sz="1800"/>
            </a:pPr>
            <a:r>
              <a:t>Year 1: ~€300k ARR uplift</a:t>
            </a:r>
          </a:p>
          <a:p>
            <a:pPr>
              <a:defRPr sz="1800"/>
            </a:pPr>
            <a:r>
              <a:t>Year 2: ~€1M ARR</a:t>
            </a:r>
          </a:p>
          <a:p>
            <a:pPr>
              <a:defRPr sz="1800"/>
            </a:pPr>
            <a:r>
              <a:t>Year 3: €2.5–3M ARR</a:t>
            </a:r>
          </a:p>
          <a:p>
            <a:pPr>
              <a:defRPr sz="1800"/>
            </a:pPr>
            <a:r>
              <a:t>➡️ By end of Year 3, EPS LT grows from “€270k/year baseline (5 × €4.5k/mo)” to a €3M+ ARR business with sticky, defensible infrastructure.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