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233" r:id="rId1"/>
  </p:sldMasterIdLst>
  <p:notesMasterIdLst>
    <p:notesMasterId r:id="rId11"/>
  </p:notesMasterIdLst>
  <p:handoutMasterIdLst>
    <p:handoutMasterId r:id="rId12"/>
  </p:handoutMasterIdLst>
  <p:sldIdLst>
    <p:sldId id="2870" r:id="rId2"/>
    <p:sldId id="2865" r:id="rId3"/>
    <p:sldId id="2863" r:id="rId4"/>
    <p:sldId id="2864" r:id="rId5"/>
    <p:sldId id="2861" r:id="rId6"/>
    <p:sldId id="2860" r:id="rId7"/>
    <p:sldId id="2866" r:id="rId8"/>
    <p:sldId id="2867" r:id="rId9"/>
    <p:sldId id="2868" r:id="rId1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1F73247-AA6A-4E9B-9C64-491C99E57D21}">
          <p14:sldIdLst>
            <p14:sldId id="2870"/>
            <p14:sldId id="2865"/>
            <p14:sldId id="2863"/>
            <p14:sldId id="2864"/>
            <p14:sldId id="2861"/>
            <p14:sldId id="2860"/>
            <p14:sldId id="2866"/>
            <p14:sldId id="2867"/>
            <p14:sldId id="28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DA291C"/>
    <a:srgbClr val="959CA0"/>
    <a:srgbClr val="FE8A12"/>
    <a:srgbClr val="F4C65A"/>
    <a:srgbClr val="FFE2C4"/>
    <a:srgbClr val="FEC488"/>
    <a:srgbClr val="7FD1EF"/>
    <a:srgbClr val="A1D794"/>
    <a:srgbClr val="72C4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67" d="100"/>
          <a:sy n="67" d="100"/>
        </p:scale>
        <p:origin x="644"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90" d="100"/>
          <a:sy n="90" d="100"/>
        </p:scale>
        <p:origin x="4984" y="70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96F6F8-8F52-41C2-B935-A7E577D8801A}"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1AA6FF2A-0A80-48FA-8033-38B6A9F0BC48}">
      <dgm:prSet phldrT="[Text]"/>
      <dgm:spPr/>
      <dgm:t>
        <a:bodyPr/>
        <a:lstStyle/>
        <a:p>
          <a:r>
            <a:rPr lang="en-US"/>
            <a:t>Start</a:t>
          </a:r>
        </a:p>
      </dgm:t>
    </dgm:pt>
    <dgm:pt modelId="{03B647F5-1C43-4BE6-AC2D-559D95F86465}" type="parTrans" cxnId="{B1E2603E-113F-46E0-87B7-B191F3CD2524}">
      <dgm:prSet/>
      <dgm:spPr/>
      <dgm:t>
        <a:bodyPr/>
        <a:lstStyle/>
        <a:p>
          <a:endParaRPr lang="en-US"/>
        </a:p>
      </dgm:t>
    </dgm:pt>
    <dgm:pt modelId="{7882950E-1C3F-47B6-9FBE-DF2692BCF9F3}" type="sibTrans" cxnId="{B1E2603E-113F-46E0-87B7-B191F3CD2524}">
      <dgm:prSet/>
      <dgm:spPr/>
      <dgm:t>
        <a:bodyPr/>
        <a:lstStyle/>
        <a:p>
          <a:endParaRPr lang="en-US"/>
        </a:p>
      </dgm:t>
    </dgm:pt>
    <dgm:pt modelId="{FC2903F9-58AC-432F-9E13-2FF900E3884D}">
      <dgm:prSet phldrT="[Text]"/>
      <dgm:spPr/>
      <dgm:t>
        <a:bodyPr/>
        <a:lstStyle/>
        <a:p>
          <a:r>
            <a:rPr lang="en-US" dirty="0"/>
            <a:t>Load pre-trained model</a:t>
          </a:r>
        </a:p>
      </dgm:t>
    </dgm:pt>
    <dgm:pt modelId="{116CC73B-A319-49A8-BCB2-DBD7BDF7B45A}" type="parTrans" cxnId="{9C1B1DE3-405F-49B1-BA03-2D1C1EDADA27}">
      <dgm:prSet/>
      <dgm:spPr/>
      <dgm:t>
        <a:bodyPr/>
        <a:lstStyle/>
        <a:p>
          <a:endParaRPr lang="en-US"/>
        </a:p>
      </dgm:t>
    </dgm:pt>
    <dgm:pt modelId="{7A73FB5C-AAD4-4C48-8B43-F6FB3C286002}" type="sibTrans" cxnId="{9C1B1DE3-405F-49B1-BA03-2D1C1EDADA27}">
      <dgm:prSet/>
      <dgm:spPr/>
      <dgm:t>
        <a:bodyPr/>
        <a:lstStyle/>
        <a:p>
          <a:endParaRPr lang="en-US"/>
        </a:p>
      </dgm:t>
    </dgm:pt>
    <dgm:pt modelId="{B8E0D580-D7EF-40C9-BCAA-9A72AFF672AE}">
      <dgm:prSet phldrT="[Text]"/>
      <dgm:spPr/>
      <dgm:t>
        <a:bodyPr/>
        <a:lstStyle/>
        <a:p>
          <a:r>
            <a:rPr lang="en-US"/>
            <a:t>define input sentence to expand</a:t>
          </a:r>
        </a:p>
      </dgm:t>
    </dgm:pt>
    <dgm:pt modelId="{DEB9A87A-3A19-4E18-AA89-F09B8CCCCFEA}" type="parTrans" cxnId="{5032E06B-05A3-43EB-A4B3-F56B7D23A03B}">
      <dgm:prSet/>
      <dgm:spPr/>
      <dgm:t>
        <a:bodyPr/>
        <a:lstStyle/>
        <a:p>
          <a:endParaRPr lang="en-US"/>
        </a:p>
      </dgm:t>
    </dgm:pt>
    <dgm:pt modelId="{1C784600-076F-4CCD-B3B6-F62FA4EC1FCE}" type="sibTrans" cxnId="{5032E06B-05A3-43EB-A4B3-F56B7D23A03B}">
      <dgm:prSet/>
      <dgm:spPr/>
      <dgm:t>
        <a:bodyPr/>
        <a:lstStyle/>
        <a:p>
          <a:endParaRPr lang="en-US"/>
        </a:p>
      </dgm:t>
    </dgm:pt>
    <dgm:pt modelId="{792F1CA7-4C34-456C-88F9-62AAF6A7A415}">
      <dgm:prSet phldrT="[Text]"/>
      <dgm:spPr/>
      <dgm:t>
        <a:bodyPr/>
        <a:lstStyle/>
        <a:p>
          <a:r>
            <a:rPr lang="en-US"/>
            <a:t>pre-procces sentence</a:t>
          </a:r>
        </a:p>
      </dgm:t>
    </dgm:pt>
    <dgm:pt modelId="{7DAE958D-7AB9-4717-883F-8430F50FF56D}" type="parTrans" cxnId="{F2247349-3933-4382-9E3C-5F1C1460C9C4}">
      <dgm:prSet/>
      <dgm:spPr/>
      <dgm:t>
        <a:bodyPr/>
        <a:lstStyle/>
        <a:p>
          <a:endParaRPr lang="en-US"/>
        </a:p>
      </dgm:t>
    </dgm:pt>
    <dgm:pt modelId="{7F0A5E9E-1065-4DCE-9214-014C4FB426E1}" type="sibTrans" cxnId="{F2247349-3933-4382-9E3C-5F1C1460C9C4}">
      <dgm:prSet/>
      <dgm:spPr/>
      <dgm:t>
        <a:bodyPr/>
        <a:lstStyle/>
        <a:p>
          <a:endParaRPr lang="en-US"/>
        </a:p>
      </dgm:t>
    </dgm:pt>
    <dgm:pt modelId="{73E0020D-4A99-4959-8D2A-67F63BB0CF0B}">
      <dgm:prSet phldrT="[Text]"/>
      <dgm:spPr/>
      <dgm:t>
        <a:bodyPr/>
        <a:lstStyle/>
        <a:p>
          <a:r>
            <a:rPr lang="en-US"/>
            <a:t>Define attention mask and pad token ID</a:t>
          </a:r>
        </a:p>
      </dgm:t>
    </dgm:pt>
    <dgm:pt modelId="{4E736393-164E-4D37-BB7B-437FD3F9E298}" type="parTrans" cxnId="{323498B8-DD4E-480A-99B6-45591951FE20}">
      <dgm:prSet/>
      <dgm:spPr/>
      <dgm:t>
        <a:bodyPr/>
        <a:lstStyle/>
        <a:p>
          <a:endParaRPr lang="en-US"/>
        </a:p>
      </dgm:t>
    </dgm:pt>
    <dgm:pt modelId="{CDA36575-50DD-42E6-9059-FD2B6110060C}" type="sibTrans" cxnId="{323498B8-DD4E-480A-99B6-45591951FE20}">
      <dgm:prSet/>
      <dgm:spPr/>
      <dgm:t>
        <a:bodyPr/>
        <a:lstStyle/>
        <a:p>
          <a:endParaRPr lang="en-US"/>
        </a:p>
      </dgm:t>
    </dgm:pt>
    <dgm:pt modelId="{57D2C85C-59B1-4D7C-97EA-E5F0838A59A1}">
      <dgm:prSet phldrT="[Text]"/>
      <dgm:spPr/>
      <dgm:t>
        <a:bodyPr/>
        <a:lstStyle/>
        <a:p>
          <a:r>
            <a:rPr lang="en-US"/>
            <a:t>Generate more text</a:t>
          </a:r>
        </a:p>
      </dgm:t>
    </dgm:pt>
    <dgm:pt modelId="{BD2C7B4D-B311-4518-82CB-9C660B382C80}" type="parTrans" cxnId="{116540EF-DEDD-4D1C-943A-1F09DE8F4F7E}">
      <dgm:prSet/>
      <dgm:spPr/>
      <dgm:t>
        <a:bodyPr/>
        <a:lstStyle/>
        <a:p>
          <a:endParaRPr lang="en-US"/>
        </a:p>
      </dgm:t>
    </dgm:pt>
    <dgm:pt modelId="{85926254-9BC3-4FBD-A8D9-33425C38D157}" type="sibTrans" cxnId="{116540EF-DEDD-4D1C-943A-1F09DE8F4F7E}">
      <dgm:prSet/>
      <dgm:spPr/>
      <dgm:t>
        <a:bodyPr/>
        <a:lstStyle/>
        <a:p>
          <a:endParaRPr lang="en-US"/>
        </a:p>
      </dgm:t>
    </dgm:pt>
    <dgm:pt modelId="{F055FEC7-AE7B-45A3-AC7D-F18CCA96CDF1}">
      <dgm:prSet phldrT="[Text]"/>
      <dgm:spPr/>
      <dgm:t>
        <a:bodyPr/>
        <a:lstStyle/>
        <a:p>
          <a:r>
            <a:rPr lang="en-US" dirty="0"/>
            <a:t>Decode output</a:t>
          </a:r>
        </a:p>
      </dgm:t>
    </dgm:pt>
    <dgm:pt modelId="{D1222A14-F1B6-4521-89D1-74F441041711}" type="parTrans" cxnId="{325D14FE-661B-4081-B803-1689EF57E4F6}">
      <dgm:prSet/>
      <dgm:spPr/>
      <dgm:t>
        <a:bodyPr/>
        <a:lstStyle/>
        <a:p>
          <a:endParaRPr lang="en-US"/>
        </a:p>
      </dgm:t>
    </dgm:pt>
    <dgm:pt modelId="{758EBDFF-60A4-4068-833F-93E1ABB5F2E8}" type="sibTrans" cxnId="{325D14FE-661B-4081-B803-1689EF57E4F6}">
      <dgm:prSet/>
      <dgm:spPr/>
      <dgm:t>
        <a:bodyPr/>
        <a:lstStyle/>
        <a:p>
          <a:endParaRPr lang="en-US"/>
        </a:p>
      </dgm:t>
    </dgm:pt>
    <dgm:pt modelId="{35881EEF-9FDD-409F-9F93-927B5A6BB176}">
      <dgm:prSet phldrT="[Text]"/>
      <dgm:spPr/>
      <dgm:t>
        <a:bodyPr/>
        <a:lstStyle/>
        <a:p>
          <a:r>
            <a:rPr lang="en-US"/>
            <a:t>Clean up text</a:t>
          </a:r>
        </a:p>
      </dgm:t>
    </dgm:pt>
    <dgm:pt modelId="{A8820378-FAEB-48A3-B0C8-5564680A10D9}" type="parTrans" cxnId="{7C417994-91B6-47EC-B88D-320BF9A99F93}">
      <dgm:prSet/>
      <dgm:spPr/>
      <dgm:t>
        <a:bodyPr/>
        <a:lstStyle/>
        <a:p>
          <a:endParaRPr lang="en-US"/>
        </a:p>
      </dgm:t>
    </dgm:pt>
    <dgm:pt modelId="{54134DB5-D7DA-48D6-B005-9CD65CF4B4E7}" type="sibTrans" cxnId="{7C417994-91B6-47EC-B88D-320BF9A99F93}">
      <dgm:prSet/>
      <dgm:spPr/>
      <dgm:t>
        <a:bodyPr/>
        <a:lstStyle/>
        <a:p>
          <a:endParaRPr lang="en-US"/>
        </a:p>
      </dgm:t>
    </dgm:pt>
    <dgm:pt modelId="{B11A8DC2-8354-4785-82E9-AA3EEFF7FC9B}">
      <dgm:prSet phldrT="[Text]"/>
      <dgm:spPr/>
      <dgm:t>
        <a:bodyPr/>
        <a:lstStyle/>
        <a:p>
          <a:r>
            <a:rPr lang="en-US" dirty="0"/>
            <a:t>print text</a:t>
          </a:r>
        </a:p>
      </dgm:t>
    </dgm:pt>
    <dgm:pt modelId="{4DB58B8A-DC4C-4069-9725-1C7F9493B3A2}" type="parTrans" cxnId="{75BF50E5-BED7-4520-929F-03BC28A43EA4}">
      <dgm:prSet/>
      <dgm:spPr/>
      <dgm:t>
        <a:bodyPr/>
        <a:lstStyle/>
        <a:p>
          <a:endParaRPr lang="en-US"/>
        </a:p>
      </dgm:t>
    </dgm:pt>
    <dgm:pt modelId="{9F924B9C-5C17-4F9F-B28F-22A52A4D241D}" type="sibTrans" cxnId="{75BF50E5-BED7-4520-929F-03BC28A43EA4}">
      <dgm:prSet/>
      <dgm:spPr/>
      <dgm:t>
        <a:bodyPr/>
        <a:lstStyle/>
        <a:p>
          <a:endParaRPr lang="en-US"/>
        </a:p>
      </dgm:t>
    </dgm:pt>
    <dgm:pt modelId="{FBF74A2E-2DB6-411A-A354-ACA0323A5F84}">
      <dgm:prSet phldrT="[Text]"/>
      <dgm:spPr/>
      <dgm:t>
        <a:bodyPr/>
        <a:lstStyle/>
        <a:p>
          <a:r>
            <a:rPr lang="en-US" dirty="0"/>
            <a:t>end</a:t>
          </a:r>
        </a:p>
      </dgm:t>
    </dgm:pt>
    <dgm:pt modelId="{D3CCC52B-E776-43A5-BDBF-CC9C79A26A10}" type="parTrans" cxnId="{4385C84E-60B6-4D51-853C-BD752AA024B8}">
      <dgm:prSet/>
      <dgm:spPr/>
      <dgm:t>
        <a:bodyPr/>
        <a:lstStyle/>
        <a:p>
          <a:endParaRPr lang="en-US"/>
        </a:p>
      </dgm:t>
    </dgm:pt>
    <dgm:pt modelId="{D8B75E18-F8C0-4B72-9DA8-EAE0987618FE}" type="sibTrans" cxnId="{4385C84E-60B6-4D51-853C-BD752AA024B8}">
      <dgm:prSet/>
      <dgm:spPr/>
      <dgm:t>
        <a:bodyPr/>
        <a:lstStyle/>
        <a:p>
          <a:endParaRPr lang="en-US"/>
        </a:p>
      </dgm:t>
    </dgm:pt>
    <dgm:pt modelId="{BDAEECE0-BDC1-4626-9FD3-BAE7849B0699}" type="pres">
      <dgm:prSet presAssocID="{A696F6F8-8F52-41C2-B935-A7E577D8801A}" presName="Name0" presStyleCnt="0">
        <dgm:presLayoutVars>
          <dgm:dir/>
          <dgm:resizeHandles val="exact"/>
        </dgm:presLayoutVars>
      </dgm:prSet>
      <dgm:spPr/>
    </dgm:pt>
    <dgm:pt modelId="{9AE51FD4-FFE7-46D0-9756-0BD657B81D4A}" type="pres">
      <dgm:prSet presAssocID="{1AA6FF2A-0A80-48FA-8033-38B6A9F0BC48}" presName="node" presStyleLbl="node1" presStyleIdx="0" presStyleCnt="10">
        <dgm:presLayoutVars>
          <dgm:bulletEnabled val="1"/>
        </dgm:presLayoutVars>
      </dgm:prSet>
      <dgm:spPr/>
    </dgm:pt>
    <dgm:pt modelId="{A49DE534-54CD-406C-8E27-D750BD7BD2BD}" type="pres">
      <dgm:prSet presAssocID="{7882950E-1C3F-47B6-9FBE-DF2692BCF9F3}" presName="sibTrans" presStyleLbl="sibTrans2D1" presStyleIdx="0" presStyleCnt="9"/>
      <dgm:spPr/>
    </dgm:pt>
    <dgm:pt modelId="{D71DE1A1-744C-42FF-BFDA-90D37F993D2B}" type="pres">
      <dgm:prSet presAssocID="{7882950E-1C3F-47B6-9FBE-DF2692BCF9F3}" presName="connectorText" presStyleLbl="sibTrans2D1" presStyleIdx="0" presStyleCnt="9"/>
      <dgm:spPr/>
    </dgm:pt>
    <dgm:pt modelId="{73E117A2-F6BE-4BEC-AF7E-51E458F75064}" type="pres">
      <dgm:prSet presAssocID="{FC2903F9-58AC-432F-9E13-2FF900E3884D}" presName="node" presStyleLbl="node1" presStyleIdx="1" presStyleCnt="10">
        <dgm:presLayoutVars>
          <dgm:bulletEnabled val="1"/>
        </dgm:presLayoutVars>
      </dgm:prSet>
      <dgm:spPr/>
    </dgm:pt>
    <dgm:pt modelId="{358D70A0-8130-4A3D-902D-0FACCA893E30}" type="pres">
      <dgm:prSet presAssocID="{7A73FB5C-AAD4-4C48-8B43-F6FB3C286002}" presName="sibTrans" presStyleLbl="sibTrans2D1" presStyleIdx="1" presStyleCnt="9"/>
      <dgm:spPr/>
    </dgm:pt>
    <dgm:pt modelId="{AD63849F-BCAA-4B5C-9B77-D36BB4AFB0CE}" type="pres">
      <dgm:prSet presAssocID="{7A73FB5C-AAD4-4C48-8B43-F6FB3C286002}" presName="connectorText" presStyleLbl="sibTrans2D1" presStyleIdx="1" presStyleCnt="9"/>
      <dgm:spPr/>
    </dgm:pt>
    <dgm:pt modelId="{6753FC78-32C1-4892-A2BD-B0D7555B564B}" type="pres">
      <dgm:prSet presAssocID="{B8E0D580-D7EF-40C9-BCAA-9A72AFF672AE}" presName="node" presStyleLbl="node1" presStyleIdx="2" presStyleCnt="10">
        <dgm:presLayoutVars>
          <dgm:bulletEnabled val="1"/>
        </dgm:presLayoutVars>
      </dgm:prSet>
      <dgm:spPr/>
    </dgm:pt>
    <dgm:pt modelId="{960E36EF-EBC4-4E6B-848D-186B2C2EAE8A}" type="pres">
      <dgm:prSet presAssocID="{1C784600-076F-4CCD-B3B6-F62FA4EC1FCE}" presName="sibTrans" presStyleLbl="sibTrans2D1" presStyleIdx="2" presStyleCnt="9"/>
      <dgm:spPr/>
    </dgm:pt>
    <dgm:pt modelId="{4C35B08D-69D2-4296-B32D-E4CE7A32A3B2}" type="pres">
      <dgm:prSet presAssocID="{1C784600-076F-4CCD-B3B6-F62FA4EC1FCE}" presName="connectorText" presStyleLbl="sibTrans2D1" presStyleIdx="2" presStyleCnt="9"/>
      <dgm:spPr/>
    </dgm:pt>
    <dgm:pt modelId="{04FADEA5-E687-4BBC-912F-88CDC87A242B}" type="pres">
      <dgm:prSet presAssocID="{792F1CA7-4C34-456C-88F9-62AAF6A7A415}" presName="node" presStyleLbl="node1" presStyleIdx="3" presStyleCnt="10">
        <dgm:presLayoutVars>
          <dgm:bulletEnabled val="1"/>
        </dgm:presLayoutVars>
      </dgm:prSet>
      <dgm:spPr/>
    </dgm:pt>
    <dgm:pt modelId="{1797C872-75CA-43B0-BE13-2014EDAA5BEE}" type="pres">
      <dgm:prSet presAssocID="{7F0A5E9E-1065-4DCE-9214-014C4FB426E1}" presName="sibTrans" presStyleLbl="sibTrans2D1" presStyleIdx="3" presStyleCnt="9"/>
      <dgm:spPr/>
    </dgm:pt>
    <dgm:pt modelId="{E6B97B40-6630-4376-9482-7D8AF1CE32C3}" type="pres">
      <dgm:prSet presAssocID="{7F0A5E9E-1065-4DCE-9214-014C4FB426E1}" presName="connectorText" presStyleLbl="sibTrans2D1" presStyleIdx="3" presStyleCnt="9"/>
      <dgm:spPr/>
    </dgm:pt>
    <dgm:pt modelId="{951A42B3-E9DC-4A5E-BD34-410D112AE0BD}" type="pres">
      <dgm:prSet presAssocID="{73E0020D-4A99-4959-8D2A-67F63BB0CF0B}" presName="node" presStyleLbl="node1" presStyleIdx="4" presStyleCnt="10">
        <dgm:presLayoutVars>
          <dgm:bulletEnabled val="1"/>
        </dgm:presLayoutVars>
      </dgm:prSet>
      <dgm:spPr/>
    </dgm:pt>
    <dgm:pt modelId="{8C0C80BA-CFC9-4EE5-883E-34EB29AA7707}" type="pres">
      <dgm:prSet presAssocID="{CDA36575-50DD-42E6-9059-FD2B6110060C}" presName="sibTrans" presStyleLbl="sibTrans2D1" presStyleIdx="4" presStyleCnt="9"/>
      <dgm:spPr/>
    </dgm:pt>
    <dgm:pt modelId="{31E663CF-F1AC-451A-B460-042E2CE3515B}" type="pres">
      <dgm:prSet presAssocID="{CDA36575-50DD-42E6-9059-FD2B6110060C}" presName="connectorText" presStyleLbl="sibTrans2D1" presStyleIdx="4" presStyleCnt="9"/>
      <dgm:spPr/>
    </dgm:pt>
    <dgm:pt modelId="{92277302-6936-484E-88AB-D0C63BDD9702}" type="pres">
      <dgm:prSet presAssocID="{57D2C85C-59B1-4D7C-97EA-E5F0838A59A1}" presName="node" presStyleLbl="node1" presStyleIdx="5" presStyleCnt="10">
        <dgm:presLayoutVars>
          <dgm:bulletEnabled val="1"/>
        </dgm:presLayoutVars>
      </dgm:prSet>
      <dgm:spPr/>
    </dgm:pt>
    <dgm:pt modelId="{27B7390A-714D-4CAA-8717-2FB6EAFB46FA}" type="pres">
      <dgm:prSet presAssocID="{85926254-9BC3-4FBD-A8D9-33425C38D157}" presName="sibTrans" presStyleLbl="sibTrans2D1" presStyleIdx="5" presStyleCnt="9"/>
      <dgm:spPr/>
    </dgm:pt>
    <dgm:pt modelId="{050B649C-C006-421E-9603-F6C2606E1C56}" type="pres">
      <dgm:prSet presAssocID="{85926254-9BC3-4FBD-A8D9-33425C38D157}" presName="connectorText" presStyleLbl="sibTrans2D1" presStyleIdx="5" presStyleCnt="9"/>
      <dgm:spPr/>
    </dgm:pt>
    <dgm:pt modelId="{D88B933A-375A-4B00-A968-CACC0C148E12}" type="pres">
      <dgm:prSet presAssocID="{F055FEC7-AE7B-45A3-AC7D-F18CCA96CDF1}" presName="node" presStyleLbl="node1" presStyleIdx="6" presStyleCnt="10">
        <dgm:presLayoutVars>
          <dgm:bulletEnabled val="1"/>
        </dgm:presLayoutVars>
      </dgm:prSet>
      <dgm:spPr/>
    </dgm:pt>
    <dgm:pt modelId="{E735B0DC-07BA-4CB1-9395-6D82AB9675BF}" type="pres">
      <dgm:prSet presAssocID="{758EBDFF-60A4-4068-833F-93E1ABB5F2E8}" presName="sibTrans" presStyleLbl="sibTrans2D1" presStyleIdx="6" presStyleCnt="9"/>
      <dgm:spPr/>
    </dgm:pt>
    <dgm:pt modelId="{EBB37C42-75C2-4CFE-B067-8E5FAD1757EB}" type="pres">
      <dgm:prSet presAssocID="{758EBDFF-60A4-4068-833F-93E1ABB5F2E8}" presName="connectorText" presStyleLbl="sibTrans2D1" presStyleIdx="6" presStyleCnt="9"/>
      <dgm:spPr/>
    </dgm:pt>
    <dgm:pt modelId="{DB6346B4-C256-418D-A050-81E5E9397A26}" type="pres">
      <dgm:prSet presAssocID="{35881EEF-9FDD-409F-9F93-927B5A6BB176}" presName="node" presStyleLbl="node1" presStyleIdx="7" presStyleCnt="10">
        <dgm:presLayoutVars>
          <dgm:bulletEnabled val="1"/>
        </dgm:presLayoutVars>
      </dgm:prSet>
      <dgm:spPr/>
    </dgm:pt>
    <dgm:pt modelId="{D3CEC06A-6A75-4FB7-AC76-70EEB50A2E6B}" type="pres">
      <dgm:prSet presAssocID="{54134DB5-D7DA-48D6-B005-9CD65CF4B4E7}" presName="sibTrans" presStyleLbl="sibTrans2D1" presStyleIdx="7" presStyleCnt="9"/>
      <dgm:spPr/>
    </dgm:pt>
    <dgm:pt modelId="{17EBC5E3-BB91-4643-9FBA-62C35B33CD82}" type="pres">
      <dgm:prSet presAssocID="{54134DB5-D7DA-48D6-B005-9CD65CF4B4E7}" presName="connectorText" presStyleLbl="sibTrans2D1" presStyleIdx="7" presStyleCnt="9"/>
      <dgm:spPr/>
    </dgm:pt>
    <dgm:pt modelId="{D95DCB19-B5BE-49AF-ACE5-F873599056E2}" type="pres">
      <dgm:prSet presAssocID="{B11A8DC2-8354-4785-82E9-AA3EEFF7FC9B}" presName="node" presStyleLbl="node1" presStyleIdx="8" presStyleCnt="10">
        <dgm:presLayoutVars>
          <dgm:bulletEnabled val="1"/>
        </dgm:presLayoutVars>
      </dgm:prSet>
      <dgm:spPr/>
    </dgm:pt>
    <dgm:pt modelId="{B610F023-4961-4467-BB0A-3D668D3732E7}" type="pres">
      <dgm:prSet presAssocID="{9F924B9C-5C17-4F9F-B28F-22A52A4D241D}" presName="sibTrans" presStyleLbl="sibTrans2D1" presStyleIdx="8" presStyleCnt="9"/>
      <dgm:spPr/>
    </dgm:pt>
    <dgm:pt modelId="{9525A9BF-3E99-44ED-BB86-CEEF9B2B0344}" type="pres">
      <dgm:prSet presAssocID="{9F924B9C-5C17-4F9F-B28F-22A52A4D241D}" presName="connectorText" presStyleLbl="sibTrans2D1" presStyleIdx="8" presStyleCnt="9"/>
      <dgm:spPr/>
    </dgm:pt>
    <dgm:pt modelId="{7C7E8FDA-FAAC-4081-9320-C73B227DF2B1}" type="pres">
      <dgm:prSet presAssocID="{FBF74A2E-2DB6-411A-A354-ACA0323A5F84}" presName="node" presStyleLbl="node1" presStyleIdx="9" presStyleCnt="10">
        <dgm:presLayoutVars>
          <dgm:bulletEnabled val="1"/>
        </dgm:presLayoutVars>
      </dgm:prSet>
      <dgm:spPr/>
    </dgm:pt>
  </dgm:ptLst>
  <dgm:cxnLst>
    <dgm:cxn modelId="{4EAD4F00-A42C-449F-9E65-3D2DE36B798F}" type="presOf" srcId="{7F0A5E9E-1065-4DCE-9214-014C4FB426E1}" destId="{1797C872-75CA-43B0-BE13-2014EDAA5BEE}" srcOrd="0" destOrd="0" presId="urn:microsoft.com/office/officeart/2005/8/layout/process1"/>
    <dgm:cxn modelId="{04BF5801-6AD0-491F-A5AB-D0100DC864F3}" type="presOf" srcId="{758EBDFF-60A4-4068-833F-93E1ABB5F2E8}" destId="{E735B0DC-07BA-4CB1-9395-6D82AB9675BF}" srcOrd="0" destOrd="0" presId="urn:microsoft.com/office/officeart/2005/8/layout/process1"/>
    <dgm:cxn modelId="{03764703-A9CE-4249-93BD-AD1A58232D6C}" type="presOf" srcId="{54134DB5-D7DA-48D6-B005-9CD65CF4B4E7}" destId="{D3CEC06A-6A75-4FB7-AC76-70EEB50A2E6B}" srcOrd="0" destOrd="0" presId="urn:microsoft.com/office/officeart/2005/8/layout/process1"/>
    <dgm:cxn modelId="{B2F1F21A-7E95-49F7-9286-04017D55ACAC}" type="presOf" srcId="{7A73FB5C-AAD4-4C48-8B43-F6FB3C286002}" destId="{358D70A0-8130-4A3D-902D-0FACCA893E30}" srcOrd="0" destOrd="0" presId="urn:microsoft.com/office/officeart/2005/8/layout/process1"/>
    <dgm:cxn modelId="{EF2DF41B-5534-4F41-8E14-E01DA9570A38}" type="presOf" srcId="{54134DB5-D7DA-48D6-B005-9CD65CF4B4E7}" destId="{17EBC5E3-BB91-4643-9FBA-62C35B33CD82}" srcOrd="1" destOrd="0" presId="urn:microsoft.com/office/officeart/2005/8/layout/process1"/>
    <dgm:cxn modelId="{E08E8C20-8283-40CB-AF36-E0389F4D944B}" type="presOf" srcId="{B8E0D580-D7EF-40C9-BCAA-9A72AFF672AE}" destId="{6753FC78-32C1-4892-A2BD-B0D7555B564B}" srcOrd="0" destOrd="0" presId="urn:microsoft.com/office/officeart/2005/8/layout/process1"/>
    <dgm:cxn modelId="{14907C23-4E46-4465-B2EA-1EE2C4116F3A}" type="presOf" srcId="{A696F6F8-8F52-41C2-B935-A7E577D8801A}" destId="{BDAEECE0-BDC1-4626-9FD3-BAE7849B0699}" srcOrd="0" destOrd="0" presId="urn:microsoft.com/office/officeart/2005/8/layout/process1"/>
    <dgm:cxn modelId="{063A2024-2A47-484A-9F7C-FF9EC8E7BDE7}" type="presOf" srcId="{85926254-9BC3-4FBD-A8D9-33425C38D157}" destId="{050B649C-C006-421E-9603-F6C2606E1C56}" srcOrd="1" destOrd="0" presId="urn:microsoft.com/office/officeart/2005/8/layout/process1"/>
    <dgm:cxn modelId="{E4551025-C83D-4FFC-B8EA-886262ABB784}" type="presOf" srcId="{1AA6FF2A-0A80-48FA-8033-38B6A9F0BC48}" destId="{9AE51FD4-FFE7-46D0-9756-0BD657B81D4A}" srcOrd="0" destOrd="0" presId="urn:microsoft.com/office/officeart/2005/8/layout/process1"/>
    <dgm:cxn modelId="{FA4B8829-B906-413E-BA7A-9D27ACE77C42}" type="presOf" srcId="{1C784600-076F-4CCD-B3B6-F62FA4EC1FCE}" destId="{960E36EF-EBC4-4E6B-848D-186B2C2EAE8A}" srcOrd="0" destOrd="0" presId="urn:microsoft.com/office/officeart/2005/8/layout/process1"/>
    <dgm:cxn modelId="{61D56F2C-89D7-46FF-98CF-4F8052C59795}" type="presOf" srcId="{CDA36575-50DD-42E6-9059-FD2B6110060C}" destId="{31E663CF-F1AC-451A-B460-042E2CE3515B}" srcOrd="1" destOrd="0" presId="urn:microsoft.com/office/officeart/2005/8/layout/process1"/>
    <dgm:cxn modelId="{EFAFC930-F413-48B0-9D8E-92DB296DA792}" type="presOf" srcId="{85926254-9BC3-4FBD-A8D9-33425C38D157}" destId="{27B7390A-714D-4CAA-8717-2FB6EAFB46FA}" srcOrd="0" destOrd="0" presId="urn:microsoft.com/office/officeart/2005/8/layout/process1"/>
    <dgm:cxn modelId="{B1E2603E-113F-46E0-87B7-B191F3CD2524}" srcId="{A696F6F8-8F52-41C2-B935-A7E577D8801A}" destId="{1AA6FF2A-0A80-48FA-8033-38B6A9F0BC48}" srcOrd="0" destOrd="0" parTransId="{03B647F5-1C43-4BE6-AC2D-559D95F86465}" sibTransId="{7882950E-1C3F-47B6-9FBE-DF2692BCF9F3}"/>
    <dgm:cxn modelId="{C33CD063-51DA-4514-8E30-7B285EEE8579}" type="presOf" srcId="{F055FEC7-AE7B-45A3-AC7D-F18CCA96CDF1}" destId="{D88B933A-375A-4B00-A968-CACC0C148E12}" srcOrd="0" destOrd="0" presId="urn:microsoft.com/office/officeart/2005/8/layout/process1"/>
    <dgm:cxn modelId="{9CE18446-E25A-4B97-9571-F4731736D7BC}" type="presOf" srcId="{758EBDFF-60A4-4068-833F-93E1ABB5F2E8}" destId="{EBB37C42-75C2-4CFE-B067-8E5FAD1757EB}" srcOrd="1" destOrd="0" presId="urn:microsoft.com/office/officeart/2005/8/layout/process1"/>
    <dgm:cxn modelId="{F2247349-3933-4382-9E3C-5F1C1460C9C4}" srcId="{A696F6F8-8F52-41C2-B935-A7E577D8801A}" destId="{792F1CA7-4C34-456C-88F9-62AAF6A7A415}" srcOrd="3" destOrd="0" parTransId="{7DAE958D-7AB9-4717-883F-8430F50FF56D}" sibTransId="{7F0A5E9E-1065-4DCE-9214-014C4FB426E1}"/>
    <dgm:cxn modelId="{5032E06B-05A3-43EB-A4B3-F56B7D23A03B}" srcId="{A696F6F8-8F52-41C2-B935-A7E577D8801A}" destId="{B8E0D580-D7EF-40C9-BCAA-9A72AFF672AE}" srcOrd="2" destOrd="0" parTransId="{DEB9A87A-3A19-4E18-AA89-F09B8CCCCFEA}" sibTransId="{1C784600-076F-4CCD-B3B6-F62FA4EC1FCE}"/>
    <dgm:cxn modelId="{4385C84E-60B6-4D51-853C-BD752AA024B8}" srcId="{A696F6F8-8F52-41C2-B935-A7E577D8801A}" destId="{FBF74A2E-2DB6-411A-A354-ACA0323A5F84}" srcOrd="9" destOrd="0" parTransId="{D3CCC52B-E776-43A5-BDBF-CC9C79A26A10}" sibTransId="{D8B75E18-F8C0-4B72-9DA8-EAE0987618FE}"/>
    <dgm:cxn modelId="{41DACF51-C679-4773-922E-907706E02A1A}" type="presOf" srcId="{35881EEF-9FDD-409F-9F93-927B5A6BB176}" destId="{DB6346B4-C256-418D-A050-81E5E9397A26}" srcOrd="0" destOrd="0" presId="urn:microsoft.com/office/officeart/2005/8/layout/process1"/>
    <dgm:cxn modelId="{B34AF874-7D28-4226-8D90-66F07578C3E8}" type="presOf" srcId="{7F0A5E9E-1065-4DCE-9214-014C4FB426E1}" destId="{E6B97B40-6630-4376-9482-7D8AF1CE32C3}" srcOrd="1" destOrd="0" presId="urn:microsoft.com/office/officeart/2005/8/layout/process1"/>
    <dgm:cxn modelId="{7C417994-91B6-47EC-B88D-320BF9A99F93}" srcId="{A696F6F8-8F52-41C2-B935-A7E577D8801A}" destId="{35881EEF-9FDD-409F-9F93-927B5A6BB176}" srcOrd="7" destOrd="0" parTransId="{A8820378-FAEB-48A3-B0C8-5564680A10D9}" sibTransId="{54134DB5-D7DA-48D6-B005-9CD65CF4B4E7}"/>
    <dgm:cxn modelId="{A251DCA6-5B83-475C-9489-99736D71B06C}" type="presOf" srcId="{9F924B9C-5C17-4F9F-B28F-22A52A4D241D}" destId="{B610F023-4961-4467-BB0A-3D668D3732E7}" srcOrd="0" destOrd="0" presId="urn:microsoft.com/office/officeart/2005/8/layout/process1"/>
    <dgm:cxn modelId="{323498B8-DD4E-480A-99B6-45591951FE20}" srcId="{A696F6F8-8F52-41C2-B935-A7E577D8801A}" destId="{73E0020D-4A99-4959-8D2A-67F63BB0CF0B}" srcOrd="4" destOrd="0" parTransId="{4E736393-164E-4D37-BB7B-437FD3F9E298}" sibTransId="{CDA36575-50DD-42E6-9059-FD2B6110060C}"/>
    <dgm:cxn modelId="{D7C918BB-050A-42A7-B151-F9A40E12FA47}" type="presOf" srcId="{B11A8DC2-8354-4785-82E9-AA3EEFF7FC9B}" destId="{D95DCB19-B5BE-49AF-ACE5-F873599056E2}" srcOrd="0" destOrd="0" presId="urn:microsoft.com/office/officeart/2005/8/layout/process1"/>
    <dgm:cxn modelId="{AC75D8BE-FB5E-45CB-A602-8D22C68F3B19}" type="presOf" srcId="{1C784600-076F-4CCD-B3B6-F62FA4EC1FCE}" destId="{4C35B08D-69D2-4296-B32D-E4CE7A32A3B2}" srcOrd="1" destOrd="0" presId="urn:microsoft.com/office/officeart/2005/8/layout/process1"/>
    <dgm:cxn modelId="{2E47F6C2-CB26-4CF3-8CB6-0EB822A3CAE4}" type="presOf" srcId="{7A73FB5C-AAD4-4C48-8B43-F6FB3C286002}" destId="{AD63849F-BCAA-4B5C-9B77-D36BB4AFB0CE}" srcOrd="1" destOrd="0" presId="urn:microsoft.com/office/officeart/2005/8/layout/process1"/>
    <dgm:cxn modelId="{375FD8C7-5F4B-4D5B-A6C0-F883D73B4DD7}" type="presOf" srcId="{73E0020D-4A99-4959-8D2A-67F63BB0CF0B}" destId="{951A42B3-E9DC-4A5E-BD34-410D112AE0BD}" srcOrd="0" destOrd="0" presId="urn:microsoft.com/office/officeart/2005/8/layout/process1"/>
    <dgm:cxn modelId="{5E31A4D1-8920-4A95-A8C4-DE7CE09132B3}" type="presOf" srcId="{57D2C85C-59B1-4D7C-97EA-E5F0838A59A1}" destId="{92277302-6936-484E-88AB-D0C63BDD9702}" srcOrd="0" destOrd="0" presId="urn:microsoft.com/office/officeart/2005/8/layout/process1"/>
    <dgm:cxn modelId="{C1DE15D2-ADAF-449B-BC6C-33D802BC818A}" type="presOf" srcId="{9F924B9C-5C17-4F9F-B28F-22A52A4D241D}" destId="{9525A9BF-3E99-44ED-BB86-CEEF9B2B0344}" srcOrd="1" destOrd="0" presId="urn:microsoft.com/office/officeart/2005/8/layout/process1"/>
    <dgm:cxn modelId="{B7556CD5-D635-44FC-80A9-CFAA5C92B88A}" type="presOf" srcId="{7882950E-1C3F-47B6-9FBE-DF2692BCF9F3}" destId="{D71DE1A1-744C-42FF-BFDA-90D37F993D2B}" srcOrd="1" destOrd="0" presId="urn:microsoft.com/office/officeart/2005/8/layout/process1"/>
    <dgm:cxn modelId="{E781EFD6-2ABC-4735-90E7-64DF341F18A3}" type="presOf" srcId="{7882950E-1C3F-47B6-9FBE-DF2692BCF9F3}" destId="{A49DE534-54CD-406C-8E27-D750BD7BD2BD}" srcOrd="0" destOrd="0" presId="urn:microsoft.com/office/officeart/2005/8/layout/process1"/>
    <dgm:cxn modelId="{37134CE0-1026-42CB-B29D-03FA6456C372}" type="presOf" srcId="{FC2903F9-58AC-432F-9E13-2FF900E3884D}" destId="{73E117A2-F6BE-4BEC-AF7E-51E458F75064}" srcOrd="0" destOrd="0" presId="urn:microsoft.com/office/officeart/2005/8/layout/process1"/>
    <dgm:cxn modelId="{9C1B1DE3-405F-49B1-BA03-2D1C1EDADA27}" srcId="{A696F6F8-8F52-41C2-B935-A7E577D8801A}" destId="{FC2903F9-58AC-432F-9E13-2FF900E3884D}" srcOrd="1" destOrd="0" parTransId="{116CC73B-A319-49A8-BCB2-DBD7BDF7B45A}" sibTransId="{7A73FB5C-AAD4-4C48-8B43-F6FB3C286002}"/>
    <dgm:cxn modelId="{75BF50E5-BED7-4520-929F-03BC28A43EA4}" srcId="{A696F6F8-8F52-41C2-B935-A7E577D8801A}" destId="{B11A8DC2-8354-4785-82E9-AA3EEFF7FC9B}" srcOrd="8" destOrd="0" parTransId="{4DB58B8A-DC4C-4069-9725-1C7F9493B3A2}" sibTransId="{9F924B9C-5C17-4F9F-B28F-22A52A4D241D}"/>
    <dgm:cxn modelId="{7B34D2EB-A34C-440B-9055-D56ED958D3AD}" type="presOf" srcId="{792F1CA7-4C34-456C-88F9-62AAF6A7A415}" destId="{04FADEA5-E687-4BBC-912F-88CDC87A242B}" srcOrd="0" destOrd="0" presId="urn:microsoft.com/office/officeart/2005/8/layout/process1"/>
    <dgm:cxn modelId="{116540EF-DEDD-4D1C-943A-1F09DE8F4F7E}" srcId="{A696F6F8-8F52-41C2-B935-A7E577D8801A}" destId="{57D2C85C-59B1-4D7C-97EA-E5F0838A59A1}" srcOrd="5" destOrd="0" parTransId="{BD2C7B4D-B311-4518-82CB-9C660B382C80}" sibTransId="{85926254-9BC3-4FBD-A8D9-33425C38D157}"/>
    <dgm:cxn modelId="{3EAE37F2-FB2D-4301-BC79-7F9A1E94F39E}" type="presOf" srcId="{CDA36575-50DD-42E6-9059-FD2B6110060C}" destId="{8C0C80BA-CFC9-4EE5-883E-34EB29AA7707}" srcOrd="0" destOrd="0" presId="urn:microsoft.com/office/officeart/2005/8/layout/process1"/>
    <dgm:cxn modelId="{583CAFF4-02A7-48B9-9DD2-8EE42AB7036F}" type="presOf" srcId="{FBF74A2E-2DB6-411A-A354-ACA0323A5F84}" destId="{7C7E8FDA-FAAC-4081-9320-C73B227DF2B1}" srcOrd="0" destOrd="0" presId="urn:microsoft.com/office/officeart/2005/8/layout/process1"/>
    <dgm:cxn modelId="{325D14FE-661B-4081-B803-1689EF57E4F6}" srcId="{A696F6F8-8F52-41C2-B935-A7E577D8801A}" destId="{F055FEC7-AE7B-45A3-AC7D-F18CCA96CDF1}" srcOrd="6" destOrd="0" parTransId="{D1222A14-F1B6-4521-89D1-74F441041711}" sibTransId="{758EBDFF-60A4-4068-833F-93E1ABB5F2E8}"/>
    <dgm:cxn modelId="{B4894BA6-67F0-42AC-8D85-C2211B856176}" type="presParOf" srcId="{BDAEECE0-BDC1-4626-9FD3-BAE7849B0699}" destId="{9AE51FD4-FFE7-46D0-9756-0BD657B81D4A}" srcOrd="0" destOrd="0" presId="urn:microsoft.com/office/officeart/2005/8/layout/process1"/>
    <dgm:cxn modelId="{EBE94B29-2B7F-4922-8534-E04F1E78DB94}" type="presParOf" srcId="{BDAEECE0-BDC1-4626-9FD3-BAE7849B0699}" destId="{A49DE534-54CD-406C-8E27-D750BD7BD2BD}" srcOrd="1" destOrd="0" presId="urn:microsoft.com/office/officeart/2005/8/layout/process1"/>
    <dgm:cxn modelId="{9826E7A5-E205-4BD3-9854-A8D1650256A6}" type="presParOf" srcId="{A49DE534-54CD-406C-8E27-D750BD7BD2BD}" destId="{D71DE1A1-744C-42FF-BFDA-90D37F993D2B}" srcOrd="0" destOrd="0" presId="urn:microsoft.com/office/officeart/2005/8/layout/process1"/>
    <dgm:cxn modelId="{B8CBE277-685E-4C84-B021-64F0E92F7E8D}" type="presParOf" srcId="{BDAEECE0-BDC1-4626-9FD3-BAE7849B0699}" destId="{73E117A2-F6BE-4BEC-AF7E-51E458F75064}" srcOrd="2" destOrd="0" presId="urn:microsoft.com/office/officeart/2005/8/layout/process1"/>
    <dgm:cxn modelId="{0A80B0E8-459C-4DCB-BB38-39403D6EE61A}" type="presParOf" srcId="{BDAEECE0-BDC1-4626-9FD3-BAE7849B0699}" destId="{358D70A0-8130-4A3D-902D-0FACCA893E30}" srcOrd="3" destOrd="0" presId="urn:microsoft.com/office/officeart/2005/8/layout/process1"/>
    <dgm:cxn modelId="{FEC84B13-EAD2-400B-BB1B-BA4A9C1C97FE}" type="presParOf" srcId="{358D70A0-8130-4A3D-902D-0FACCA893E30}" destId="{AD63849F-BCAA-4B5C-9B77-D36BB4AFB0CE}" srcOrd="0" destOrd="0" presId="urn:microsoft.com/office/officeart/2005/8/layout/process1"/>
    <dgm:cxn modelId="{DE896FDE-68C1-4C41-85A5-ABA04B397FAA}" type="presParOf" srcId="{BDAEECE0-BDC1-4626-9FD3-BAE7849B0699}" destId="{6753FC78-32C1-4892-A2BD-B0D7555B564B}" srcOrd="4" destOrd="0" presId="urn:microsoft.com/office/officeart/2005/8/layout/process1"/>
    <dgm:cxn modelId="{A0860778-EF88-4973-9271-03D6462A112D}" type="presParOf" srcId="{BDAEECE0-BDC1-4626-9FD3-BAE7849B0699}" destId="{960E36EF-EBC4-4E6B-848D-186B2C2EAE8A}" srcOrd="5" destOrd="0" presId="urn:microsoft.com/office/officeart/2005/8/layout/process1"/>
    <dgm:cxn modelId="{5F5C0449-1C22-4D04-B61C-E78247C9817B}" type="presParOf" srcId="{960E36EF-EBC4-4E6B-848D-186B2C2EAE8A}" destId="{4C35B08D-69D2-4296-B32D-E4CE7A32A3B2}" srcOrd="0" destOrd="0" presId="urn:microsoft.com/office/officeart/2005/8/layout/process1"/>
    <dgm:cxn modelId="{3E47888E-4128-4C23-B71C-295AFF000B79}" type="presParOf" srcId="{BDAEECE0-BDC1-4626-9FD3-BAE7849B0699}" destId="{04FADEA5-E687-4BBC-912F-88CDC87A242B}" srcOrd="6" destOrd="0" presId="urn:microsoft.com/office/officeart/2005/8/layout/process1"/>
    <dgm:cxn modelId="{99A4CD00-0BF7-4CBD-8A10-9A061A3E7916}" type="presParOf" srcId="{BDAEECE0-BDC1-4626-9FD3-BAE7849B0699}" destId="{1797C872-75CA-43B0-BE13-2014EDAA5BEE}" srcOrd="7" destOrd="0" presId="urn:microsoft.com/office/officeart/2005/8/layout/process1"/>
    <dgm:cxn modelId="{2F2BD04D-2B38-404A-9F2E-6B108CA0CE98}" type="presParOf" srcId="{1797C872-75CA-43B0-BE13-2014EDAA5BEE}" destId="{E6B97B40-6630-4376-9482-7D8AF1CE32C3}" srcOrd="0" destOrd="0" presId="urn:microsoft.com/office/officeart/2005/8/layout/process1"/>
    <dgm:cxn modelId="{3AAF8509-2332-467B-940D-FE51B9AA9DDD}" type="presParOf" srcId="{BDAEECE0-BDC1-4626-9FD3-BAE7849B0699}" destId="{951A42B3-E9DC-4A5E-BD34-410D112AE0BD}" srcOrd="8" destOrd="0" presId="urn:microsoft.com/office/officeart/2005/8/layout/process1"/>
    <dgm:cxn modelId="{C57CF4DE-7E1A-4BBE-86FA-026CB4917F57}" type="presParOf" srcId="{BDAEECE0-BDC1-4626-9FD3-BAE7849B0699}" destId="{8C0C80BA-CFC9-4EE5-883E-34EB29AA7707}" srcOrd="9" destOrd="0" presId="urn:microsoft.com/office/officeart/2005/8/layout/process1"/>
    <dgm:cxn modelId="{4803F1B1-8F93-47B1-88BD-6C4B6670310E}" type="presParOf" srcId="{8C0C80BA-CFC9-4EE5-883E-34EB29AA7707}" destId="{31E663CF-F1AC-451A-B460-042E2CE3515B}" srcOrd="0" destOrd="0" presId="urn:microsoft.com/office/officeart/2005/8/layout/process1"/>
    <dgm:cxn modelId="{9826F2C5-05CB-4198-A4F0-EA1EEFE18370}" type="presParOf" srcId="{BDAEECE0-BDC1-4626-9FD3-BAE7849B0699}" destId="{92277302-6936-484E-88AB-D0C63BDD9702}" srcOrd="10" destOrd="0" presId="urn:microsoft.com/office/officeart/2005/8/layout/process1"/>
    <dgm:cxn modelId="{7C564C86-3C57-4179-8D45-E8B905F19727}" type="presParOf" srcId="{BDAEECE0-BDC1-4626-9FD3-BAE7849B0699}" destId="{27B7390A-714D-4CAA-8717-2FB6EAFB46FA}" srcOrd="11" destOrd="0" presId="urn:microsoft.com/office/officeart/2005/8/layout/process1"/>
    <dgm:cxn modelId="{53DE2EAD-DDDF-4A3F-BD8E-13D5AB502D5E}" type="presParOf" srcId="{27B7390A-714D-4CAA-8717-2FB6EAFB46FA}" destId="{050B649C-C006-421E-9603-F6C2606E1C56}" srcOrd="0" destOrd="0" presId="urn:microsoft.com/office/officeart/2005/8/layout/process1"/>
    <dgm:cxn modelId="{2C90185F-4699-4528-9A5B-BDD11C4F6BF7}" type="presParOf" srcId="{BDAEECE0-BDC1-4626-9FD3-BAE7849B0699}" destId="{D88B933A-375A-4B00-A968-CACC0C148E12}" srcOrd="12" destOrd="0" presId="urn:microsoft.com/office/officeart/2005/8/layout/process1"/>
    <dgm:cxn modelId="{7CC29F43-840A-4DA2-AE7A-3976EBB9DC4A}" type="presParOf" srcId="{BDAEECE0-BDC1-4626-9FD3-BAE7849B0699}" destId="{E735B0DC-07BA-4CB1-9395-6D82AB9675BF}" srcOrd="13" destOrd="0" presId="urn:microsoft.com/office/officeart/2005/8/layout/process1"/>
    <dgm:cxn modelId="{8453D8B5-5970-49EB-87CE-CE7222C262F3}" type="presParOf" srcId="{E735B0DC-07BA-4CB1-9395-6D82AB9675BF}" destId="{EBB37C42-75C2-4CFE-B067-8E5FAD1757EB}" srcOrd="0" destOrd="0" presId="urn:microsoft.com/office/officeart/2005/8/layout/process1"/>
    <dgm:cxn modelId="{9F3FEA46-E22B-4157-A274-D7B404742E53}" type="presParOf" srcId="{BDAEECE0-BDC1-4626-9FD3-BAE7849B0699}" destId="{DB6346B4-C256-418D-A050-81E5E9397A26}" srcOrd="14" destOrd="0" presId="urn:microsoft.com/office/officeart/2005/8/layout/process1"/>
    <dgm:cxn modelId="{664C5568-5C4A-4E47-A4AE-8E1ABD5D5837}" type="presParOf" srcId="{BDAEECE0-BDC1-4626-9FD3-BAE7849B0699}" destId="{D3CEC06A-6A75-4FB7-AC76-70EEB50A2E6B}" srcOrd="15" destOrd="0" presId="urn:microsoft.com/office/officeart/2005/8/layout/process1"/>
    <dgm:cxn modelId="{2241F4A7-31D9-454A-96A4-A57DCF94DD07}" type="presParOf" srcId="{D3CEC06A-6A75-4FB7-AC76-70EEB50A2E6B}" destId="{17EBC5E3-BB91-4643-9FBA-62C35B33CD82}" srcOrd="0" destOrd="0" presId="urn:microsoft.com/office/officeart/2005/8/layout/process1"/>
    <dgm:cxn modelId="{D3B7B274-E76B-4039-BFA2-BF2EF4501B0F}" type="presParOf" srcId="{BDAEECE0-BDC1-4626-9FD3-BAE7849B0699}" destId="{D95DCB19-B5BE-49AF-ACE5-F873599056E2}" srcOrd="16" destOrd="0" presId="urn:microsoft.com/office/officeart/2005/8/layout/process1"/>
    <dgm:cxn modelId="{35789020-77C4-4304-A244-94141AB6D4BF}" type="presParOf" srcId="{BDAEECE0-BDC1-4626-9FD3-BAE7849B0699}" destId="{B610F023-4961-4467-BB0A-3D668D3732E7}" srcOrd="17" destOrd="0" presId="urn:microsoft.com/office/officeart/2005/8/layout/process1"/>
    <dgm:cxn modelId="{AE233E83-9F45-4C84-B0FA-E8F10E1322D8}" type="presParOf" srcId="{B610F023-4961-4467-BB0A-3D668D3732E7}" destId="{9525A9BF-3E99-44ED-BB86-CEEF9B2B0344}" srcOrd="0" destOrd="0" presId="urn:microsoft.com/office/officeart/2005/8/layout/process1"/>
    <dgm:cxn modelId="{37AE8E22-0F52-4DD1-B8E2-B44297EB17CA}" type="presParOf" srcId="{BDAEECE0-BDC1-4626-9FD3-BAE7849B0699}" destId="{7C7E8FDA-FAAC-4081-9320-C73B227DF2B1}" srcOrd="1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51FD4-FFE7-46D0-9756-0BD657B81D4A}">
      <dsp:nvSpPr>
        <dsp:cNvPr id="0" name=""/>
        <dsp:cNvSpPr/>
      </dsp:nvSpPr>
      <dsp:spPr>
        <a:xfrm>
          <a:off x="3232"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Start</a:t>
          </a:r>
        </a:p>
      </dsp:txBody>
      <dsp:txXfrm>
        <a:off x="26983" y="3059472"/>
        <a:ext cx="763424" cy="892260"/>
      </dsp:txXfrm>
    </dsp:sp>
    <dsp:sp modelId="{A49DE534-54CD-406C-8E27-D750BD7BD2BD}">
      <dsp:nvSpPr>
        <dsp:cNvPr id="0" name=""/>
        <dsp:cNvSpPr/>
      </dsp:nvSpPr>
      <dsp:spPr>
        <a:xfrm>
          <a:off x="895252" y="3405048"/>
          <a:ext cx="171916" cy="201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95252" y="3445270"/>
        <a:ext cx="120341" cy="120665"/>
      </dsp:txXfrm>
    </dsp:sp>
    <dsp:sp modelId="{73E117A2-F6BE-4BEC-AF7E-51E458F75064}">
      <dsp:nvSpPr>
        <dsp:cNvPr id="0" name=""/>
        <dsp:cNvSpPr/>
      </dsp:nvSpPr>
      <dsp:spPr>
        <a:xfrm>
          <a:off x="1138530"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Load pre-trained model</a:t>
          </a:r>
        </a:p>
      </dsp:txBody>
      <dsp:txXfrm>
        <a:off x="1162281" y="3059472"/>
        <a:ext cx="763424" cy="892260"/>
      </dsp:txXfrm>
    </dsp:sp>
    <dsp:sp modelId="{358D70A0-8130-4A3D-902D-0FACCA893E30}">
      <dsp:nvSpPr>
        <dsp:cNvPr id="0" name=""/>
        <dsp:cNvSpPr/>
      </dsp:nvSpPr>
      <dsp:spPr>
        <a:xfrm>
          <a:off x="2030550" y="3405048"/>
          <a:ext cx="171916" cy="201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030550" y="3445270"/>
        <a:ext cx="120341" cy="120665"/>
      </dsp:txXfrm>
    </dsp:sp>
    <dsp:sp modelId="{6753FC78-32C1-4892-A2BD-B0D7555B564B}">
      <dsp:nvSpPr>
        <dsp:cNvPr id="0" name=""/>
        <dsp:cNvSpPr/>
      </dsp:nvSpPr>
      <dsp:spPr>
        <a:xfrm>
          <a:off x="2273828"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define input sentence to expand</a:t>
          </a:r>
        </a:p>
      </dsp:txBody>
      <dsp:txXfrm>
        <a:off x="2297579" y="3059472"/>
        <a:ext cx="763424" cy="892260"/>
      </dsp:txXfrm>
    </dsp:sp>
    <dsp:sp modelId="{960E36EF-EBC4-4E6B-848D-186B2C2EAE8A}">
      <dsp:nvSpPr>
        <dsp:cNvPr id="0" name=""/>
        <dsp:cNvSpPr/>
      </dsp:nvSpPr>
      <dsp:spPr>
        <a:xfrm>
          <a:off x="3165848" y="3405048"/>
          <a:ext cx="171916" cy="201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165848" y="3445270"/>
        <a:ext cx="120341" cy="120665"/>
      </dsp:txXfrm>
    </dsp:sp>
    <dsp:sp modelId="{04FADEA5-E687-4BBC-912F-88CDC87A242B}">
      <dsp:nvSpPr>
        <dsp:cNvPr id="0" name=""/>
        <dsp:cNvSpPr/>
      </dsp:nvSpPr>
      <dsp:spPr>
        <a:xfrm>
          <a:off x="3409126"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pre-procces sentence</a:t>
          </a:r>
        </a:p>
      </dsp:txBody>
      <dsp:txXfrm>
        <a:off x="3432877" y="3059472"/>
        <a:ext cx="763424" cy="892260"/>
      </dsp:txXfrm>
    </dsp:sp>
    <dsp:sp modelId="{1797C872-75CA-43B0-BE13-2014EDAA5BEE}">
      <dsp:nvSpPr>
        <dsp:cNvPr id="0" name=""/>
        <dsp:cNvSpPr/>
      </dsp:nvSpPr>
      <dsp:spPr>
        <a:xfrm>
          <a:off x="4301146" y="3405048"/>
          <a:ext cx="171916" cy="201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301146" y="3445270"/>
        <a:ext cx="120341" cy="120665"/>
      </dsp:txXfrm>
    </dsp:sp>
    <dsp:sp modelId="{951A42B3-E9DC-4A5E-BD34-410D112AE0BD}">
      <dsp:nvSpPr>
        <dsp:cNvPr id="0" name=""/>
        <dsp:cNvSpPr/>
      </dsp:nvSpPr>
      <dsp:spPr>
        <a:xfrm>
          <a:off x="4544424"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Define attention mask and pad token ID</a:t>
          </a:r>
        </a:p>
      </dsp:txBody>
      <dsp:txXfrm>
        <a:off x="4568175" y="3059472"/>
        <a:ext cx="763424" cy="892260"/>
      </dsp:txXfrm>
    </dsp:sp>
    <dsp:sp modelId="{8C0C80BA-CFC9-4EE5-883E-34EB29AA7707}">
      <dsp:nvSpPr>
        <dsp:cNvPr id="0" name=""/>
        <dsp:cNvSpPr/>
      </dsp:nvSpPr>
      <dsp:spPr>
        <a:xfrm>
          <a:off x="5436443" y="3405048"/>
          <a:ext cx="171916" cy="201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436443" y="3445270"/>
        <a:ext cx="120341" cy="120665"/>
      </dsp:txXfrm>
    </dsp:sp>
    <dsp:sp modelId="{92277302-6936-484E-88AB-D0C63BDD9702}">
      <dsp:nvSpPr>
        <dsp:cNvPr id="0" name=""/>
        <dsp:cNvSpPr/>
      </dsp:nvSpPr>
      <dsp:spPr>
        <a:xfrm>
          <a:off x="5679721"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Generate more text</a:t>
          </a:r>
        </a:p>
      </dsp:txBody>
      <dsp:txXfrm>
        <a:off x="5703472" y="3059472"/>
        <a:ext cx="763424" cy="892260"/>
      </dsp:txXfrm>
    </dsp:sp>
    <dsp:sp modelId="{27B7390A-714D-4CAA-8717-2FB6EAFB46FA}">
      <dsp:nvSpPr>
        <dsp:cNvPr id="0" name=""/>
        <dsp:cNvSpPr/>
      </dsp:nvSpPr>
      <dsp:spPr>
        <a:xfrm>
          <a:off x="6571741" y="3405048"/>
          <a:ext cx="171916" cy="201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571741" y="3445270"/>
        <a:ext cx="120341" cy="120665"/>
      </dsp:txXfrm>
    </dsp:sp>
    <dsp:sp modelId="{D88B933A-375A-4B00-A968-CACC0C148E12}">
      <dsp:nvSpPr>
        <dsp:cNvPr id="0" name=""/>
        <dsp:cNvSpPr/>
      </dsp:nvSpPr>
      <dsp:spPr>
        <a:xfrm>
          <a:off x="6815019"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Decode output</a:t>
          </a:r>
        </a:p>
      </dsp:txBody>
      <dsp:txXfrm>
        <a:off x="6838770" y="3059472"/>
        <a:ext cx="763424" cy="892260"/>
      </dsp:txXfrm>
    </dsp:sp>
    <dsp:sp modelId="{E735B0DC-07BA-4CB1-9395-6D82AB9675BF}">
      <dsp:nvSpPr>
        <dsp:cNvPr id="0" name=""/>
        <dsp:cNvSpPr/>
      </dsp:nvSpPr>
      <dsp:spPr>
        <a:xfrm>
          <a:off x="7707039" y="3405048"/>
          <a:ext cx="171916" cy="201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707039" y="3445270"/>
        <a:ext cx="120341" cy="120665"/>
      </dsp:txXfrm>
    </dsp:sp>
    <dsp:sp modelId="{DB6346B4-C256-418D-A050-81E5E9397A26}">
      <dsp:nvSpPr>
        <dsp:cNvPr id="0" name=""/>
        <dsp:cNvSpPr/>
      </dsp:nvSpPr>
      <dsp:spPr>
        <a:xfrm>
          <a:off x="7950317"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Clean up text</a:t>
          </a:r>
        </a:p>
      </dsp:txBody>
      <dsp:txXfrm>
        <a:off x="7974068" y="3059472"/>
        <a:ext cx="763424" cy="892260"/>
      </dsp:txXfrm>
    </dsp:sp>
    <dsp:sp modelId="{D3CEC06A-6A75-4FB7-AC76-70EEB50A2E6B}">
      <dsp:nvSpPr>
        <dsp:cNvPr id="0" name=""/>
        <dsp:cNvSpPr/>
      </dsp:nvSpPr>
      <dsp:spPr>
        <a:xfrm>
          <a:off x="8842337" y="3405048"/>
          <a:ext cx="171916" cy="201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842337" y="3445270"/>
        <a:ext cx="120341" cy="120665"/>
      </dsp:txXfrm>
    </dsp:sp>
    <dsp:sp modelId="{D95DCB19-B5BE-49AF-ACE5-F873599056E2}">
      <dsp:nvSpPr>
        <dsp:cNvPr id="0" name=""/>
        <dsp:cNvSpPr/>
      </dsp:nvSpPr>
      <dsp:spPr>
        <a:xfrm>
          <a:off x="9085615"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print text</a:t>
          </a:r>
        </a:p>
      </dsp:txBody>
      <dsp:txXfrm>
        <a:off x="9109366" y="3059472"/>
        <a:ext cx="763424" cy="892260"/>
      </dsp:txXfrm>
    </dsp:sp>
    <dsp:sp modelId="{B610F023-4961-4467-BB0A-3D668D3732E7}">
      <dsp:nvSpPr>
        <dsp:cNvPr id="0" name=""/>
        <dsp:cNvSpPr/>
      </dsp:nvSpPr>
      <dsp:spPr>
        <a:xfrm>
          <a:off x="9977634" y="3405048"/>
          <a:ext cx="171916" cy="201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977634" y="3445270"/>
        <a:ext cx="120341" cy="120665"/>
      </dsp:txXfrm>
    </dsp:sp>
    <dsp:sp modelId="{7C7E8FDA-FAAC-4081-9320-C73B227DF2B1}">
      <dsp:nvSpPr>
        <dsp:cNvPr id="0" name=""/>
        <dsp:cNvSpPr/>
      </dsp:nvSpPr>
      <dsp:spPr>
        <a:xfrm>
          <a:off x="10220913" y="3035721"/>
          <a:ext cx="810926" cy="939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end</a:t>
          </a:r>
        </a:p>
      </dsp:txBody>
      <dsp:txXfrm>
        <a:off x="10244664" y="3059472"/>
        <a:ext cx="763424" cy="892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94675" y="279823"/>
            <a:ext cx="4393055" cy="367959"/>
          </a:xfrm>
          <a:prstGeom prst="rect">
            <a:avLst/>
          </a:prstGeom>
        </p:spPr>
        <p:txBody>
          <a:bodyPr vert="horz" lIns="93324" tIns="46662" rIns="93324" bIns="46662" rtlCol="0"/>
          <a:lstStyle>
            <a:lvl1pPr algn="l">
              <a:defRPr sz="1200"/>
            </a:lvl1pPr>
          </a:lstStyle>
          <a:p>
            <a:endParaRPr lang="en-US" b="1" dirty="0"/>
          </a:p>
        </p:txBody>
      </p:sp>
      <p:sp>
        <p:nvSpPr>
          <p:cNvPr id="3" name="Date Placeholder 2"/>
          <p:cNvSpPr>
            <a:spLocks noGrp="1"/>
          </p:cNvSpPr>
          <p:nvPr>
            <p:ph type="dt" sz="quarter" idx="1"/>
          </p:nvPr>
        </p:nvSpPr>
        <p:spPr>
          <a:xfrm>
            <a:off x="494675" y="669161"/>
            <a:ext cx="4393055" cy="153245"/>
          </a:xfrm>
          <a:prstGeom prst="rect">
            <a:avLst/>
          </a:prstGeom>
        </p:spPr>
        <p:txBody>
          <a:bodyPr vert="horz" lIns="93324" tIns="0" rIns="93324" bIns="0" rtlCol="0">
            <a:noAutofit/>
          </a:bodyPr>
          <a:lstStyle>
            <a:lvl1pPr algn="r">
              <a:defRPr sz="1200"/>
            </a:lvl1pPr>
          </a:lstStyle>
          <a:p>
            <a:pPr algn="l"/>
            <a:fld id="{E7A8D578-5E90-413C-9512-130603CF2639}" type="datetimeFigureOut">
              <a:rPr lang="en-US" sz="1000" i="1"/>
              <a:pPr algn="l"/>
              <a:t>4/19/2023</a:t>
            </a:fld>
            <a:endParaRPr lang="en-US" sz="1000" i="1" dirty="0"/>
          </a:p>
        </p:txBody>
      </p:sp>
      <p:sp>
        <p:nvSpPr>
          <p:cNvPr id="4" name="Footer Placeholder 3"/>
          <p:cNvSpPr>
            <a:spLocks noGrp="1"/>
          </p:cNvSpPr>
          <p:nvPr>
            <p:ph type="ftr" sz="quarter" idx="2"/>
          </p:nvPr>
        </p:nvSpPr>
        <p:spPr>
          <a:xfrm>
            <a:off x="494691" y="8780243"/>
            <a:ext cx="2893517" cy="251346"/>
          </a:xfrm>
          <a:prstGeom prst="rect">
            <a:avLst/>
          </a:prstGeom>
        </p:spPr>
        <p:txBody>
          <a:bodyPr vert="horz" lIns="93324" tIns="46662" rIns="93324" bIns="46662" rtlCol="0" anchor="b"/>
          <a:lstStyle>
            <a:lvl1pPr algn="l">
              <a:defRPr sz="1200"/>
            </a:lvl1pPr>
          </a:lstStyle>
          <a:p>
            <a:endParaRPr lang="en-US" sz="1000" dirty="0"/>
          </a:p>
        </p:txBody>
      </p:sp>
      <p:sp>
        <p:nvSpPr>
          <p:cNvPr id="5" name="Slide Number Placeholder 4"/>
          <p:cNvSpPr>
            <a:spLocks noGrp="1"/>
          </p:cNvSpPr>
          <p:nvPr>
            <p:ph type="sldNum" sz="quarter" idx="3"/>
          </p:nvPr>
        </p:nvSpPr>
        <p:spPr>
          <a:xfrm>
            <a:off x="5306470" y="8780243"/>
            <a:ext cx="1221955" cy="251346"/>
          </a:xfrm>
          <a:prstGeom prst="rect">
            <a:avLst/>
          </a:prstGeom>
        </p:spPr>
        <p:txBody>
          <a:bodyPr vert="horz" lIns="93324" tIns="46662" rIns="93324" bIns="46662" rtlCol="0" anchor="b"/>
          <a:lstStyle>
            <a:lvl1pPr algn="r">
              <a:defRPr sz="1200"/>
            </a:lvl1pPr>
          </a:lstStyle>
          <a:p>
            <a:fld id="{6D32B792-199B-4EBF-B605-6F6C876EB442}" type="slidenum">
              <a:rPr lang="en-US" sz="1000"/>
              <a:t>‹#›</a:t>
            </a:fld>
            <a:endParaRPr lang="en-US" sz="1000" dirty="0"/>
          </a:p>
        </p:txBody>
      </p:sp>
    </p:spTree>
    <p:extLst>
      <p:ext uri="{BB962C8B-B14F-4D97-AF65-F5344CB8AC3E}">
        <p14:creationId xmlns:p14="http://schemas.microsoft.com/office/powerpoint/2010/main" val="911502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04FCD28D-5205-B14D-9338-E5F52C4B3AFB}"/>
              </a:ext>
            </a:extLst>
          </p:cNvPr>
          <p:cNvPicPr preferRelativeResize="0">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13460" y="671457"/>
            <a:ext cx="1555593" cy="281237"/>
          </a:xfrm>
          <a:prstGeom prst="rect">
            <a:avLst/>
          </a:prstGeom>
        </p:spPr>
      </p:pic>
      <p:sp>
        <p:nvSpPr>
          <p:cNvPr id="20" name="Header Placeholder 19">
            <a:extLst>
              <a:ext uri="{FF2B5EF4-FFF2-40B4-BE49-F238E27FC236}">
                <a16:creationId xmlns:a16="http://schemas.microsoft.com/office/drawing/2014/main" id="{44B54E68-49B3-EB4F-9F06-63EBE21271F2}"/>
              </a:ext>
            </a:extLst>
          </p:cNvPr>
          <p:cNvSpPr>
            <a:spLocks noGrp="1"/>
          </p:cNvSpPr>
          <p:nvPr>
            <p:ph type="hdr" sz="quarter"/>
          </p:nvPr>
        </p:nvSpPr>
        <p:spPr>
          <a:xfrm>
            <a:off x="0" y="1"/>
            <a:ext cx="3043238" cy="466725"/>
          </a:xfrm>
          <a:prstGeom prst="rect">
            <a:avLst/>
          </a:prstGeom>
        </p:spPr>
        <p:txBody>
          <a:bodyPr vert="horz" lIns="91440" tIns="45720" rIns="91440" bIns="45720" rtlCol="0"/>
          <a:lstStyle>
            <a:lvl1pPr algn="l">
              <a:defRPr sz="1200"/>
            </a:lvl1pPr>
          </a:lstStyle>
          <a:p>
            <a:endParaRPr lang="en-US"/>
          </a:p>
        </p:txBody>
      </p:sp>
      <p:sp>
        <p:nvSpPr>
          <p:cNvPr id="21" name="Slide Image Placeholder 20">
            <a:extLst>
              <a:ext uri="{FF2B5EF4-FFF2-40B4-BE49-F238E27FC236}">
                <a16:creationId xmlns:a16="http://schemas.microsoft.com/office/drawing/2014/main" id="{9F80914E-3226-3544-8067-D77A7810E7E0}"/>
              </a:ext>
            </a:extLst>
          </p:cNvPr>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US"/>
          </a:p>
        </p:txBody>
      </p:sp>
      <p:sp>
        <p:nvSpPr>
          <p:cNvPr id="22" name="Footer Placeholder 21">
            <a:extLst>
              <a:ext uri="{FF2B5EF4-FFF2-40B4-BE49-F238E27FC236}">
                <a16:creationId xmlns:a16="http://schemas.microsoft.com/office/drawing/2014/main" id="{73A95A9D-2083-FD47-8FCC-26405789E46C}"/>
              </a:ext>
            </a:extLst>
          </p:cNvPr>
          <p:cNvSpPr>
            <a:spLocks noGrp="1"/>
          </p:cNvSpPr>
          <p:nvPr>
            <p:ph type="ftr" sz="quarter" idx="4"/>
          </p:nvPr>
        </p:nvSpPr>
        <p:spPr>
          <a:xfrm>
            <a:off x="0" y="8842376"/>
            <a:ext cx="3043238" cy="466725"/>
          </a:xfrm>
          <a:prstGeom prst="rect">
            <a:avLst/>
          </a:prstGeom>
        </p:spPr>
        <p:txBody>
          <a:bodyPr vert="horz" lIns="91440" tIns="45720" rIns="91440" bIns="45720" rtlCol="0" anchor="b"/>
          <a:lstStyle>
            <a:lvl1pPr algn="l">
              <a:defRPr sz="1200"/>
            </a:lvl1pPr>
          </a:lstStyle>
          <a:p>
            <a:endParaRPr lang="en-US"/>
          </a:p>
        </p:txBody>
      </p:sp>
      <p:sp>
        <p:nvSpPr>
          <p:cNvPr id="23" name="Slide Number Placeholder 22">
            <a:extLst>
              <a:ext uri="{FF2B5EF4-FFF2-40B4-BE49-F238E27FC236}">
                <a16:creationId xmlns:a16="http://schemas.microsoft.com/office/drawing/2014/main" id="{C3E99797-5A44-E441-B5A2-75267FF5AEBD}"/>
              </a:ext>
            </a:extLst>
          </p:cNvPr>
          <p:cNvSpPr>
            <a:spLocks noGrp="1"/>
          </p:cNvSpPr>
          <p:nvPr>
            <p:ph type="sldNum" sz="quarter" idx="5"/>
          </p:nvPr>
        </p:nvSpPr>
        <p:spPr>
          <a:xfrm>
            <a:off x="3978275" y="8842376"/>
            <a:ext cx="3043238" cy="466725"/>
          </a:xfrm>
          <a:prstGeom prst="rect">
            <a:avLst/>
          </a:prstGeom>
        </p:spPr>
        <p:txBody>
          <a:bodyPr vert="horz" lIns="91440" tIns="45720" rIns="91440" bIns="45720" rtlCol="0" anchor="b"/>
          <a:lstStyle>
            <a:lvl1pPr algn="r">
              <a:defRPr sz="1200"/>
            </a:lvl1pPr>
          </a:lstStyle>
          <a:p>
            <a:fld id="{2757C527-D302-0D4C-8820-8247C93BFD8D}" type="slidenum">
              <a:rPr lang="en-US" smtClean="0"/>
              <a:t>‹#›</a:t>
            </a:fld>
            <a:endParaRPr lang="en-US"/>
          </a:p>
        </p:txBody>
      </p:sp>
      <p:sp>
        <p:nvSpPr>
          <p:cNvPr id="24" name="Notes Placeholder 23">
            <a:extLst>
              <a:ext uri="{FF2B5EF4-FFF2-40B4-BE49-F238E27FC236}">
                <a16:creationId xmlns:a16="http://schemas.microsoft.com/office/drawing/2014/main" id="{0824245F-47FC-6845-9612-BB5942EF9984}"/>
              </a:ext>
            </a:extLst>
          </p:cNvPr>
          <p:cNvSpPr>
            <a:spLocks noGrp="1"/>
          </p:cNvSpPr>
          <p:nvPr>
            <p:ph type="body" sz="quarter" idx="3"/>
          </p:nvPr>
        </p:nvSpPr>
        <p:spPr>
          <a:xfrm>
            <a:off x="701676" y="4479925"/>
            <a:ext cx="5619750"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Date Placeholder 24">
            <a:extLst>
              <a:ext uri="{FF2B5EF4-FFF2-40B4-BE49-F238E27FC236}">
                <a16:creationId xmlns:a16="http://schemas.microsoft.com/office/drawing/2014/main" id="{089E4AFB-44C9-3941-9EFD-0F8219FA48F5}"/>
              </a:ext>
            </a:extLst>
          </p:cNvPr>
          <p:cNvSpPr>
            <a:spLocks noGrp="1"/>
          </p:cNvSpPr>
          <p:nvPr>
            <p:ph type="dt" idx="1"/>
          </p:nvPr>
        </p:nvSpPr>
        <p:spPr>
          <a:xfrm>
            <a:off x="3978275" y="1"/>
            <a:ext cx="3043238" cy="466725"/>
          </a:xfrm>
          <a:prstGeom prst="rect">
            <a:avLst/>
          </a:prstGeom>
        </p:spPr>
        <p:txBody>
          <a:bodyPr vert="horz" lIns="91440" tIns="45720" rIns="91440" bIns="45720" rtlCol="0"/>
          <a:lstStyle>
            <a:lvl1pPr algn="r">
              <a:defRPr sz="1200"/>
            </a:lvl1pPr>
          </a:lstStyle>
          <a:p>
            <a:fld id="{76052FF9-2A45-F143-A9E3-2C98D6266DD3}" type="datetimeFigureOut">
              <a:rPr lang="en-US" smtClean="0"/>
              <a:t>4/19/2023</a:t>
            </a:fld>
            <a:endParaRPr lang="en-US"/>
          </a:p>
        </p:txBody>
      </p:sp>
    </p:spTree>
    <p:extLst>
      <p:ext uri="{BB962C8B-B14F-4D97-AF65-F5344CB8AC3E}">
        <p14:creationId xmlns:p14="http://schemas.microsoft.com/office/powerpoint/2010/main" val="3382299678"/>
      </p:ext>
    </p:extLst>
  </p:cSld>
  <p:clrMap bg1="lt1" tx1="dk1" bg2="lt2" tx2="dk2" accent1="accent1" accent2="accent2" accent3="accent3" accent4="accent4" accent5="accent5" accent6="accent6" hlink="hlink" folHlink="folHlink"/>
  <p:hf dt="0"/>
  <p:notesStyle>
    <a:lvl1pPr marL="1174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44838" y="7208838"/>
            <a:ext cx="3962400" cy="2228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DD4AB0-DA56-AC40-9592-4E955E6D4581}" type="slidenum">
              <a:rPr kumimoji="0" lang="en-US" sz="1000" b="0" i="0" u="none" strike="noStrike" kern="1200" cap="none" spc="0" normalizeH="0" baseline="0" noProof="0" smtClean="0">
                <a:ln>
                  <a:noFill/>
                </a:ln>
                <a:solidFill>
                  <a:srgbClr val="2B3A4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6" name="Date Placeholder 5"/>
          <p:cNvSpPr>
            <a:spLocks noGrp="1"/>
          </p:cNvSpPr>
          <p:nvPr>
            <p:ph type="dt"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58ACA0-9C62-4A71-9EB9-A09054147700}" type="datetime1">
              <a:rPr kumimoji="0" lang="en-US" sz="1000" b="0" i="0" u="none" strike="noStrike" kern="1200" cap="none" spc="0" normalizeH="0" baseline="0" noProof="0" smtClean="0">
                <a:ln>
                  <a:noFill/>
                </a:ln>
                <a:solidFill>
                  <a:srgbClr val="2B3A42"/>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4/19/2023</a:t>
            </a:fld>
            <a:endParaRPr kumimoji="0" lang="en-US" sz="10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46966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Charcoal - IQVIA">
    <p:bg>
      <p:bgPr>
        <a:gradFill>
          <a:gsLst>
            <a:gs pos="20000">
              <a:schemeClr val="tx1"/>
            </a:gs>
            <a:gs pos="80000">
              <a:srgbClr val="606B71"/>
            </a:gs>
          </a:gsLst>
          <a:lin ang="2700000" scaled="1"/>
        </a:gradFill>
        <a:effectLst/>
      </p:bgPr>
    </p:bg>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70EE6CC4-BDAD-452E-AE32-77E9A1B11636}"/>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959CA0"/>
                </a:solidFill>
                <a:ea typeface="Arial" charset="0"/>
                <a:cs typeface="Arial" charset="0"/>
              </a:rPr>
              <a:t>© 2021. All rights reserved. IQVIA</a:t>
            </a:r>
            <a:r>
              <a:rPr lang="en-US" sz="800" baseline="30000" dirty="0">
                <a:solidFill>
                  <a:srgbClr val="959CA0"/>
                </a:solidFill>
                <a:ea typeface="Arial" charset="0"/>
                <a:cs typeface="Arial" charset="0"/>
              </a:rPr>
              <a:t>®</a:t>
            </a:r>
            <a:r>
              <a:rPr lang="en-US" sz="800" dirty="0">
                <a:solidFill>
                  <a:srgbClr val="959CA0"/>
                </a:solidFill>
                <a:ea typeface="Arial" charset="0"/>
                <a:cs typeface="Arial" charset="0"/>
              </a:rPr>
              <a:t> is a registered trademark of IQVIA Inc. in the United States, the European Union, and various other countries. </a:t>
            </a:r>
            <a:endParaRPr lang="en-US" sz="800" kern="1200" dirty="0">
              <a:solidFill>
                <a:srgbClr val="959CA0"/>
              </a:solidFill>
              <a:latin typeface="+mn-lt"/>
              <a:ea typeface="Arial" charset="0"/>
              <a:cs typeface="Arial" charset="0"/>
            </a:endParaRPr>
          </a:p>
        </p:txBody>
      </p:sp>
      <p:sp>
        <p:nvSpPr>
          <p:cNvPr id="64" name="Text Placeholder 21">
            <a:extLst>
              <a:ext uri="{FF2B5EF4-FFF2-40B4-BE49-F238E27FC236}">
                <a16:creationId xmlns:a16="http://schemas.microsoft.com/office/drawing/2014/main" id="{21604DCE-2860-47E1-9A45-B850AE2D5253}"/>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chemeClr val="bg1">
                    <a:lumMod val="75000"/>
                  </a:schemeClr>
                </a:solidFill>
              </a:defRPr>
            </a:lvl1pPr>
          </a:lstStyle>
          <a:p>
            <a:pPr lvl="0"/>
            <a:r>
              <a:rPr lang="en-US" dirty="0"/>
              <a:t>Subheads are 24pt Arial Italic sentence case and can be 2 lines.</a:t>
            </a:r>
          </a:p>
        </p:txBody>
      </p:sp>
      <p:sp>
        <p:nvSpPr>
          <p:cNvPr id="71" name="Title 1">
            <a:extLst>
              <a:ext uri="{FF2B5EF4-FFF2-40B4-BE49-F238E27FC236}">
                <a16:creationId xmlns:a16="http://schemas.microsoft.com/office/drawing/2014/main" id="{4A4E4609-F19E-4DD3-A900-7CA905D6E6D5}"/>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bg1"/>
                </a:solidFill>
              </a:defRPr>
            </a:lvl1pPr>
          </a:lstStyle>
          <a:p>
            <a:r>
              <a:rPr lang="en-US" dirty="0"/>
              <a:t>Headline 36pt Arial Bold Title Case Should Be No More Than 2 Lines</a:t>
            </a:r>
          </a:p>
        </p:txBody>
      </p:sp>
      <p:sp>
        <p:nvSpPr>
          <p:cNvPr id="73" name="Subtitle 2">
            <a:extLst>
              <a:ext uri="{FF2B5EF4-FFF2-40B4-BE49-F238E27FC236}">
                <a16:creationId xmlns:a16="http://schemas.microsoft.com/office/drawing/2014/main" id="{BB2AC513-3F13-403A-8294-79335D9E7653}"/>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grpSp>
        <p:nvGrpSpPr>
          <p:cNvPr id="4" name="Group 3">
            <a:extLst>
              <a:ext uri="{FF2B5EF4-FFF2-40B4-BE49-F238E27FC236}">
                <a16:creationId xmlns:a16="http://schemas.microsoft.com/office/drawing/2014/main" id="{77F8B223-93F9-9E4B-8F7C-EC9FC4ACDAD5}"/>
              </a:ext>
            </a:extLst>
          </p:cNvPr>
          <p:cNvGrpSpPr/>
          <p:nvPr/>
        </p:nvGrpSpPr>
        <p:grpSpPr>
          <a:xfrm>
            <a:off x="7036244" y="2752016"/>
            <a:ext cx="5155756" cy="3703320"/>
            <a:chOff x="7036244" y="2752016"/>
            <a:chExt cx="5155756" cy="3703320"/>
          </a:xfrm>
          <a:solidFill>
            <a:schemeClr val="accent1"/>
          </a:solidFill>
        </p:grpSpPr>
        <p:sp>
          <p:nvSpPr>
            <p:cNvPr id="103" name="Freeform 102">
              <a:extLst>
                <a:ext uri="{FF2B5EF4-FFF2-40B4-BE49-F238E27FC236}">
                  <a16:creationId xmlns:a16="http://schemas.microsoft.com/office/drawing/2014/main" id="{676A8BEE-D814-7949-9114-89017682369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0" name="Freeform 99">
              <a:extLst>
                <a:ext uri="{FF2B5EF4-FFF2-40B4-BE49-F238E27FC236}">
                  <a16:creationId xmlns:a16="http://schemas.microsoft.com/office/drawing/2014/main" id="{796E5C83-B5E5-1D4C-84FB-62353DC44BD9}"/>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2" name="Freeform 101">
              <a:extLst>
                <a:ext uri="{FF2B5EF4-FFF2-40B4-BE49-F238E27FC236}">
                  <a16:creationId xmlns:a16="http://schemas.microsoft.com/office/drawing/2014/main" id="{F694892D-C7AC-A442-B8F6-4CDEB7DD8228}"/>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1" name="Freeform 100">
              <a:extLst>
                <a:ext uri="{FF2B5EF4-FFF2-40B4-BE49-F238E27FC236}">
                  <a16:creationId xmlns:a16="http://schemas.microsoft.com/office/drawing/2014/main" id="{6671C44A-5B20-DD46-8500-55C2BAA1DA5A}"/>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2" name="Graphic 11">
            <a:extLst>
              <a:ext uri="{FF2B5EF4-FFF2-40B4-BE49-F238E27FC236}">
                <a16:creationId xmlns:a16="http://schemas.microsoft.com/office/drawing/2014/main" id="{8E3D6F47-43BF-4540-9690-AE662057D2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3678" y="443432"/>
            <a:ext cx="0" cy="0"/>
          </a:xfrm>
          <a:prstGeom prst="rect">
            <a:avLst/>
          </a:prstGeom>
        </p:spPr>
      </p:pic>
      <p:pic>
        <p:nvPicPr>
          <p:cNvPr id="6" name="Graphic 5">
            <a:extLst>
              <a:ext uri="{FF2B5EF4-FFF2-40B4-BE49-F238E27FC236}">
                <a16:creationId xmlns:a16="http://schemas.microsoft.com/office/drawing/2014/main" id="{E8E2C89B-7571-F544-938F-C999797826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99917" y="735457"/>
            <a:ext cx="2247900" cy="406400"/>
          </a:xfrm>
          <a:prstGeom prst="rect">
            <a:avLst/>
          </a:prstGeom>
        </p:spPr>
      </p:pic>
      <p:pic>
        <p:nvPicPr>
          <p:cNvPr id="16" name="Graphic 15">
            <a:extLst>
              <a:ext uri="{FF2B5EF4-FFF2-40B4-BE49-F238E27FC236}">
                <a16:creationId xmlns:a16="http://schemas.microsoft.com/office/drawing/2014/main" id="{A849D536-F609-A744-B36A-8BFB5245F4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3678" y="443432"/>
            <a:ext cx="0" cy="0"/>
          </a:xfrm>
          <a:prstGeom prst="rect">
            <a:avLst/>
          </a:prstGeom>
        </p:spPr>
      </p:pic>
    </p:spTree>
    <p:extLst>
      <p:ext uri="{BB962C8B-B14F-4D97-AF65-F5344CB8AC3E}">
        <p14:creationId xmlns:p14="http://schemas.microsoft.com/office/powerpoint/2010/main" val="180112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 IQVIA">
    <p:spTree>
      <p:nvGrpSpPr>
        <p:cNvPr id="1" name=""/>
        <p:cNvGrpSpPr/>
        <p:nvPr/>
      </p:nvGrpSpPr>
      <p:grpSpPr>
        <a:xfrm>
          <a:off x="0" y="0"/>
          <a:ext cx="0" cy="0"/>
          <a:chOff x="0" y="0"/>
          <a:chExt cx="0" cy="0"/>
        </a:xfrm>
      </p:grpSpPr>
      <p:sp>
        <p:nvSpPr>
          <p:cNvPr id="57" name="Content Placeholder 2">
            <a:extLst>
              <a:ext uri="{FF2B5EF4-FFF2-40B4-BE49-F238E27FC236}">
                <a16:creationId xmlns:a16="http://schemas.microsoft.com/office/drawing/2014/main" id="{BB33977D-340C-C244-98B1-44E8B03BE8F1}"/>
              </a:ext>
            </a:extLst>
          </p:cNvPr>
          <p:cNvSpPr>
            <a:spLocks noGrp="1"/>
          </p:cNvSpPr>
          <p:nvPr>
            <p:ph idx="19" hasCustomPrompt="1"/>
          </p:nvPr>
        </p:nvSpPr>
        <p:spPr>
          <a:xfrm>
            <a:off x="6191135" y="1702626"/>
            <a:ext cx="5532119" cy="4581144"/>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6" name="Content Placeholder 2">
            <a:extLst>
              <a:ext uri="{FF2B5EF4-FFF2-40B4-BE49-F238E27FC236}">
                <a16:creationId xmlns:a16="http://schemas.microsoft.com/office/drawing/2014/main" id="{92D52BD9-DFA6-1D48-973A-A6C3C874E805}"/>
              </a:ext>
            </a:extLst>
          </p:cNvPr>
          <p:cNvSpPr>
            <a:spLocks noGrp="1"/>
          </p:cNvSpPr>
          <p:nvPr>
            <p:ph idx="18" hasCustomPrompt="1"/>
          </p:nvPr>
        </p:nvSpPr>
        <p:spPr>
          <a:xfrm>
            <a:off x="384694" y="1702626"/>
            <a:ext cx="5532119" cy="4577857"/>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9" name="Footer Placeholder 4">
            <a:extLst>
              <a:ext uri="{FF2B5EF4-FFF2-40B4-BE49-F238E27FC236}">
                <a16:creationId xmlns:a16="http://schemas.microsoft.com/office/drawing/2014/main" id="{7F2D66EE-4D77-E145-9576-4E9D03CE46FE}"/>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2" name="Slide Number Placeholder 5">
            <a:extLst>
              <a:ext uri="{FF2B5EF4-FFF2-40B4-BE49-F238E27FC236}">
                <a16:creationId xmlns:a16="http://schemas.microsoft.com/office/drawing/2014/main" id="{2DFA1798-9673-4022-816E-704E37E4DEA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0" name="Graphic 9">
            <a:extLst>
              <a:ext uri="{FF2B5EF4-FFF2-40B4-BE49-F238E27FC236}">
                <a16:creationId xmlns:a16="http://schemas.microsoft.com/office/drawing/2014/main" id="{2420C18B-DFBF-C046-8D9E-FB3BB18EF1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53852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_NoSubhead - IQVIA">
    <p:spTree>
      <p:nvGrpSpPr>
        <p:cNvPr id="1" name=""/>
        <p:cNvGrpSpPr/>
        <p:nvPr/>
      </p:nvGrpSpPr>
      <p:grpSpPr>
        <a:xfrm>
          <a:off x="0" y="0"/>
          <a:ext cx="0" cy="0"/>
          <a:chOff x="0" y="0"/>
          <a:chExt cx="0" cy="0"/>
        </a:xfrm>
      </p:grpSpPr>
      <p:sp>
        <p:nvSpPr>
          <p:cNvPr id="57" name="Content Placeholder 2">
            <a:extLst>
              <a:ext uri="{FF2B5EF4-FFF2-40B4-BE49-F238E27FC236}">
                <a16:creationId xmlns:a16="http://schemas.microsoft.com/office/drawing/2014/main" id="{BB33977D-340C-C244-98B1-44E8B03BE8F1}"/>
              </a:ext>
            </a:extLst>
          </p:cNvPr>
          <p:cNvSpPr>
            <a:spLocks noGrp="1"/>
          </p:cNvSpPr>
          <p:nvPr>
            <p:ph idx="19" hasCustomPrompt="1"/>
          </p:nvPr>
        </p:nvSpPr>
        <p:spPr>
          <a:xfrm>
            <a:off x="6191135" y="1286358"/>
            <a:ext cx="5532119" cy="4994126"/>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6" name="Content Placeholder 2">
            <a:extLst>
              <a:ext uri="{FF2B5EF4-FFF2-40B4-BE49-F238E27FC236}">
                <a16:creationId xmlns:a16="http://schemas.microsoft.com/office/drawing/2014/main" id="{92D52BD9-DFA6-1D48-973A-A6C3C874E805}"/>
              </a:ext>
            </a:extLst>
          </p:cNvPr>
          <p:cNvSpPr>
            <a:spLocks noGrp="1"/>
          </p:cNvSpPr>
          <p:nvPr>
            <p:ph idx="18" hasCustomPrompt="1"/>
          </p:nvPr>
        </p:nvSpPr>
        <p:spPr>
          <a:xfrm>
            <a:off x="384694" y="1286358"/>
            <a:ext cx="5532119" cy="4994125"/>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9" name="Footer Placeholder 4">
            <a:extLst>
              <a:ext uri="{FF2B5EF4-FFF2-40B4-BE49-F238E27FC236}">
                <a16:creationId xmlns:a16="http://schemas.microsoft.com/office/drawing/2014/main" id="{7F2D66EE-4D77-E145-9576-4E9D03CE46FE}"/>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9" name="Slide Number Placeholder 5">
            <a:extLst>
              <a:ext uri="{FF2B5EF4-FFF2-40B4-BE49-F238E27FC236}">
                <a16:creationId xmlns:a16="http://schemas.microsoft.com/office/drawing/2014/main" id="{F54E4B32-E13F-4B83-8982-BF8073A1DC9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0" name="Graphic 9">
            <a:extLst>
              <a:ext uri="{FF2B5EF4-FFF2-40B4-BE49-F238E27FC236}">
                <a16:creationId xmlns:a16="http://schemas.microsoft.com/office/drawing/2014/main" id="{AC061BF7-30ED-394B-918A-D1835A35BE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9479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 IQVIA">
    <p:spTree>
      <p:nvGrpSpPr>
        <p:cNvPr id="1" name=""/>
        <p:cNvGrpSpPr/>
        <p:nvPr/>
      </p:nvGrpSpPr>
      <p:grpSpPr>
        <a:xfrm>
          <a:off x="0" y="0"/>
          <a:ext cx="0" cy="0"/>
          <a:chOff x="0" y="0"/>
          <a:chExt cx="0" cy="0"/>
        </a:xfrm>
      </p:grpSpPr>
      <p:sp>
        <p:nvSpPr>
          <p:cNvPr id="56" name="Content Placeholder 2">
            <a:extLst>
              <a:ext uri="{FF2B5EF4-FFF2-40B4-BE49-F238E27FC236}">
                <a16:creationId xmlns:a16="http://schemas.microsoft.com/office/drawing/2014/main" id="{C2AC1106-6E0D-B341-B75A-C8C2F73E3F26}"/>
              </a:ext>
            </a:extLst>
          </p:cNvPr>
          <p:cNvSpPr>
            <a:spLocks noGrp="1"/>
          </p:cNvSpPr>
          <p:nvPr>
            <p:ph idx="19" hasCustomPrompt="1"/>
          </p:nvPr>
        </p:nvSpPr>
        <p:spPr>
          <a:xfrm>
            <a:off x="384694" y="1702626"/>
            <a:ext cx="3621024" cy="4577857"/>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8" name="Content Placeholder 2">
            <a:extLst>
              <a:ext uri="{FF2B5EF4-FFF2-40B4-BE49-F238E27FC236}">
                <a16:creationId xmlns:a16="http://schemas.microsoft.com/office/drawing/2014/main" id="{ABC0DBC1-9787-6A4E-A4B1-E0E8BE5E8F02}"/>
              </a:ext>
            </a:extLst>
          </p:cNvPr>
          <p:cNvSpPr>
            <a:spLocks noGrp="1"/>
          </p:cNvSpPr>
          <p:nvPr>
            <p:ph idx="20" hasCustomPrompt="1"/>
          </p:nvPr>
        </p:nvSpPr>
        <p:spPr>
          <a:xfrm>
            <a:off x="8102230" y="1702627"/>
            <a:ext cx="3621024" cy="4577856"/>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9" name="Content Placeholder 2">
            <a:extLst>
              <a:ext uri="{FF2B5EF4-FFF2-40B4-BE49-F238E27FC236}">
                <a16:creationId xmlns:a16="http://schemas.microsoft.com/office/drawing/2014/main" id="{88B0BB6F-D4FA-D54D-A387-A1834DE59B82}"/>
              </a:ext>
            </a:extLst>
          </p:cNvPr>
          <p:cNvSpPr>
            <a:spLocks noGrp="1"/>
          </p:cNvSpPr>
          <p:nvPr>
            <p:ph idx="21" hasCustomPrompt="1"/>
          </p:nvPr>
        </p:nvSpPr>
        <p:spPr>
          <a:xfrm>
            <a:off x="4243462" y="1702627"/>
            <a:ext cx="3621024" cy="4577856"/>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61" name="Footer Placeholder 4">
            <a:extLst>
              <a:ext uri="{FF2B5EF4-FFF2-40B4-BE49-F238E27FC236}">
                <a16:creationId xmlns:a16="http://schemas.microsoft.com/office/drawing/2014/main" id="{2B619D02-ECD0-CE4F-A007-98E4EF45BF9C}"/>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3" name="Slide Number Placeholder 5">
            <a:extLst>
              <a:ext uri="{FF2B5EF4-FFF2-40B4-BE49-F238E27FC236}">
                <a16:creationId xmlns:a16="http://schemas.microsoft.com/office/drawing/2014/main" id="{C02E0708-4D86-44F8-B4F9-1E6BEA5F151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1" name="Graphic 10">
            <a:extLst>
              <a:ext uri="{FF2B5EF4-FFF2-40B4-BE49-F238E27FC236}">
                <a16:creationId xmlns:a16="http://schemas.microsoft.com/office/drawing/2014/main" id="{DF16763F-C469-814B-B3F1-2A463EAEA8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79062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 IQVIA">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4694" y="294468"/>
            <a:ext cx="11338560" cy="768263"/>
          </a:xfrm>
          <a:prstGeom prst="rect">
            <a:avLst/>
          </a:prstGeom>
        </p:spPr>
        <p:txBody>
          <a:bodyPr lIns="91440" tIns="45720" rIns="91440" bIns="45720" anchor="b" anchorCtr="0"/>
          <a:lstStyle>
            <a:lvl1pPr>
              <a:defRPr sz="2800" b="1">
                <a:solidFill>
                  <a:schemeClr val="tx1"/>
                </a:solidFill>
              </a:defRPr>
            </a:lvl1pPr>
          </a:lstStyle>
          <a:p>
            <a:r>
              <a:rPr lang="en-US" dirty="0"/>
              <a:t>Headlines are 28pt Arial Bold sentence case</a:t>
            </a:r>
          </a:p>
        </p:txBody>
      </p:sp>
      <p:sp>
        <p:nvSpPr>
          <p:cNvPr id="53" name="Footer Placeholder 4">
            <a:extLst>
              <a:ext uri="{FF2B5EF4-FFF2-40B4-BE49-F238E27FC236}">
                <a16:creationId xmlns:a16="http://schemas.microsoft.com/office/drawing/2014/main" id="{B43D20F7-04AA-0E4D-91D5-5DB9ECAF95F0}"/>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29" name="Slide Number Placeholder 5">
            <a:extLst>
              <a:ext uri="{FF2B5EF4-FFF2-40B4-BE49-F238E27FC236}">
                <a16:creationId xmlns:a16="http://schemas.microsoft.com/office/drawing/2014/main" id="{5EA968B8-FA3A-4F62-92E8-E94086C1347B}"/>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7" name="Graphic 6">
            <a:extLst>
              <a:ext uri="{FF2B5EF4-FFF2-40B4-BE49-F238E27FC236}">
                <a16:creationId xmlns:a16="http://schemas.microsoft.com/office/drawing/2014/main" id="{D12220C1-1EAE-C14B-89F3-9751E5993B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77818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head_Only - IQVIA">
    <p:spTree>
      <p:nvGrpSpPr>
        <p:cNvPr id="1" name=""/>
        <p:cNvGrpSpPr/>
        <p:nvPr/>
      </p:nvGrpSpPr>
      <p:grpSpPr>
        <a:xfrm>
          <a:off x="0" y="0"/>
          <a:ext cx="0" cy="0"/>
          <a:chOff x="0" y="0"/>
          <a:chExt cx="0" cy="0"/>
        </a:xfrm>
      </p:grpSpPr>
      <p:sp>
        <p:nvSpPr>
          <p:cNvPr id="12"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5" name="Footer Placeholder 4">
            <a:extLst>
              <a:ext uri="{FF2B5EF4-FFF2-40B4-BE49-F238E27FC236}">
                <a16:creationId xmlns:a16="http://schemas.microsoft.com/office/drawing/2014/main" id="{76ED9213-76D9-7A47-BBC6-21289543AEB2}"/>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5" name="Slide Number Placeholder 5">
            <a:extLst>
              <a:ext uri="{FF2B5EF4-FFF2-40B4-BE49-F238E27FC236}">
                <a16:creationId xmlns:a16="http://schemas.microsoft.com/office/drawing/2014/main" id="{1E387831-BA5F-49F6-AA7A-A7D23D1B4F4D}"/>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8" name="Graphic 7">
            <a:extLst>
              <a:ext uri="{FF2B5EF4-FFF2-40B4-BE49-F238E27FC236}">
                <a16:creationId xmlns:a16="http://schemas.microsoft.com/office/drawing/2014/main" id="{BCBCE073-12D8-9D4F-9B15-2F9BE4AC35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19936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ogo Only - IQVIA">
    <p:spTree>
      <p:nvGrpSpPr>
        <p:cNvPr id="1" name=""/>
        <p:cNvGrpSpPr/>
        <p:nvPr/>
      </p:nvGrpSpPr>
      <p:grpSpPr>
        <a:xfrm>
          <a:off x="0" y="0"/>
          <a:ext cx="0" cy="0"/>
          <a:chOff x="0" y="0"/>
          <a:chExt cx="0" cy="0"/>
        </a:xfrm>
      </p:grpSpPr>
      <p:sp>
        <p:nvSpPr>
          <p:cNvPr id="53" name="Footer Placeholder 4">
            <a:extLst>
              <a:ext uri="{FF2B5EF4-FFF2-40B4-BE49-F238E27FC236}">
                <a16:creationId xmlns:a16="http://schemas.microsoft.com/office/drawing/2014/main" id="{EBE92459-5CCD-6042-9D0E-BAC9DA03F841}"/>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1" name="Slide Number Placeholder 5">
            <a:extLst>
              <a:ext uri="{FF2B5EF4-FFF2-40B4-BE49-F238E27FC236}">
                <a16:creationId xmlns:a16="http://schemas.microsoft.com/office/drawing/2014/main" id="{75C2CC54-E1EC-4DF9-A3B0-2009DB97279A}"/>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6" name="Graphic 5">
            <a:extLst>
              <a:ext uri="{FF2B5EF4-FFF2-40B4-BE49-F238E27FC236}">
                <a16:creationId xmlns:a16="http://schemas.microsoft.com/office/drawing/2014/main" id="{A8B63251-79DB-3544-890F-9DDA614A5D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225636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 IQVIA">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2DEFF783-1996-4984-99EE-7B1AC1AE1A3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spTree>
    <p:extLst>
      <p:ext uri="{BB962C8B-B14F-4D97-AF65-F5344CB8AC3E}">
        <p14:creationId xmlns:p14="http://schemas.microsoft.com/office/powerpoint/2010/main" val="302316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of Contents - IQVIA">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8658025-8660-B74C-8ED5-6D1A405A1A70}"/>
              </a:ext>
            </a:extLst>
          </p:cNvPr>
          <p:cNvSpPr/>
          <p:nvPr/>
        </p:nvSpPr>
        <p:spPr bwMode="gray">
          <a:xfrm>
            <a:off x="353568" y="0"/>
            <a:ext cx="11484864"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dirty="0"/>
          </a:p>
        </p:txBody>
      </p:sp>
      <p:sp>
        <p:nvSpPr>
          <p:cNvPr id="54" name="Content Placeholder 2">
            <a:extLst>
              <a:ext uri="{FF2B5EF4-FFF2-40B4-BE49-F238E27FC236}">
                <a16:creationId xmlns:a16="http://schemas.microsoft.com/office/drawing/2014/main" id="{FC9B35E8-F292-2B42-952E-06F2F248C602}"/>
              </a:ext>
            </a:extLst>
          </p:cNvPr>
          <p:cNvSpPr>
            <a:spLocks noGrp="1"/>
          </p:cNvSpPr>
          <p:nvPr>
            <p:ph idx="1" hasCustomPrompt="1"/>
          </p:nvPr>
        </p:nvSpPr>
        <p:spPr>
          <a:xfrm>
            <a:off x="1962418" y="1561892"/>
            <a:ext cx="91639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7" name="Title 3">
            <a:extLst>
              <a:ext uri="{FF2B5EF4-FFF2-40B4-BE49-F238E27FC236}">
                <a16:creationId xmlns:a16="http://schemas.microsoft.com/office/drawing/2014/main" id="{7A9E8FF8-48AE-4B47-8CBF-17FB49CF53F8}"/>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A1CD0AD-A634-4EA6-AE67-C63B52CE7B06}"/>
              </a:ext>
            </a:extLst>
          </p:cNvPr>
          <p:cNvGrpSpPr/>
          <p:nvPr/>
        </p:nvGrpSpPr>
        <p:grpSpPr>
          <a:xfrm>
            <a:off x="-1" y="260324"/>
            <a:ext cx="1250388" cy="1575820"/>
            <a:chOff x="-1" y="260324"/>
            <a:chExt cx="1250388" cy="1575820"/>
          </a:xfrm>
          <a:solidFill>
            <a:schemeClr val="accent1"/>
          </a:solidFill>
        </p:grpSpPr>
        <p:grpSp>
          <p:nvGrpSpPr>
            <p:cNvPr id="78" name="Group 77">
              <a:extLst>
                <a:ext uri="{FF2B5EF4-FFF2-40B4-BE49-F238E27FC236}">
                  <a16:creationId xmlns:a16="http://schemas.microsoft.com/office/drawing/2014/main" id="{B2E777F5-EFF3-457A-8259-AC8F3FAFC249}"/>
                </a:ext>
              </a:extLst>
            </p:cNvPr>
            <p:cNvGrpSpPr/>
            <p:nvPr/>
          </p:nvGrpSpPr>
          <p:grpSpPr>
            <a:xfrm>
              <a:off x="686264" y="1652391"/>
              <a:ext cx="564123" cy="183753"/>
              <a:chOff x="876236" y="5534957"/>
              <a:chExt cx="1674271" cy="545364"/>
            </a:xfrm>
            <a:grpFill/>
          </p:grpSpPr>
          <p:sp>
            <p:nvSpPr>
              <p:cNvPr id="96" name="Rectangle 95">
                <a:extLst>
                  <a:ext uri="{FF2B5EF4-FFF2-40B4-BE49-F238E27FC236}">
                    <a16:creationId xmlns:a16="http://schemas.microsoft.com/office/drawing/2014/main" id="{B117E7E6-D510-412B-8045-21F2179CDBF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7" name="Oval 96">
                <a:extLst>
                  <a:ext uri="{FF2B5EF4-FFF2-40B4-BE49-F238E27FC236}">
                    <a16:creationId xmlns:a16="http://schemas.microsoft.com/office/drawing/2014/main" id="{79A544B5-B37E-40F9-A3D1-E4A00DF6E89F}"/>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8" name="Oval 97">
                <a:extLst>
                  <a:ext uri="{FF2B5EF4-FFF2-40B4-BE49-F238E27FC236}">
                    <a16:creationId xmlns:a16="http://schemas.microsoft.com/office/drawing/2014/main" id="{EF1038BB-A4E9-41A9-B2F4-23E7F5CD6621}"/>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79" name="Group 78">
              <a:extLst>
                <a:ext uri="{FF2B5EF4-FFF2-40B4-BE49-F238E27FC236}">
                  <a16:creationId xmlns:a16="http://schemas.microsoft.com/office/drawing/2014/main" id="{029BE464-4CCF-4D58-8077-7337778D29CA}"/>
                </a:ext>
              </a:extLst>
            </p:cNvPr>
            <p:cNvGrpSpPr/>
            <p:nvPr/>
          </p:nvGrpSpPr>
          <p:grpSpPr>
            <a:xfrm>
              <a:off x="864211" y="1304375"/>
              <a:ext cx="386176" cy="183753"/>
              <a:chOff x="1404367" y="4502072"/>
              <a:chExt cx="1146140" cy="545364"/>
            </a:xfrm>
            <a:grpFill/>
          </p:grpSpPr>
          <p:sp>
            <p:nvSpPr>
              <p:cNvPr id="93" name="Rectangle 92">
                <a:extLst>
                  <a:ext uri="{FF2B5EF4-FFF2-40B4-BE49-F238E27FC236}">
                    <a16:creationId xmlns:a16="http://schemas.microsoft.com/office/drawing/2014/main" id="{D0DC8CC7-4C81-439E-B602-330616AC3184}"/>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4" name="Oval 93">
                <a:extLst>
                  <a:ext uri="{FF2B5EF4-FFF2-40B4-BE49-F238E27FC236}">
                    <a16:creationId xmlns:a16="http://schemas.microsoft.com/office/drawing/2014/main" id="{ECB59EFB-5B99-4637-9821-186308CA811D}"/>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5" name="Oval 94">
                <a:extLst>
                  <a:ext uri="{FF2B5EF4-FFF2-40B4-BE49-F238E27FC236}">
                    <a16:creationId xmlns:a16="http://schemas.microsoft.com/office/drawing/2014/main" id="{7060CC02-8F6C-45AF-9DBE-33B4EAA77FAE}"/>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0" name="Group 79">
              <a:extLst>
                <a:ext uri="{FF2B5EF4-FFF2-40B4-BE49-F238E27FC236}">
                  <a16:creationId xmlns:a16="http://schemas.microsoft.com/office/drawing/2014/main" id="{EDBE8CF3-142D-438A-880B-7423D1E442C5}"/>
                </a:ext>
              </a:extLst>
            </p:cNvPr>
            <p:cNvGrpSpPr/>
            <p:nvPr/>
          </p:nvGrpSpPr>
          <p:grpSpPr>
            <a:xfrm>
              <a:off x="917753" y="956358"/>
              <a:ext cx="332634" cy="183753"/>
              <a:chOff x="1560101" y="3469185"/>
              <a:chExt cx="987231" cy="545364"/>
            </a:xfrm>
            <a:grpFill/>
          </p:grpSpPr>
          <p:sp>
            <p:nvSpPr>
              <p:cNvPr id="90" name="Oval 89">
                <a:extLst>
                  <a:ext uri="{FF2B5EF4-FFF2-40B4-BE49-F238E27FC236}">
                    <a16:creationId xmlns:a16="http://schemas.microsoft.com/office/drawing/2014/main" id="{61D9E7AA-5FDE-45C3-B7AC-F8C06B142069}"/>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1" name="Rectangle 90">
                <a:extLst>
                  <a:ext uri="{FF2B5EF4-FFF2-40B4-BE49-F238E27FC236}">
                    <a16:creationId xmlns:a16="http://schemas.microsoft.com/office/drawing/2014/main" id="{13502E5E-1590-4501-977E-A406C72F35D0}"/>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2" name="Oval 91">
                <a:extLst>
                  <a:ext uri="{FF2B5EF4-FFF2-40B4-BE49-F238E27FC236}">
                    <a16:creationId xmlns:a16="http://schemas.microsoft.com/office/drawing/2014/main" id="{9849375F-4430-4BAF-8CD8-BABE2895B0CD}"/>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1" name="Group 80">
              <a:extLst>
                <a:ext uri="{FF2B5EF4-FFF2-40B4-BE49-F238E27FC236}">
                  <a16:creationId xmlns:a16="http://schemas.microsoft.com/office/drawing/2014/main" id="{7C368109-07EC-4B00-B53E-7AA055EEDBEE}"/>
                </a:ext>
              </a:extLst>
            </p:cNvPr>
            <p:cNvGrpSpPr/>
            <p:nvPr/>
          </p:nvGrpSpPr>
          <p:grpSpPr>
            <a:xfrm>
              <a:off x="868078" y="608341"/>
              <a:ext cx="382309" cy="183753"/>
              <a:chOff x="1415887" y="2436300"/>
              <a:chExt cx="1134663" cy="545364"/>
            </a:xfrm>
            <a:grpFill/>
          </p:grpSpPr>
          <p:sp>
            <p:nvSpPr>
              <p:cNvPr id="87" name="Oval 86">
                <a:extLst>
                  <a:ext uri="{FF2B5EF4-FFF2-40B4-BE49-F238E27FC236}">
                    <a16:creationId xmlns:a16="http://schemas.microsoft.com/office/drawing/2014/main" id="{458E032A-AC8B-4235-848E-250F4190B814}"/>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8" name="Oval 87">
                <a:extLst>
                  <a:ext uri="{FF2B5EF4-FFF2-40B4-BE49-F238E27FC236}">
                    <a16:creationId xmlns:a16="http://schemas.microsoft.com/office/drawing/2014/main" id="{6E7F926D-F5AA-4D9E-9C81-33784AC45D52}"/>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9" name="Rectangle 88">
                <a:extLst>
                  <a:ext uri="{FF2B5EF4-FFF2-40B4-BE49-F238E27FC236}">
                    <a16:creationId xmlns:a16="http://schemas.microsoft.com/office/drawing/2014/main" id="{C1912F97-C2EB-4275-9791-4E9C64D9ACD9}"/>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2" name="Group 81">
              <a:extLst>
                <a:ext uri="{FF2B5EF4-FFF2-40B4-BE49-F238E27FC236}">
                  <a16:creationId xmlns:a16="http://schemas.microsoft.com/office/drawing/2014/main" id="{C16323A1-198A-411C-8014-263092240122}"/>
                </a:ext>
              </a:extLst>
            </p:cNvPr>
            <p:cNvGrpSpPr/>
            <p:nvPr/>
          </p:nvGrpSpPr>
          <p:grpSpPr>
            <a:xfrm>
              <a:off x="693506" y="260324"/>
              <a:ext cx="556881" cy="183753"/>
              <a:chOff x="898206" y="1403413"/>
              <a:chExt cx="1652778" cy="545364"/>
            </a:xfrm>
            <a:grpFill/>
          </p:grpSpPr>
          <p:sp>
            <p:nvSpPr>
              <p:cNvPr id="84" name="Oval 83">
                <a:extLst>
                  <a:ext uri="{FF2B5EF4-FFF2-40B4-BE49-F238E27FC236}">
                    <a16:creationId xmlns:a16="http://schemas.microsoft.com/office/drawing/2014/main" id="{EBCE0676-4E25-4F10-A07B-A47F92C7CF81}"/>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5" name="Oval 84">
                <a:extLst>
                  <a:ext uri="{FF2B5EF4-FFF2-40B4-BE49-F238E27FC236}">
                    <a16:creationId xmlns:a16="http://schemas.microsoft.com/office/drawing/2014/main" id="{54E9DB86-0937-4D11-B319-669FF994439C}"/>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6" name="Rectangle 85">
                <a:extLst>
                  <a:ext uri="{FF2B5EF4-FFF2-40B4-BE49-F238E27FC236}">
                    <a16:creationId xmlns:a16="http://schemas.microsoft.com/office/drawing/2014/main" id="{3D6AB82A-C88A-4E42-B5CF-C687B3371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03" name="Freeform: Shape 102">
              <a:extLst>
                <a:ext uri="{FF2B5EF4-FFF2-40B4-BE49-F238E27FC236}">
                  <a16:creationId xmlns:a16="http://schemas.microsoft.com/office/drawing/2014/main" id="{754DFB64-FFE8-4762-8BD2-6D5B67A56394}"/>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6" name="Freeform: Shape 105">
              <a:extLst>
                <a:ext uri="{FF2B5EF4-FFF2-40B4-BE49-F238E27FC236}">
                  <a16:creationId xmlns:a16="http://schemas.microsoft.com/office/drawing/2014/main" id="{82D6BF1B-7B4E-4715-B3AA-0137D5565B61}"/>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2" name="Freeform: Shape 111">
              <a:extLst>
                <a:ext uri="{FF2B5EF4-FFF2-40B4-BE49-F238E27FC236}">
                  <a16:creationId xmlns:a16="http://schemas.microsoft.com/office/drawing/2014/main" id="{DFFECD78-AD3E-430A-825C-361F3F0A6DF1}"/>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5" name="Freeform: Shape 114">
              <a:extLst>
                <a:ext uri="{FF2B5EF4-FFF2-40B4-BE49-F238E27FC236}">
                  <a16:creationId xmlns:a16="http://schemas.microsoft.com/office/drawing/2014/main" id="{01864E2F-2224-4B8D-A54C-010E70A5006D}"/>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8" name="Freeform: Shape 117">
              <a:extLst>
                <a:ext uri="{FF2B5EF4-FFF2-40B4-BE49-F238E27FC236}">
                  <a16:creationId xmlns:a16="http://schemas.microsoft.com/office/drawing/2014/main" id="{8652EA3D-B91A-4960-BC33-8380D943F8F9}"/>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56" name="Slide Number Placeholder 5">
            <a:extLst>
              <a:ext uri="{FF2B5EF4-FFF2-40B4-BE49-F238E27FC236}">
                <a16:creationId xmlns:a16="http://schemas.microsoft.com/office/drawing/2014/main" id="{030699F5-6B57-4BC7-B774-B8F85B96214D}"/>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34" name="Graphic 33">
            <a:extLst>
              <a:ext uri="{FF2B5EF4-FFF2-40B4-BE49-F238E27FC236}">
                <a16:creationId xmlns:a16="http://schemas.microsoft.com/office/drawing/2014/main" id="{18FC357D-3DB1-1B43-8FB6-6F70286F7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266868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ble of Contents_Two Column - IQVIA">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8658025-8660-B74C-8ED5-6D1A405A1A70}"/>
              </a:ext>
            </a:extLst>
          </p:cNvPr>
          <p:cNvSpPr/>
          <p:nvPr/>
        </p:nvSpPr>
        <p:spPr bwMode="gray">
          <a:xfrm>
            <a:off x="353568" y="0"/>
            <a:ext cx="11484864"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dirty="0"/>
          </a:p>
        </p:txBody>
      </p:sp>
      <p:sp>
        <p:nvSpPr>
          <p:cNvPr id="54" name="Content Placeholder 2">
            <a:extLst>
              <a:ext uri="{FF2B5EF4-FFF2-40B4-BE49-F238E27FC236}">
                <a16:creationId xmlns:a16="http://schemas.microsoft.com/office/drawing/2014/main" id="{FC9B35E8-F292-2B42-952E-06F2F248C602}"/>
              </a:ext>
            </a:extLst>
          </p:cNvPr>
          <p:cNvSpPr>
            <a:spLocks noGrp="1"/>
          </p:cNvSpPr>
          <p:nvPr>
            <p:ph idx="1" hasCustomPrompt="1"/>
          </p:nvPr>
        </p:nvSpPr>
        <p:spPr>
          <a:xfrm>
            <a:off x="1962418" y="1561892"/>
            <a:ext cx="44427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7" name="Title 3">
            <a:extLst>
              <a:ext uri="{FF2B5EF4-FFF2-40B4-BE49-F238E27FC236}">
                <a16:creationId xmlns:a16="http://schemas.microsoft.com/office/drawing/2014/main" id="{7A9E8FF8-48AE-4B47-8CBF-17FB49CF53F8}"/>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A1CD0AD-A634-4EA6-AE67-C63B52CE7B06}"/>
              </a:ext>
            </a:extLst>
          </p:cNvPr>
          <p:cNvGrpSpPr/>
          <p:nvPr/>
        </p:nvGrpSpPr>
        <p:grpSpPr>
          <a:xfrm>
            <a:off x="-1" y="260324"/>
            <a:ext cx="1250388" cy="1575820"/>
            <a:chOff x="-1" y="260324"/>
            <a:chExt cx="1250388" cy="1575820"/>
          </a:xfrm>
          <a:solidFill>
            <a:schemeClr val="accent1"/>
          </a:solidFill>
        </p:grpSpPr>
        <p:grpSp>
          <p:nvGrpSpPr>
            <p:cNvPr id="78" name="Group 77">
              <a:extLst>
                <a:ext uri="{FF2B5EF4-FFF2-40B4-BE49-F238E27FC236}">
                  <a16:creationId xmlns:a16="http://schemas.microsoft.com/office/drawing/2014/main" id="{B2E777F5-EFF3-457A-8259-AC8F3FAFC249}"/>
                </a:ext>
              </a:extLst>
            </p:cNvPr>
            <p:cNvGrpSpPr/>
            <p:nvPr/>
          </p:nvGrpSpPr>
          <p:grpSpPr>
            <a:xfrm>
              <a:off x="686264" y="1652391"/>
              <a:ext cx="564123" cy="183753"/>
              <a:chOff x="876236" y="5534957"/>
              <a:chExt cx="1674271" cy="545364"/>
            </a:xfrm>
            <a:grpFill/>
          </p:grpSpPr>
          <p:sp>
            <p:nvSpPr>
              <p:cNvPr id="96" name="Rectangle 95">
                <a:extLst>
                  <a:ext uri="{FF2B5EF4-FFF2-40B4-BE49-F238E27FC236}">
                    <a16:creationId xmlns:a16="http://schemas.microsoft.com/office/drawing/2014/main" id="{B117E7E6-D510-412B-8045-21F2179CDBF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7" name="Oval 96">
                <a:extLst>
                  <a:ext uri="{FF2B5EF4-FFF2-40B4-BE49-F238E27FC236}">
                    <a16:creationId xmlns:a16="http://schemas.microsoft.com/office/drawing/2014/main" id="{79A544B5-B37E-40F9-A3D1-E4A00DF6E89F}"/>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8" name="Oval 97">
                <a:extLst>
                  <a:ext uri="{FF2B5EF4-FFF2-40B4-BE49-F238E27FC236}">
                    <a16:creationId xmlns:a16="http://schemas.microsoft.com/office/drawing/2014/main" id="{EF1038BB-A4E9-41A9-B2F4-23E7F5CD6621}"/>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79" name="Group 78">
              <a:extLst>
                <a:ext uri="{FF2B5EF4-FFF2-40B4-BE49-F238E27FC236}">
                  <a16:creationId xmlns:a16="http://schemas.microsoft.com/office/drawing/2014/main" id="{029BE464-4CCF-4D58-8077-7337778D29CA}"/>
                </a:ext>
              </a:extLst>
            </p:cNvPr>
            <p:cNvGrpSpPr/>
            <p:nvPr/>
          </p:nvGrpSpPr>
          <p:grpSpPr>
            <a:xfrm>
              <a:off x="864211" y="1304375"/>
              <a:ext cx="386176" cy="183753"/>
              <a:chOff x="1404367" y="4502072"/>
              <a:chExt cx="1146140" cy="545364"/>
            </a:xfrm>
            <a:grpFill/>
          </p:grpSpPr>
          <p:sp>
            <p:nvSpPr>
              <p:cNvPr id="93" name="Rectangle 92">
                <a:extLst>
                  <a:ext uri="{FF2B5EF4-FFF2-40B4-BE49-F238E27FC236}">
                    <a16:creationId xmlns:a16="http://schemas.microsoft.com/office/drawing/2014/main" id="{D0DC8CC7-4C81-439E-B602-330616AC3184}"/>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4" name="Oval 93">
                <a:extLst>
                  <a:ext uri="{FF2B5EF4-FFF2-40B4-BE49-F238E27FC236}">
                    <a16:creationId xmlns:a16="http://schemas.microsoft.com/office/drawing/2014/main" id="{ECB59EFB-5B99-4637-9821-186308CA811D}"/>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5" name="Oval 94">
                <a:extLst>
                  <a:ext uri="{FF2B5EF4-FFF2-40B4-BE49-F238E27FC236}">
                    <a16:creationId xmlns:a16="http://schemas.microsoft.com/office/drawing/2014/main" id="{7060CC02-8F6C-45AF-9DBE-33B4EAA77FAE}"/>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0" name="Group 79">
              <a:extLst>
                <a:ext uri="{FF2B5EF4-FFF2-40B4-BE49-F238E27FC236}">
                  <a16:creationId xmlns:a16="http://schemas.microsoft.com/office/drawing/2014/main" id="{EDBE8CF3-142D-438A-880B-7423D1E442C5}"/>
                </a:ext>
              </a:extLst>
            </p:cNvPr>
            <p:cNvGrpSpPr/>
            <p:nvPr/>
          </p:nvGrpSpPr>
          <p:grpSpPr>
            <a:xfrm>
              <a:off x="917753" y="956358"/>
              <a:ext cx="332634" cy="183753"/>
              <a:chOff x="1560101" y="3469185"/>
              <a:chExt cx="987231" cy="545364"/>
            </a:xfrm>
            <a:grpFill/>
          </p:grpSpPr>
          <p:sp>
            <p:nvSpPr>
              <p:cNvPr id="90" name="Oval 89">
                <a:extLst>
                  <a:ext uri="{FF2B5EF4-FFF2-40B4-BE49-F238E27FC236}">
                    <a16:creationId xmlns:a16="http://schemas.microsoft.com/office/drawing/2014/main" id="{61D9E7AA-5FDE-45C3-B7AC-F8C06B142069}"/>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1" name="Rectangle 90">
                <a:extLst>
                  <a:ext uri="{FF2B5EF4-FFF2-40B4-BE49-F238E27FC236}">
                    <a16:creationId xmlns:a16="http://schemas.microsoft.com/office/drawing/2014/main" id="{13502E5E-1590-4501-977E-A406C72F35D0}"/>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2" name="Oval 91">
                <a:extLst>
                  <a:ext uri="{FF2B5EF4-FFF2-40B4-BE49-F238E27FC236}">
                    <a16:creationId xmlns:a16="http://schemas.microsoft.com/office/drawing/2014/main" id="{9849375F-4430-4BAF-8CD8-BABE2895B0CD}"/>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1" name="Group 80">
              <a:extLst>
                <a:ext uri="{FF2B5EF4-FFF2-40B4-BE49-F238E27FC236}">
                  <a16:creationId xmlns:a16="http://schemas.microsoft.com/office/drawing/2014/main" id="{7C368109-07EC-4B00-B53E-7AA055EEDBEE}"/>
                </a:ext>
              </a:extLst>
            </p:cNvPr>
            <p:cNvGrpSpPr/>
            <p:nvPr/>
          </p:nvGrpSpPr>
          <p:grpSpPr>
            <a:xfrm>
              <a:off x="868078" y="608341"/>
              <a:ext cx="382309" cy="183753"/>
              <a:chOff x="1415887" y="2436300"/>
              <a:chExt cx="1134663" cy="545364"/>
            </a:xfrm>
            <a:grpFill/>
          </p:grpSpPr>
          <p:sp>
            <p:nvSpPr>
              <p:cNvPr id="87" name="Oval 86">
                <a:extLst>
                  <a:ext uri="{FF2B5EF4-FFF2-40B4-BE49-F238E27FC236}">
                    <a16:creationId xmlns:a16="http://schemas.microsoft.com/office/drawing/2014/main" id="{458E032A-AC8B-4235-848E-250F4190B814}"/>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8" name="Oval 87">
                <a:extLst>
                  <a:ext uri="{FF2B5EF4-FFF2-40B4-BE49-F238E27FC236}">
                    <a16:creationId xmlns:a16="http://schemas.microsoft.com/office/drawing/2014/main" id="{6E7F926D-F5AA-4D9E-9C81-33784AC45D52}"/>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9" name="Rectangle 88">
                <a:extLst>
                  <a:ext uri="{FF2B5EF4-FFF2-40B4-BE49-F238E27FC236}">
                    <a16:creationId xmlns:a16="http://schemas.microsoft.com/office/drawing/2014/main" id="{C1912F97-C2EB-4275-9791-4E9C64D9ACD9}"/>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2" name="Group 81">
              <a:extLst>
                <a:ext uri="{FF2B5EF4-FFF2-40B4-BE49-F238E27FC236}">
                  <a16:creationId xmlns:a16="http://schemas.microsoft.com/office/drawing/2014/main" id="{C16323A1-198A-411C-8014-263092240122}"/>
                </a:ext>
              </a:extLst>
            </p:cNvPr>
            <p:cNvGrpSpPr/>
            <p:nvPr/>
          </p:nvGrpSpPr>
          <p:grpSpPr>
            <a:xfrm>
              <a:off x="693506" y="260324"/>
              <a:ext cx="556881" cy="183753"/>
              <a:chOff x="898206" y="1403413"/>
              <a:chExt cx="1652778" cy="545364"/>
            </a:xfrm>
            <a:grpFill/>
          </p:grpSpPr>
          <p:sp>
            <p:nvSpPr>
              <p:cNvPr id="84" name="Oval 83">
                <a:extLst>
                  <a:ext uri="{FF2B5EF4-FFF2-40B4-BE49-F238E27FC236}">
                    <a16:creationId xmlns:a16="http://schemas.microsoft.com/office/drawing/2014/main" id="{EBCE0676-4E25-4F10-A07B-A47F92C7CF81}"/>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5" name="Oval 84">
                <a:extLst>
                  <a:ext uri="{FF2B5EF4-FFF2-40B4-BE49-F238E27FC236}">
                    <a16:creationId xmlns:a16="http://schemas.microsoft.com/office/drawing/2014/main" id="{54E9DB86-0937-4D11-B319-669FF994439C}"/>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6" name="Rectangle 85">
                <a:extLst>
                  <a:ext uri="{FF2B5EF4-FFF2-40B4-BE49-F238E27FC236}">
                    <a16:creationId xmlns:a16="http://schemas.microsoft.com/office/drawing/2014/main" id="{3D6AB82A-C88A-4E42-B5CF-C687B3371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03" name="Freeform: Shape 102">
              <a:extLst>
                <a:ext uri="{FF2B5EF4-FFF2-40B4-BE49-F238E27FC236}">
                  <a16:creationId xmlns:a16="http://schemas.microsoft.com/office/drawing/2014/main" id="{754DFB64-FFE8-4762-8BD2-6D5B67A56394}"/>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6" name="Freeform: Shape 105">
              <a:extLst>
                <a:ext uri="{FF2B5EF4-FFF2-40B4-BE49-F238E27FC236}">
                  <a16:creationId xmlns:a16="http://schemas.microsoft.com/office/drawing/2014/main" id="{82D6BF1B-7B4E-4715-B3AA-0137D5565B61}"/>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2" name="Freeform: Shape 111">
              <a:extLst>
                <a:ext uri="{FF2B5EF4-FFF2-40B4-BE49-F238E27FC236}">
                  <a16:creationId xmlns:a16="http://schemas.microsoft.com/office/drawing/2014/main" id="{DFFECD78-AD3E-430A-825C-361F3F0A6DF1}"/>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5" name="Freeform: Shape 114">
              <a:extLst>
                <a:ext uri="{FF2B5EF4-FFF2-40B4-BE49-F238E27FC236}">
                  <a16:creationId xmlns:a16="http://schemas.microsoft.com/office/drawing/2014/main" id="{01864E2F-2224-4B8D-A54C-010E70A5006D}"/>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8" name="Freeform: Shape 117">
              <a:extLst>
                <a:ext uri="{FF2B5EF4-FFF2-40B4-BE49-F238E27FC236}">
                  <a16:creationId xmlns:a16="http://schemas.microsoft.com/office/drawing/2014/main" id="{8652EA3D-B91A-4960-BC33-8380D943F8F9}"/>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56" name="Slide Number Placeholder 5">
            <a:extLst>
              <a:ext uri="{FF2B5EF4-FFF2-40B4-BE49-F238E27FC236}">
                <a16:creationId xmlns:a16="http://schemas.microsoft.com/office/drawing/2014/main" id="{030699F5-6B57-4BC7-B774-B8F85B96214D}"/>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sp>
        <p:nvSpPr>
          <p:cNvPr id="34" name="Content Placeholder 2">
            <a:extLst>
              <a:ext uri="{FF2B5EF4-FFF2-40B4-BE49-F238E27FC236}">
                <a16:creationId xmlns:a16="http://schemas.microsoft.com/office/drawing/2014/main" id="{A38DDCEC-B402-6B40-82F9-F72F5C447EC7}"/>
              </a:ext>
            </a:extLst>
          </p:cNvPr>
          <p:cNvSpPr>
            <a:spLocks noGrp="1"/>
          </p:cNvSpPr>
          <p:nvPr>
            <p:ph idx="10" hasCustomPrompt="1"/>
          </p:nvPr>
        </p:nvSpPr>
        <p:spPr>
          <a:xfrm>
            <a:off x="6679523" y="1561892"/>
            <a:ext cx="4446878"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pic>
        <p:nvPicPr>
          <p:cNvPr id="35" name="Graphic 34">
            <a:extLst>
              <a:ext uri="{FF2B5EF4-FFF2-40B4-BE49-F238E27FC236}">
                <a16:creationId xmlns:a16="http://schemas.microsoft.com/office/drawing/2014/main" id="{9C8C25AB-04B1-1747-A689-D16DAAB4CD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122733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alf Photo Left - IQVIA">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07A7498E-6C5A-334A-934D-1310A399752F}"/>
              </a:ext>
            </a:extLst>
          </p:cNvPr>
          <p:cNvSpPr>
            <a:spLocks noGrp="1"/>
          </p:cNvSpPr>
          <p:nvPr>
            <p:ph type="pic" sz="quarter" idx="12"/>
          </p:nvPr>
        </p:nvSpPr>
        <p:spPr>
          <a:xfrm>
            <a:off x="0" y="0"/>
            <a:ext cx="6108192" cy="6858000"/>
          </a:xfrm>
          <a:prstGeom prst="rect">
            <a:avLst/>
          </a:prstGeom>
          <a:blipFill>
            <a:blip r:embed="rId2"/>
            <a:stretch>
              <a:fillRect l="1"/>
            </a:stretch>
          </a:blipFill>
          <a:effectLst/>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000" b="1">
                <a:solidFill>
                  <a:srgbClr val="DA291C"/>
                </a:solidFill>
              </a:defRPr>
            </a:lvl1pPr>
          </a:lstStyle>
          <a:p>
            <a:r>
              <a:rPr lang="en-US"/>
              <a:t>Click icon to add picture</a:t>
            </a:r>
            <a:endParaRPr lang="en-US" dirty="0"/>
          </a:p>
        </p:txBody>
      </p:sp>
      <p:sp>
        <p:nvSpPr>
          <p:cNvPr id="57" name="Content Placeholder 2">
            <a:extLst>
              <a:ext uri="{FF2B5EF4-FFF2-40B4-BE49-F238E27FC236}">
                <a16:creationId xmlns:a16="http://schemas.microsoft.com/office/drawing/2014/main" id="{BB33977D-340C-C244-98B1-44E8B03BE8F1}"/>
              </a:ext>
            </a:extLst>
          </p:cNvPr>
          <p:cNvSpPr>
            <a:spLocks noGrp="1"/>
          </p:cNvSpPr>
          <p:nvPr>
            <p:ph idx="19" hasCustomPrompt="1"/>
          </p:nvPr>
        </p:nvSpPr>
        <p:spPr>
          <a:xfrm>
            <a:off x="6503691" y="2079330"/>
            <a:ext cx="5219563" cy="4201154"/>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itle 1"/>
          <p:cNvSpPr>
            <a:spLocks noGrp="1"/>
          </p:cNvSpPr>
          <p:nvPr>
            <p:ph type="title" hasCustomPrompt="1"/>
          </p:nvPr>
        </p:nvSpPr>
        <p:spPr>
          <a:xfrm>
            <a:off x="6485711" y="1079592"/>
            <a:ext cx="5237542" cy="768263"/>
          </a:xfrm>
          <a:prstGeom prst="rect">
            <a:avLst/>
          </a:prstGeom>
        </p:spPr>
        <p:txBody>
          <a:bodyPr anchor="b" anchorCtr="0"/>
          <a:lstStyle>
            <a:lvl1pPr>
              <a:defRPr sz="2000" b="1">
                <a:solidFill>
                  <a:schemeClr val="tx1"/>
                </a:solidFill>
              </a:defRPr>
            </a:lvl1pPr>
          </a:lstStyle>
          <a:p>
            <a:r>
              <a:rPr lang="en-US" dirty="0"/>
              <a:t>Headlines are 20pt Arial Bold sentence case</a:t>
            </a:r>
          </a:p>
        </p:txBody>
      </p:sp>
      <p:sp>
        <p:nvSpPr>
          <p:cNvPr id="59" name="Footer Placeholder 4">
            <a:extLst>
              <a:ext uri="{FF2B5EF4-FFF2-40B4-BE49-F238E27FC236}">
                <a16:creationId xmlns:a16="http://schemas.microsoft.com/office/drawing/2014/main" id="{7F2D66EE-4D77-E145-9576-4E9D03CE46FE}"/>
              </a:ext>
            </a:extLst>
          </p:cNvPr>
          <p:cNvSpPr>
            <a:spLocks noGrp="1"/>
          </p:cNvSpPr>
          <p:nvPr>
            <p:ph type="ftr" sz="quarter" idx="3"/>
          </p:nvPr>
        </p:nvSpPr>
        <p:spPr bwMode="gray">
          <a:xfrm>
            <a:off x="6485710" y="6387858"/>
            <a:ext cx="3184467"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9" name="Slide Number Placeholder 5">
            <a:extLst>
              <a:ext uri="{FF2B5EF4-FFF2-40B4-BE49-F238E27FC236}">
                <a16:creationId xmlns:a16="http://schemas.microsoft.com/office/drawing/2014/main" id="{F54E4B32-E13F-4B83-8982-BF8073A1DC9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sp>
        <p:nvSpPr>
          <p:cNvPr id="11" name="Text Placeholder 21">
            <a:extLst>
              <a:ext uri="{FF2B5EF4-FFF2-40B4-BE49-F238E27FC236}">
                <a16:creationId xmlns:a16="http://schemas.microsoft.com/office/drawing/2014/main" id="{0A3F7CAF-2DCF-AE44-8B02-C3A9F59943CD}"/>
              </a:ext>
            </a:extLst>
          </p:cNvPr>
          <p:cNvSpPr>
            <a:spLocks noGrp="1"/>
          </p:cNvSpPr>
          <p:nvPr>
            <p:ph type="body" sz="quarter" idx="11" hasCustomPrompt="1"/>
          </p:nvPr>
        </p:nvSpPr>
        <p:spPr>
          <a:xfrm>
            <a:off x="0" y="6969760"/>
            <a:ext cx="8016949" cy="302910"/>
          </a:xfrm>
          <a:prstGeom prst="rect">
            <a:avLst/>
          </a:prstGeom>
          <a:solidFill>
            <a:srgbClr val="DA291C"/>
          </a:solidFill>
        </p:spPr>
        <p:txBody>
          <a:bodyPr anchor="ctr">
            <a:noAutofit/>
          </a:bodyPr>
          <a:lstStyle>
            <a:lvl1pPr marL="0" indent="0" algn="ctr">
              <a:lnSpc>
                <a:spcPct val="100000"/>
              </a:lnSpc>
              <a:spcBef>
                <a:spcPts val="0"/>
              </a:spcBef>
              <a:buNone/>
              <a:defRPr sz="1400" b="0" i="0">
                <a:solidFill>
                  <a:schemeClr val="bg1"/>
                </a:solidFill>
              </a:defRPr>
            </a:lvl1pPr>
          </a:lstStyle>
          <a:p>
            <a:pPr lvl="0"/>
            <a:r>
              <a:rPr lang="en-US" dirty="0"/>
              <a:t>NOTE: All photos used in this layout must be cropped to 6.68” wide X 7.5” tall at 150dpi resolution</a:t>
            </a:r>
          </a:p>
        </p:txBody>
      </p:sp>
      <p:pic>
        <p:nvPicPr>
          <p:cNvPr id="12" name="Graphic 11">
            <a:extLst>
              <a:ext uri="{FF2B5EF4-FFF2-40B4-BE49-F238E27FC236}">
                <a16:creationId xmlns:a16="http://schemas.microsoft.com/office/drawing/2014/main" id="{BB9E4976-132F-F449-8124-B504F37C98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191738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Blue - IQVIA">
    <p:bg>
      <p:bgPr>
        <a:gradFill>
          <a:gsLst>
            <a:gs pos="20000">
              <a:schemeClr val="accent2"/>
            </a:gs>
            <a:gs pos="80000">
              <a:schemeClr val="accent1"/>
            </a:gs>
          </a:gsLst>
          <a:lin ang="2700000" scaled="1"/>
        </a:gradFill>
        <a:effectLst/>
      </p:bgPr>
    </p:bg>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70EE6CC4-BDAD-452E-AE32-77E9A1B11636}"/>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7FD1EF"/>
                </a:solidFill>
                <a:ea typeface="Arial" charset="0"/>
                <a:cs typeface="Arial" charset="0"/>
              </a:rPr>
              <a:t>© 2021. All rights reserved. IQVIA</a:t>
            </a:r>
            <a:r>
              <a:rPr lang="en-US" sz="800" baseline="30000" dirty="0">
                <a:solidFill>
                  <a:srgbClr val="7FD1EF"/>
                </a:solidFill>
                <a:ea typeface="Arial" charset="0"/>
                <a:cs typeface="Arial" charset="0"/>
              </a:rPr>
              <a:t>®</a:t>
            </a:r>
            <a:r>
              <a:rPr lang="en-US" sz="800" dirty="0">
                <a:solidFill>
                  <a:srgbClr val="7FD1EF"/>
                </a:solidFill>
                <a:ea typeface="Arial" charset="0"/>
                <a:cs typeface="Arial" charset="0"/>
              </a:rPr>
              <a:t> is a registered trademark of IQVIA Inc. in the United States, the European Union, and various other countries. </a:t>
            </a:r>
          </a:p>
        </p:txBody>
      </p:sp>
      <p:sp>
        <p:nvSpPr>
          <p:cNvPr id="64" name="Text Placeholder 21">
            <a:extLst>
              <a:ext uri="{FF2B5EF4-FFF2-40B4-BE49-F238E27FC236}">
                <a16:creationId xmlns:a16="http://schemas.microsoft.com/office/drawing/2014/main" id="{21604DCE-2860-47E1-9A45-B850AE2D5253}"/>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rgbClr val="BFE8F7"/>
                </a:solidFill>
              </a:defRPr>
            </a:lvl1pPr>
          </a:lstStyle>
          <a:p>
            <a:pPr lvl="0"/>
            <a:r>
              <a:rPr lang="en-US" dirty="0"/>
              <a:t>Subheads are 24pt Arial Italic sentence case and can be 2 lines.</a:t>
            </a:r>
          </a:p>
        </p:txBody>
      </p:sp>
      <p:sp>
        <p:nvSpPr>
          <p:cNvPr id="71" name="Title 1">
            <a:extLst>
              <a:ext uri="{FF2B5EF4-FFF2-40B4-BE49-F238E27FC236}">
                <a16:creationId xmlns:a16="http://schemas.microsoft.com/office/drawing/2014/main" id="{4A4E4609-F19E-4DD3-A900-7CA905D6E6D5}"/>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bg1"/>
                </a:solidFill>
              </a:defRPr>
            </a:lvl1pPr>
          </a:lstStyle>
          <a:p>
            <a:r>
              <a:rPr lang="en-US" dirty="0"/>
              <a:t>Headline 36pt Arial Bold Title Case Should Be No More Than 2 Lines</a:t>
            </a:r>
          </a:p>
        </p:txBody>
      </p:sp>
      <p:sp>
        <p:nvSpPr>
          <p:cNvPr id="73" name="Subtitle 2">
            <a:extLst>
              <a:ext uri="{FF2B5EF4-FFF2-40B4-BE49-F238E27FC236}">
                <a16:creationId xmlns:a16="http://schemas.microsoft.com/office/drawing/2014/main" id="{BB2AC513-3F13-403A-8294-79335D9E7653}"/>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grpSp>
        <p:nvGrpSpPr>
          <p:cNvPr id="4" name="Group 3">
            <a:extLst>
              <a:ext uri="{FF2B5EF4-FFF2-40B4-BE49-F238E27FC236}">
                <a16:creationId xmlns:a16="http://schemas.microsoft.com/office/drawing/2014/main" id="{77F8B223-93F9-9E4B-8F7C-EC9FC4ACDAD5}"/>
              </a:ext>
            </a:extLst>
          </p:cNvPr>
          <p:cNvGrpSpPr/>
          <p:nvPr/>
        </p:nvGrpSpPr>
        <p:grpSpPr>
          <a:xfrm>
            <a:off x="7036244" y="2752016"/>
            <a:ext cx="5155756" cy="3703320"/>
            <a:chOff x="7036244" y="2752016"/>
            <a:chExt cx="5155756" cy="3703320"/>
          </a:xfrm>
          <a:solidFill>
            <a:schemeClr val="accent2"/>
          </a:solidFill>
        </p:grpSpPr>
        <p:sp>
          <p:nvSpPr>
            <p:cNvPr id="103" name="Freeform 102">
              <a:extLst>
                <a:ext uri="{FF2B5EF4-FFF2-40B4-BE49-F238E27FC236}">
                  <a16:creationId xmlns:a16="http://schemas.microsoft.com/office/drawing/2014/main" id="{676A8BEE-D814-7949-9114-89017682369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0" name="Freeform 99">
              <a:extLst>
                <a:ext uri="{FF2B5EF4-FFF2-40B4-BE49-F238E27FC236}">
                  <a16:creationId xmlns:a16="http://schemas.microsoft.com/office/drawing/2014/main" id="{796E5C83-B5E5-1D4C-84FB-62353DC44BD9}"/>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2" name="Freeform 101">
              <a:extLst>
                <a:ext uri="{FF2B5EF4-FFF2-40B4-BE49-F238E27FC236}">
                  <a16:creationId xmlns:a16="http://schemas.microsoft.com/office/drawing/2014/main" id="{F694892D-C7AC-A442-B8F6-4CDEB7DD8228}"/>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1" name="Freeform 100">
              <a:extLst>
                <a:ext uri="{FF2B5EF4-FFF2-40B4-BE49-F238E27FC236}">
                  <a16:creationId xmlns:a16="http://schemas.microsoft.com/office/drawing/2014/main" id="{6671C44A-5B20-DD46-8500-55C2BAA1DA5A}"/>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6" name="Graphic 15">
            <a:extLst>
              <a:ext uri="{FF2B5EF4-FFF2-40B4-BE49-F238E27FC236}">
                <a16:creationId xmlns:a16="http://schemas.microsoft.com/office/drawing/2014/main" id="{0A1AF0D6-51EF-1945-B4E8-68EF85E87D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190137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alf Photo Right - IQVIA">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08ABCCBF-3981-0241-8287-3903E6249049}"/>
              </a:ext>
            </a:extLst>
          </p:cNvPr>
          <p:cNvSpPr>
            <a:spLocks noGrp="1"/>
          </p:cNvSpPr>
          <p:nvPr>
            <p:ph type="pic" sz="quarter" idx="12"/>
          </p:nvPr>
        </p:nvSpPr>
        <p:spPr>
          <a:xfrm>
            <a:off x="6083808" y="0"/>
            <a:ext cx="6108192" cy="6858000"/>
          </a:xfrm>
          <a:prstGeom prst="rect">
            <a:avLst/>
          </a:prstGeom>
          <a:blipFill>
            <a:blip r:embed="rId2"/>
            <a:stretch>
              <a:fillRect l="1"/>
            </a:stretch>
          </a:blipFill>
          <a:effectLst/>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000" b="1">
                <a:solidFill>
                  <a:srgbClr val="DA291C"/>
                </a:solidFill>
              </a:defRPr>
            </a:lvl1pPr>
          </a:lstStyle>
          <a:p>
            <a:r>
              <a:rPr lang="en-US"/>
              <a:t>Click icon to add picture</a:t>
            </a:r>
            <a:endParaRPr lang="en-US" dirty="0"/>
          </a:p>
        </p:txBody>
      </p:sp>
      <p:sp>
        <p:nvSpPr>
          <p:cNvPr id="9" name="Slide Number Placeholder 5">
            <a:extLst>
              <a:ext uri="{FF2B5EF4-FFF2-40B4-BE49-F238E27FC236}">
                <a16:creationId xmlns:a16="http://schemas.microsoft.com/office/drawing/2014/main" id="{F54E4B32-E13F-4B83-8982-BF8073A1DC9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sp>
        <p:nvSpPr>
          <p:cNvPr id="11" name="Text Placeholder 21">
            <a:extLst>
              <a:ext uri="{FF2B5EF4-FFF2-40B4-BE49-F238E27FC236}">
                <a16:creationId xmlns:a16="http://schemas.microsoft.com/office/drawing/2014/main" id="{0A3F7CAF-2DCF-AE44-8B02-C3A9F59943CD}"/>
              </a:ext>
            </a:extLst>
          </p:cNvPr>
          <p:cNvSpPr>
            <a:spLocks noGrp="1"/>
          </p:cNvSpPr>
          <p:nvPr>
            <p:ph type="body" sz="quarter" idx="11" hasCustomPrompt="1"/>
          </p:nvPr>
        </p:nvSpPr>
        <p:spPr>
          <a:xfrm>
            <a:off x="0" y="6969760"/>
            <a:ext cx="8016949" cy="302910"/>
          </a:xfrm>
          <a:prstGeom prst="rect">
            <a:avLst/>
          </a:prstGeom>
          <a:solidFill>
            <a:srgbClr val="DA291C"/>
          </a:solidFill>
        </p:spPr>
        <p:txBody>
          <a:bodyPr anchor="ctr">
            <a:noAutofit/>
          </a:bodyPr>
          <a:lstStyle>
            <a:lvl1pPr marL="0" indent="0" algn="ctr">
              <a:lnSpc>
                <a:spcPct val="100000"/>
              </a:lnSpc>
              <a:spcBef>
                <a:spcPts val="0"/>
              </a:spcBef>
              <a:buNone/>
              <a:defRPr sz="1400" b="0" i="0">
                <a:solidFill>
                  <a:schemeClr val="bg1"/>
                </a:solidFill>
              </a:defRPr>
            </a:lvl1pPr>
          </a:lstStyle>
          <a:p>
            <a:pPr lvl="0"/>
            <a:r>
              <a:rPr lang="en-US" dirty="0"/>
              <a:t>NOTE: All photos used in this layout must be cropped to 6.68” wide X 7.5” tall at 150dpi resolution</a:t>
            </a:r>
          </a:p>
        </p:txBody>
      </p:sp>
      <p:sp>
        <p:nvSpPr>
          <p:cNvPr id="13" name="Title 1">
            <a:extLst>
              <a:ext uri="{FF2B5EF4-FFF2-40B4-BE49-F238E27FC236}">
                <a16:creationId xmlns:a16="http://schemas.microsoft.com/office/drawing/2014/main" id="{DB8F1DF2-27A3-8249-8796-6A002E0D8CF0}"/>
              </a:ext>
            </a:extLst>
          </p:cNvPr>
          <p:cNvSpPr>
            <a:spLocks noGrp="1"/>
          </p:cNvSpPr>
          <p:nvPr>
            <p:ph type="title" hasCustomPrompt="1"/>
          </p:nvPr>
        </p:nvSpPr>
        <p:spPr>
          <a:xfrm>
            <a:off x="384694" y="1079592"/>
            <a:ext cx="5237543" cy="768263"/>
          </a:xfrm>
          <a:prstGeom prst="rect">
            <a:avLst/>
          </a:prstGeom>
        </p:spPr>
        <p:txBody>
          <a:bodyPr anchor="b" anchorCtr="0"/>
          <a:lstStyle>
            <a:lvl1pPr>
              <a:defRPr sz="2000" b="1">
                <a:solidFill>
                  <a:schemeClr val="tx1"/>
                </a:solidFill>
              </a:defRPr>
            </a:lvl1pPr>
          </a:lstStyle>
          <a:p>
            <a:r>
              <a:rPr lang="en-US" dirty="0"/>
              <a:t>Headlines are 20pt Arial Bold sentence case</a:t>
            </a:r>
          </a:p>
        </p:txBody>
      </p:sp>
      <p:sp>
        <p:nvSpPr>
          <p:cNvPr id="15" name="Footer Placeholder 4">
            <a:extLst>
              <a:ext uri="{FF2B5EF4-FFF2-40B4-BE49-F238E27FC236}">
                <a16:creationId xmlns:a16="http://schemas.microsoft.com/office/drawing/2014/main" id="{9DD56D8B-7A45-7247-92A2-DECA0DA4B2B6}"/>
              </a:ext>
            </a:extLst>
          </p:cNvPr>
          <p:cNvSpPr>
            <a:spLocks noGrp="1"/>
          </p:cNvSpPr>
          <p:nvPr>
            <p:ph type="ftr" sz="quarter" idx="3"/>
          </p:nvPr>
        </p:nvSpPr>
        <p:spPr bwMode="gray">
          <a:xfrm>
            <a:off x="384694" y="6387858"/>
            <a:ext cx="5237543"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8" name="Content Placeholder 2">
            <a:extLst>
              <a:ext uri="{FF2B5EF4-FFF2-40B4-BE49-F238E27FC236}">
                <a16:creationId xmlns:a16="http://schemas.microsoft.com/office/drawing/2014/main" id="{04B5D617-8638-9248-B078-99CA6D58FCAF}"/>
              </a:ext>
            </a:extLst>
          </p:cNvPr>
          <p:cNvSpPr>
            <a:spLocks noGrp="1"/>
          </p:cNvSpPr>
          <p:nvPr>
            <p:ph idx="19" hasCustomPrompt="1"/>
          </p:nvPr>
        </p:nvSpPr>
        <p:spPr>
          <a:xfrm>
            <a:off x="402674" y="2079330"/>
            <a:ext cx="5219563" cy="4201154"/>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Tree>
    <p:extLst>
      <p:ext uri="{BB962C8B-B14F-4D97-AF65-F5344CB8AC3E}">
        <p14:creationId xmlns:p14="http://schemas.microsoft.com/office/powerpoint/2010/main" val="219680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Photo Left - IQVIA">
    <p:bg>
      <p:bgPr>
        <a:solidFill>
          <a:schemeClr val="bg1"/>
        </a:solidFill>
        <a:effectLst/>
      </p:bgPr>
    </p:bg>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1EBA7B86-AF66-5642-80C5-A8A4D9FEB9C2}"/>
              </a:ext>
            </a:extLst>
          </p:cNvPr>
          <p:cNvSpPr>
            <a:spLocks noGrp="1"/>
          </p:cNvSpPr>
          <p:nvPr>
            <p:ph type="pic" sz="quarter" idx="13"/>
          </p:nvPr>
        </p:nvSpPr>
        <p:spPr>
          <a:xfrm>
            <a:off x="0" y="0"/>
            <a:ext cx="12192000" cy="6858000"/>
          </a:xfrm>
          <a:prstGeom prst="rect">
            <a:avLst/>
          </a:prstGeom>
          <a:blipFill dpi="0" rotWithShape="1">
            <a:blip r:embed="rId2"/>
            <a:srcRect/>
            <a:stretch>
              <a:fillRect/>
            </a:stretch>
          </a:blipFill>
          <a:effectLst/>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000" b="1">
                <a:solidFill>
                  <a:srgbClr val="DA291C"/>
                </a:solidFill>
              </a:defRPr>
            </a:lvl1pPr>
          </a:lstStyle>
          <a:p>
            <a:r>
              <a:rPr lang="en-US"/>
              <a:t>Click icon to add picture</a:t>
            </a:r>
            <a:endParaRPr lang="en-US" dirty="0"/>
          </a:p>
        </p:txBody>
      </p:sp>
      <p:sp>
        <p:nvSpPr>
          <p:cNvPr id="10" name="Title 1">
            <a:extLst>
              <a:ext uri="{FF2B5EF4-FFF2-40B4-BE49-F238E27FC236}">
                <a16:creationId xmlns:a16="http://schemas.microsoft.com/office/drawing/2014/main" id="{43B40F6B-0093-4E4E-93B6-688B272C1086}"/>
              </a:ext>
            </a:extLst>
          </p:cNvPr>
          <p:cNvSpPr>
            <a:spLocks noGrp="1"/>
          </p:cNvSpPr>
          <p:nvPr>
            <p:ph type="title" hasCustomPrompt="1"/>
          </p:nvPr>
        </p:nvSpPr>
        <p:spPr bwMode="white">
          <a:xfrm>
            <a:off x="1044112" y="0"/>
            <a:ext cx="4114799" cy="2971800"/>
          </a:xfrm>
          <a:prstGeom prst="rect">
            <a:avLst/>
          </a:prstGeom>
          <a:solidFill>
            <a:srgbClr val="F4F4F4"/>
          </a:solidFill>
          <a:ln>
            <a:noFill/>
          </a:ln>
        </p:spPr>
        <p:txBody>
          <a:bodyPr lIns="274320" anchor="ctr" anchorCtr="0"/>
          <a:lstStyle>
            <a:lvl1pPr>
              <a:lnSpc>
                <a:spcPct val="100000"/>
              </a:lnSpc>
              <a:defRPr sz="3600" b="1">
                <a:solidFill>
                  <a:schemeClr val="accent1"/>
                </a:solidFill>
              </a:defRPr>
            </a:lvl1pPr>
          </a:lstStyle>
          <a:p>
            <a:r>
              <a:rPr lang="en-US" dirty="0"/>
              <a:t>Photo dividers with text on left 36pt Arial Bold sentence case</a:t>
            </a:r>
          </a:p>
        </p:txBody>
      </p:sp>
      <p:sp>
        <p:nvSpPr>
          <p:cNvPr id="5" name="Slide Number Placeholder 5">
            <a:extLst>
              <a:ext uri="{FF2B5EF4-FFF2-40B4-BE49-F238E27FC236}">
                <a16:creationId xmlns:a16="http://schemas.microsoft.com/office/drawing/2014/main" id="{7D62E9D9-E5C1-F84F-9915-F25709579CD2}"/>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sp>
        <p:nvSpPr>
          <p:cNvPr id="6" name="Text Placeholder 21">
            <a:extLst>
              <a:ext uri="{FF2B5EF4-FFF2-40B4-BE49-F238E27FC236}">
                <a16:creationId xmlns:a16="http://schemas.microsoft.com/office/drawing/2014/main" id="{72E2FA7F-1AB5-4252-BF66-00A17FC6F030}"/>
              </a:ext>
            </a:extLst>
          </p:cNvPr>
          <p:cNvSpPr>
            <a:spLocks noGrp="1"/>
          </p:cNvSpPr>
          <p:nvPr>
            <p:ph type="body" sz="quarter" idx="11" hasCustomPrompt="1"/>
          </p:nvPr>
        </p:nvSpPr>
        <p:spPr>
          <a:xfrm>
            <a:off x="0" y="6969760"/>
            <a:ext cx="8016949" cy="302910"/>
          </a:xfrm>
          <a:prstGeom prst="rect">
            <a:avLst/>
          </a:prstGeom>
          <a:solidFill>
            <a:srgbClr val="DA291C"/>
          </a:solidFill>
        </p:spPr>
        <p:txBody>
          <a:bodyPr anchor="ctr">
            <a:noAutofit/>
          </a:bodyPr>
          <a:lstStyle>
            <a:lvl1pPr marL="0" indent="0" algn="ctr">
              <a:lnSpc>
                <a:spcPct val="100000"/>
              </a:lnSpc>
              <a:spcBef>
                <a:spcPts val="0"/>
              </a:spcBef>
              <a:buNone/>
              <a:defRPr sz="1400" b="0" i="0">
                <a:solidFill>
                  <a:schemeClr val="bg1"/>
                </a:solidFill>
              </a:defRPr>
            </a:lvl1pPr>
          </a:lstStyle>
          <a:p>
            <a:pPr lvl="0"/>
            <a:r>
              <a:rPr lang="en-US" dirty="0"/>
              <a:t>NOTE: All photos used in this layout must be cropped to 13.33” wide X 7.5” tall at 150dpi resolution</a:t>
            </a:r>
          </a:p>
        </p:txBody>
      </p:sp>
    </p:spTree>
    <p:extLst>
      <p:ext uri="{BB962C8B-B14F-4D97-AF65-F5344CB8AC3E}">
        <p14:creationId xmlns:p14="http://schemas.microsoft.com/office/powerpoint/2010/main" val="164803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vider Photo Right - IQVIA">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8C96C06-AFDA-BB43-A8AD-9713C5A7978C}"/>
              </a:ext>
            </a:extLst>
          </p:cNvPr>
          <p:cNvSpPr>
            <a:spLocks noGrp="1" noChangeAspect="1"/>
          </p:cNvSpPr>
          <p:nvPr>
            <p:ph type="pic" sz="quarter" idx="13"/>
          </p:nvPr>
        </p:nvSpPr>
        <p:spPr>
          <a:xfrm>
            <a:off x="0" y="0"/>
            <a:ext cx="12192000" cy="6858000"/>
          </a:xfrm>
          <a:prstGeom prst="rect">
            <a:avLst/>
          </a:prstGeom>
          <a:blipFill dpi="0" rotWithShape="1">
            <a:blip r:embed="rId2"/>
            <a:srcRect/>
            <a:stretch>
              <a:fillRect/>
            </a:stretch>
          </a:blipFill>
          <a:effectLst/>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000" b="1">
                <a:solidFill>
                  <a:srgbClr val="DA291C"/>
                </a:solidFill>
              </a:defRPr>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9EE2810-5A25-4006-AC1A-C7724FC47010}"/>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sp>
        <p:nvSpPr>
          <p:cNvPr id="9" name="Title 1">
            <a:extLst>
              <a:ext uri="{FF2B5EF4-FFF2-40B4-BE49-F238E27FC236}">
                <a16:creationId xmlns:a16="http://schemas.microsoft.com/office/drawing/2014/main" id="{0E374672-D2D3-4DCE-8649-950F3EAEDBB8}"/>
              </a:ext>
            </a:extLst>
          </p:cNvPr>
          <p:cNvSpPr>
            <a:spLocks noGrp="1"/>
          </p:cNvSpPr>
          <p:nvPr>
            <p:ph type="title" hasCustomPrompt="1"/>
          </p:nvPr>
        </p:nvSpPr>
        <p:spPr bwMode="white">
          <a:xfrm>
            <a:off x="7033089" y="0"/>
            <a:ext cx="4114799" cy="2971800"/>
          </a:xfrm>
          <a:prstGeom prst="rect">
            <a:avLst/>
          </a:prstGeom>
          <a:solidFill>
            <a:srgbClr val="F4F4F4"/>
          </a:solidFill>
        </p:spPr>
        <p:txBody>
          <a:bodyPr lIns="274320" anchor="ctr" anchorCtr="0"/>
          <a:lstStyle>
            <a:lvl1pPr>
              <a:lnSpc>
                <a:spcPct val="100000"/>
              </a:lnSpc>
              <a:defRPr sz="3600" b="1">
                <a:solidFill>
                  <a:schemeClr val="accent1"/>
                </a:solidFill>
              </a:defRPr>
            </a:lvl1pPr>
          </a:lstStyle>
          <a:p>
            <a:r>
              <a:rPr lang="en-US" dirty="0"/>
              <a:t>Photo dividers with text on right 36pt Arial Bold sentence case</a:t>
            </a:r>
          </a:p>
        </p:txBody>
      </p:sp>
      <p:sp>
        <p:nvSpPr>
          <p:cNvPr id="7" name="Text Placeholder 21">
            <a:extLst>
              <a:ext uri="{FF2B5EF4-FFF2-40B4-BE49-F238E27FC236}">
                <a16:creationId xmlns:a16="http://schemas.microsoft.com/office/drawing/2014/main" id="{24BBE5E7-5805-45C0-A8D8-6F96062DEC21}"/>
              </a:ext>
            </a:extLst>
          </p:cNvPr>
          <p:cNvSpPr>
            <a:spLocks noGrp="1"/>
          </p:cNvSpPr>
          <p:nvPr>
            <p:ph type="body" sz="quarter" idx="11" hasCustomPrompt="1"/>
          </p:nvPr>
        </p:nvSpPr>
        <p:spPr>
          <a:xfrm>
            <a:off x="0" y="6969760"/>
            <a:ext cx="8016949" cy="302910"/>
          </a:xfrm>
          <a:prstGeom prst="rect">
            <a:avLst/>
          </a:prstGeom>
          <a:solidFill>
            <a:srgbClr val="DA291C"/>
          </a:solidFill>
        </p:spPr>
        <p:txBody>
          <a:bodyPr anchor="ctr">
            <a:noAutofit/>
          </a:bodyPr>
          <a:lstStyle>
            <a:lvl1pPr marL="0" indent="0" algn="ctr">
              <a:lnSpc>
                <a:spcPct val="100000"/>
              </a:lnSpc>
              <a:spcBef>
                <a:spcPts val="0"/>
              </a:spcBef>
              <a:buNone/>
              <a:defRPr sz="1400" b="0" i="0">
                <a:solidFill>
                  <a:schemeClr val="bg1"/>
                </a:solidFill>
              </a:defRPr>
            </a:lvl1pPr>
          </a:lstStyle>
          <a:p>
            <a:pPr lvl="0"/>
            <a:r>
              <a:rPr lang="en-US" dirty="0"/>
              <a:t>NOTE: All photos used in this layout must be cropped to 13.33” wide X 7.5” tall at 150dpi resolution</a:t>
            </a:r>
          </a:p>
        </p:txBody>
      </p:sp>
    </p:spTree>
    <p:extLst>
      <p:ext uri="{BB962C8B-B14F-4D97-AF65-F5344CB8AC3E}">
        <p14:creationId xmlns:p14="http://schemas.microsoft.com/office/powerpoint/2010/main" val="208855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 IQVIA">
    <p:bg>
      <p:bgPr>
        <a:gradFill>
          <a:gsLst>
            <a:gs pos="20000">
              <a:schemeClr val="tx1"/>
            </a:gs>
            <a:gs pos="80000">
              <a:srgbClr val="606B71"/>
            </a:gs>
          </a:gsLst>
          <a:lin ang="2700000" scaled="1"/>
        </a:gradFill>
        <a:effectLst/>
      </p:bgPr>
    </p:bg>
    <p:spTree>
      <p:nvGrpSpPr>
        <p:cNvPr id="1" name=""/>
        <p:cNvGrpSpPr/>
        <p:nvPr/>
      </p:nvGrpSpPr>
      <p:grpSpPr>
        <a:xfrm>
          <a:off x="0" y="0"/>
          <a:ext cx="0" cy="0"/>
          <a:chOff x="0" y="0"/>
          <a:chExt cx="0" cy="0"/>
        </a:xfrm>
      </p:grpSpPr>
      <p:sp>
        <p:nvSpPr>
          <p:cNvPr id="60" name="Title 1">
            <a:extLst>
              <a:ext uri="{FF2B5EF4-FFF2-40B4-BE49-F238E27FC236}">
                <a16:creationId xmlns:a16="http://schemas.microsoft.com/office/drawing/2014/main" id="{B8567F05-315D-614C-B916-932362171A20}"/>
              </a:ext>
            </a:extLst>
          </p:cNvPr>
          <p:cNvSpPr>
            <a:spLocks noGrp="1"/>
          </p:cNvSpPr>
          <p:nvPr>
            <p:ph type="title" hasCustomPrompt="1"/>
          </p:nvPr>
        </p:nvSpPr>
        <p:spPr bwMode="white">
          <a:xfrm>
            <a:off x="1036858" y="1795535"/>
            <a:ext cx="5588846" cy="4341936"/>
          </a:xfrm>
          <a:prstGeom prst="rect">
            <a:avLst/>
          </a:prstGeom>
        </p:spPr>
        <p:txBody>
          <a:bodyPr anchor="ctr" anchorCtr="0"/>
          <a:lstStyle>
            <a:lvl1pPr>
              <a:lnSpc>
                <a:spcPct val="100000"/>
              </a:lnSpc>
              <a:defRPr sz="3600" b="1">
                <a:solidFill>
                  <a:schemeClr val="bg1"/>
                </a:solidFill>
              </a:defRPr>
            </a:lvl1pPr>
          </a:lstStyle>
          <a:p>
            <a:r>
              <a:rPr lang="en-US" dirty="0"/>
              <a:t>Dividers are 36pt Arial Bold sentence case</a:t>
            </a:r>
          </a:p>
        </p:txBody>
      </p:sp>
      <p:sp>
        <p:nvSpPr>
          <p:cNvPr id="11" name="Slide Number Placeholder 5">
            <a:extLst>
              <a:ext uri="{FF2B5EF4-FFF2-40B4-BE49-F238E27FC236}">
                <a16:creationId xmlns:a16="http://schemas.microsoft.com/office/drawing/2014/main" id="{C58BFCDA-FC31-2A4E-97D4-B728D66FDDB6}"/>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grpSp>
        <p:nvGrpSpPr>
          <p:cNvPr id="57" name="Group 56">
            <a:extLst>
              <a:ext uri="{FF2B5EF4-FFF2-40B4-BE49-F238E27FC236}">
                <a16:creationId xmlns:a16="http://schemas.microsoft.com/office/drawing/2014/main" id="{4BAD41B1-1630-BD43-A04E-438392C529EA}"/>
              </a:ext>
            </a:extLst>
          </p:cNvPr>
          <p:cNvGrpSpPr/>
          <p:nvPr/>
        </p:nvGrpSpPr>
        <p:grpSpPr>
          <a:xfrm>
            <a:off x="7036244" y="2752016"/>
            <a:ext cx="5155756" cy="3703320"/>
            <a:chOff x="7036244" y="2752016"/>
            <a:chExt cx="5155756" cy="3703320"/>
          </a:xfrm>
          <a:solidFill>
            <a:schemeClr val="accent1"/>
          </a:solidFill>
        </p:grpSpPr>
        <p:sp>
          <p:nvSpPr>
            <p:cNvPr id="58" name="Freeform 57">
              <a:extLst>
                <a:ext uri="{FF2B5EF4-FFF2-40B4-BE49-F238E27FC236}">
                  <a16:creationId xmlns:a16="http://schemas.microsoft.com/office/drawing/2014/main" id="{E44435BD-EEDE-4C41-A1F2-ABC0999A168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59" name="Freeform 58">
              <a:extLst>
                <a:ext uri="{FF2B5EF4-FFF2-40B4-BE49-F238E27FC236}">
                  <a16:creationId xmlns:a16="http://schemas.microsoft.com/office/drawing/2014/main" id="{1C4729E5-C07B-2441-A6B5-D4DA9E028AEC}"/>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68" name="Freeform 67">
              <a:extLst>
                <a:ext uri="{FF2B5EF4-FFF2-40B4-BE49-F238E27FC236}">
                  <a16:creationId xmlns:a16="http://schemas.microsoft.com/office/drawing/2014/main" id="{C3C7C95F-71E5-2D48-9ED1-A6A7A40FCE53}"/>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9" name="Freeform 68">
              <a:extLst>
                <a:ext uri="{FF2B5EF4-FFF2-40B4-BE49-F238E27FC236}">
                  <a16:creationId xmlns:a16="http://schemas.microsoft.com/office/drawing/2014/main" id="{8D53D1E7-5120-0F4B-B38C-FAE533E99835}"/>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2" name="Graphic 11">
            <a:extLst>
              <a:ext uri="{FF2B5EF4-FFF2-40B4-BE49-F238E27FC236}">
                <a16:creationId xmlns:a16="http://schemas.microsoft.com/office/drawing/2014/main" id="{B9A207CB-7D3D-2245-B4EB-AB96C5D60E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19453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Light Grey - IQVIA">
    <p:bg>
      <p:bgPr>
        <a:solidFill>
          <a:srgbClr val="F4F4F4"/>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C0F63227-657D-4706-8FAB-F4C1769683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
        <p:nvSpPr>
          <p:cNvPr id="60" name="Title 1">
            <a:extLst>
              <a:ext uri="{FF2B5EF4-FFF2-40B4-BE49-F238E27FC236}">
                <a16:creationId xmlns:a16="http://schemas.microsoft.com/office/drawing/2014/main" id="{B8567F05-315D-614C-B916-932362171A20}"/>
              </a:ext>
            </a:extLst>
          </p:cNvPr>
          <p:cNvSpPr>
            <a:spLocks noGrp="1"/>
          </p:cNvSpPr>
          <p:nvPr>
            <p:ph type="title" hasCustomPrompt="1"/>
          </p:nvPr>
        </p:nvSpPr>
        <p:spPr bwMode="white">
          <a:xfrm>
            <a:off x="1036858" y="1795535"/>
            <a:ext cx="5588846" cy="4341936"/>
          </a:xfrm>
          <a:prstGeom prst="rect">
            <a:avLst/>
          </a:prstGeom>
        </p:spPr>
        <p:txBody>
          <a:bodyPr anchor="ctr" anchorCtr="0"/>
          <a:lstStyle>
            <a:lvl1pPr>
              <a:lnSpc>
                <a:spcPct val="100000"/>
              </a:lnSpc>
              <a:defRPr sz="3600" b="1">
                <a:solidFill>
                  <a:schemeClr val="accent2"/>
                </a:solidFill>
              </a:defRPr>
            </a:lvl1pPr>
          </a:lstStyle>
          <a:p>
            <a:r>
              <a:rPr lang="en-US" dirty="0"/>
              <a:t>Dividers are 36pt Arial Bold sentence case</a:t>
            </a:r>
          </a:p>
        </p:txBody>
      </p:sp>
      <p:sp>
        <p:nvSpPr>
          <p:cNvPr id="11" name="Slide Number Placeholder 5">
            <a:extLst>
              <a:ext uri="{FF2B5EF4-FFF2-40B4-BE49-F238E27FC236}">
                <a16:creationId xmlns:a16="http://schemas.microsoft.com/office/drawing/2014/main" id="{C58BFCDA-FC31-2A4E-97D4-B728D66FDDB6}"/>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grpSp>
        <p:nvGrpSpPr>
          <p:cNvPr id="57" name="Group 56">
            <a:extLst>
              <a:ext uri="{FF2B5EF4-FFF2-40B4-BE49-F238E27FC236}">
                <a16:creationId xmlns:a16="http://schemas.microsoft.com/office/drawing/2014/main" id="{4BAD41B1-1630-BD43-A04E-438392C529EA}"/>
              </a:ext>
            </a:extLst>
          </p:cNvPr>
          <p:cNvGrpSpPr/>
          <p:nvPr/>
        </p:nvGrpSpPr>
        <p:grpSpPr>
          <a:xfrm>
            <a:off x="7036244" y="2752016"/>
            <a:ext cx="5155756" cy="3703320"/>
            <a:chOff x="7036244" y="2752016"/>
            <a:chExt cx="5155756" cy="3703320"/>
          </a:xfrm>
          <a:solidFill>
            <a:schemeClr val="accent1"/>
          </a:solidFill>
        </p:grpSpPr>
        <p:sp>
          <p:nvSpPr>
            <p:cNvPr id="58" name="Freeform 57">
              <a:extLst>
                <a:ext uri="{FF2B5EF4-FFF2-40B4-BE49-F238E27FC236}">
                  <a16:creationId xmlns:a16="http://schemas.microsoft.com/office/drawing/2014/main" id="{E44435BD-EEDE-4C41-A1F2-ABC0999A168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59" name="Freeform 58">
              <a:extLst>
                <a:ext uri="{FF2B5EF4-FFF2-40B4-BE49-F238E27FC236}">
                  <a16:creationId xmlns:a16="http://schemas.microsoft.com/office/drawing/2014/main" id="{1C4729E5-C07B-2441-A6B5-D4DA9E028AEC}"/>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68" name="Freeform 67">
              <a:extLst>
                <a:ext uri="{FF2B5EF4-FFF2-40B4-BE49-F238E27FC236}">
                  <a16:creationId xmlns:a16="http://schemas.microsoft.com/office/drawing/2014/main" id="{C3C7C95F-71E5-2D48-9ED1-A6A7A40FCE53}"/>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9" name="Freeform 68">
              <a:extLst>
                <a:ext uri="{FF2B5EF4-FFF2-40B4-BE49-F238E27FC236}">
                  <a16:creationId xmlns:a16="http://schemas.microsoft.com/office/drawing/2014/main" id="{8D53D1E7-5120-0F4B-B38C-FAE533E99835}"/>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Tree>
    <p:extLst>
      <p:ext uri="{BB962C8B-B14F-4D97-AF65-F5344CB8AC3E}">
        <p14:creationId xmlns:p14="http://schemas.microsoft.com/office/powerpoint/2010/main" val="16482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IQVIA">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4E85BE28-1C3E-4A79-9B84-3BC2D0438DD8}"/>
              </a:ext>
            </a:extLst>
          </p:cNvPr>
          <p:cNvSpPr/>
          <p:nvPr/>
        </p:nvSpPr>
        <p:spPr bwMode="gray">
          <a:xfrm>
            <a:off x="353877" y="-1"/>
            <a:ext cx="11484246" cy="685800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nvGrpSpPr>
          <p:cNvPr id="84" name="Group 83">
            <a:extLst>
              <a:ext uri="{FF2B5EF4-FFF2-40B4-BE49-F238E27FC236}">
                <a16:creationId xmlns:a16="http://schemas.microsoft.com/office/drawing/2014/main" id="{B2BC05FF-F7B1-2643-B9FF-FE7362631CA8}"/>
              </a:ext>
            </a:extLst>
          </p:cNvPr>
          <p:cNvGrpSpPr/>
          <p:nvPr/>
        </p:nvGrpSpPr>
        <p:grpSpPr>
          <a:xfrm>
            <a:off x="7036244" y="2752016"/>
            <a:ext cx="5155756" cy="3703320"/>
            <a:chOff x="7036244" y="2752016"/>
            <a:chExt cx="5155756" cy="3703320"/>
          </a:xfrm>
          <a:solidFill>
            <a:schemeClr val="accent1"/>
          </a:solidFill>
        </p:grpSpPr>
        <p:sp>
          <p:nvSpPr>
            <p:cNvPr id="85" name="Freeform 84">
              <a:extLst>
                <a:ext uri="{FF2B5EF4-FFF2-40B4-BE49-F238E27FC236}">
                  <a16:creationId xmlns:a16="http://schemas.microsoft.com/office/drawing/2014/main" id="{54AF320E-9B8F-3143-935B-C21387DC95B0}"/>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86" name="Freeform 85">
              <a:extLst>
                <a:ext uri="{FF2B5EF4-FFF2-40B4-BE49-F238E27FC236}">
                  <a16:creationId xmlns:a16="http://schemas.microsoft.com/office/drawing/2014/main" id="{4B250C1E-384C-5A4D-B493-4F16109AFBFE}"/>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87" name="Freeform 86">
              <a:extLst>
                <a:ext uri="{FF2B5EF4-FFF2-40B4-BE49-F238E27FC236}">
                  <a16:creationId xmlns:a16="http://schemas.microsoft.com/office/drawing/2014/main" id="{5A2F5A00-A48E-1A46-9393-ED80FF031B14}"/>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8" name="Freeform 87">
              <a:extLst>
                <a:ext uri="{FF2B5EF4-FFF2-40B4-BE49-F238E27FC236}">
                  <a16:creationId xmlns:a16="http://schemas.microsoft.com/office/drawing/2014/main" id="{796862EF-B16A-7B49-B5EF-1F789A62F17C}"/>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82" name="Text Placeholder 3">
            <a:extLst>
              <a:ext uri="{FF2B5EF4-FFF2-40B4-BE49-F238E27FC236}">
                <a16:creationId xmlns:a16="http://schemas.microsoft.com/office/drawing/2014/main" id="{43B517CD-81B5-1241-9C7C-2B8168938CD4}"/>
              </a:ext>
            </a:extLst>
          </p:cNvPr>
          <p:cNvSpPr>
            <a:spLocks noGrp="1"/>
          </p:cNvSpPr>
          <p:nvPr>
            <p:ph type="body" sz="quarter" idx="10" hasCustomPrompt="1"/>
          </p:nvPr>
        </p:nvSpPr>
        <p:spPr>
          <a:xfrm>
            <a:off x="1082212" y="4988527"/>
            <a:ext cx="5381689" cy="365760"/>
          </a:xfrm>
          <a:prstGeom prst="rect">
            <a:avLst/>
          </a:prstGeom>
        </p:spPr>
        <p:txBody>
          <a:bodyPr/>
          <a:lstStyle>
            <a:lvl1pPr marL="0" indent="0" algn="r">
              <a:lnSpc>
                <a:spcPct val="100000"/>
              </a:lnSpc>
              <a:buNone/>
              <a:defRPr sz="1800" b="0" i="1">
                <a:solidFill>
                  <a:schemeClr val="accent2"/>
                </a:solidFill>
              </a:defRPr>
            </a:lvl1pPr>
          </a:lstStyle>
          <a:p>
            <a:pPr lvl="0"/>
            <a:r>
              <a:rPr lang="en-US" dirty="0"/>
              <a:t>— Attribution Line</a:t>
            </a:r>
          </a:p>
        </p:txBody>
      </p:sp>
      <p:sp>
        <p:nvSpPr>
          <p:cNvPr id="2" name="Title 1"/>
          <p:cNvSpPr>
            <a:spLocks noGrp="1"/>
          </p:cNvSpPr>
          <p:nvPr>
            <p:ph type="ctrTitle" hasCustomPrompt="1"/>
          </p:nvPr>
        </p:nvSpPr>
        <p:spPr>
          <a:xfrm>
            <a:off x="1082212" y="1809398"/>
            <a:ext cx="5785628" cy="29705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sz="3200" b="0" i="0" baseline="0">
                <a:solidFill>
                  <a:schemeClr val="accent2"/>
                </a:solidFill>
              </a:defRPr>
            </a:lvl1pPr>
          </a:lstStyle>
          <a:p>
            <a:r>
              <a:rPr lang="en-US" dirty="0"/>
              <a:t>Place quote here in 32pt Arial sentence case with quote attribution. Up to 6 lines of text can be used.”</a:t>
            </a:r>
          </a:p>
        </p:txBody>
      </p:sp>
      <p:sp>
        <p:nvSpPr>
          <p:cNvPr id="75" name="TextBox 74">
            <a:extLst>
              <a:ext uri="{FF2B5EF4-FFF2-40B4-BE49-F238E27FC236}">
                <a16:creationId xmlns:a16="http://schemas.microsoft.com/office/drawing/2014/main" id="{6A04865E-13FE-4711-97A9-D413EE17A679}"/>
              </a:ext>
            </a:extLst>
          </p:cNvPr>
          <p:cNvSpPr txBox="1"/>
          <p:nvPr/>
        </p:nvSpPr>
        <p:spPr>
          <a:xfrm>
            <a:off x="379147" y="1416103"/>
            <a:ext cx="937240" cy="1569660"/>
          </a:xfrm>
          <a:custGeom>
            <a:avLst/>
            <a:gdLst>
              <a:gd name="connsiteX0" fmla="*/ 0 w 937240"/>
              <a:gd name="connsiteY0" fmla="*/ 0 h 1862048"/>
              <a:gd name="connsiteX1" fmla="*/ 937240 w 937240"/>
              <a:gd name="connsiteY1" fmla="*/ 0 h 1862048"/>
              <a:gd name="connsiteX2" fmla="*/ 937240 w 937240"/>
              <a:gd name="connsiteY2" fmla="*/ 1862048 h 1862048"/>
              <a:gd name="connsiteX3" fmla="*/ 0 w 937240"/>
              <a:gd name="connsiteY3" fmla="*/ 1862048 h 1862048"/>
              <a:gd name="connsiteX4" fmla="*/ 0 w 937240"/>
              <a:gd name="connsiteY4" fmla="*/ 0 h 1862048"/>
              <a:gd name="connsiteX0" fmla="*/ 0 w 937240"/>
              <a:gd name="connsiteY0" fmla="*/ 0 h 1862048"/>
              <a:gd name="connsiteX1" fmla="*/ 937240 w 937240"/>
              <a:gd name="connsiteY1" fmla="*/ 0 h 1862048"/>
              <a:gd name="connsiteX2" fmla="*/ 698700 w 937240"/>
              <a:gd name="connsiteY2" fmla="*/ 1225944 h 1862048"/>
              <a:gd name="connsiteX3" fmla="*/ 0 w 937240"/>
              <a:gd name="connsiteY3" fmla="*/ 1862048 h 1862048"/>
              <a:gd name="connsiteX4" fmla="*/ 0 w 937240"/>
              <a:gd name="connsiteY4" fmla="*/ 0 h 1862048"/>
              <a:gd name="connsiteX0" fmla="*/ 0 w 937240"/>
              <a:gd name="connsiteY0" fmla="*/ 0 h 1225944"/>
              <a:gd name="connsiteX1" fmla="*/ 937240 w 937240"/>
              <a:gd name="connsiteY1" fmla="*/ 0 h 1225944"/>
              <a:gd name="connsiteX2" fmla="*/ 698700 w 937240"/>
              <a:gd name="connsiteY2" fmla="*/ 1225944 h 1225944"/>
              <a:gd name="connsiteX3" fmla="*/ 53009 w 937240"/>
              <a:gd name="connsiteY3" fmla="*/ 960901 h 1225944"/>
              <a:gd name="connsiteX4" fmla="*/ 0 w 937240"/>
              <a:gd name="connsiteY4" fmla="*/ 0 h 122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240" h="1225944">
                <a:moveTo>
                  <a:pt x="0" y="0"/>
                </a:moveTo>
                <a:lnTo>
                  <a:pt x="937240" y="0"/>
                </a:lnTo>
                <a:lnTo>
                  <a:pt x="698700" y="1225944"/>
                </a:lnTo>
                <a:lnTo>
                  <a:pt x="53009" y="960901"/>
                </a:lnTo>
                <a:lnTo>
                  <a:pt x="0" y="0"/>
                </a:lnTo>
                <a:close/>
              </a:path>
            </a:pathLst>
          </a:custGeom>
          <a:noFill/>
        </p:spPr>
        <p:txBody>
          <a:bodyPr wrap="square" rtlCol="0">
            <a:spAutoFit/>
          </a:bodyPr>
          <a:lstStyle/>
          <a:p>
            <a:r>
              <a:rPr lang="en-US" sz="9600" b="1" dirty="0">
                <a:solidFill>
                  <a:schemeClr val="accent2"/>
                </a:solidFill>
                <a:latin typeface="Arial" panose="020B0604020202020204" pitchFamily="34" charset="0"/>
                <a:cs typeface="Arial" panose="020B0604020202020204" pitchFamily="34" charset="0"/>
              </a:rPr>
              <a:t>“</a:t>
            </a:r>
          </a:p>
        </p:txBody>
      </p:sp>
      <p:sp>
        <p:nvSpPr>
          <p:cNvPr id="65" name="Footer Placeholder 4">
            <a:extLst>
              <a:ext uri="{FF2B5EF4-FFF2-40B4-BE49-F238E27FC236}">
                <a16:creationId xmlns:a16="http://schemas.microsoft.com/office/drawing/2014/main" id="{2B5EAC86-5955-6C44-B473-E9638CE45BEE}"/>
              </a:ext>
            </a:extLst>
          </p:cNvPr>
          <p:cNvSpPr>
            <a:spLocks noGrp="1"/>
          </p:cNvSpPr>
          <p:nvPr>
            <p:ph type="ftr" sz="quarter" idx="3"/>
          </p:nvPr>
        </p:nvSpPr>
        <p:spPr bwMode="gray">
          <a:xfrm>
            <a:off x="1082212" y="6387858"/>
            <a:ext cx="8587966"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66" name="Slide Number Placeholder 5">
            <a:extLst>
              <a:ext uri="{FF2B5EF4-FFF2-40B4-BE49-F238E27FC236}">
                <a16:creationId xmlns:a16="http://schemas.microsoft.com/office/drawing/2014/main" id="{0B8041C5-D44C-8F4A-BD08-5435D5173B91}"/>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7F7F7F"/>
                </a:solidFill>
              </a:rPr>
              <a:t>‹#›</a:t>
            </a:fld>
            <a:endParaRPr lang="en-US" sz="800" b="0" dirty="0">
              <a:solidFill>
                <a:srgbClr val="7F7F7F"/>
              </a:solidFill>
            </a:endParaRPr>
          </a:p>
        </p:txBody>
      </p:sp>
      <p:pic>
        <p:nvPicPr>
          <p:cNvPr id="15" name="Graphic 14">
            <a:extLst>
              <a:ext uri="{FF2B5EF4-FFF2-40B4-BE49-F238E27FC236}">
                <a16:creationId xmlns:a16="http://schemas.microsoft.com/office/drawing/2014/main" id="{5676FBE2-B43F-5C47-8389-AD3C99D975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324527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ought Slide - IQVIA">
    <p:bg>
      <p:bgPr>
        <a:gradFill>
          <a:gsLst>
            <a:gs pos="20000">
              <a:schemeClr val="accent2"/>
            </a:gs>
            <a:gs pos="80000">
              <a:schemeClr val="accent1"/>
            </a:gs>
          </a:gsLst>
          <a:lin ang="270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E54A23A-653F-044A-872E-96D84FA8FBB7}"/>
              </a:ext>
            </a:extLst>
          </p:cNvPr>
          <p:cNvGrpSpPr/>
          <p:nvPr/>
        </p:nvGrpSpPr>
        <p:grpSpPr>
          <a:xfrm>
            <a:off x="0" y="1460563"/>
            <a:ext cx="2550984" cy="4676908"/>
            <a:chOff x="0" y="1403413"/>
            <a:chExt cx="2550984" cy="4676908"/>
          </a:xfrm>
          <a:solidFill>
            <a:schemeClr val="accent1"/>
          </a:solidFill>
        </p:grpSpPr>
        <p:grpSp>
          <p:nvGrpSpPr>
            <p:cNvPr id="9" name="Group 8">
              <a:extLst>
                <a:ext uri="{FF2B5EF4-FFF2-40B4-BE49-F238E27FC236}">
                  <a16:creationId xmlns:a16="http://schemas.microsoft.com/office/drawing/2014/main" id="{844260B0-4CB4-D64E-9C92-5124265DA7A3}"/>
                </a:ext>
              </a:extLst>
            </p:cNvPr>
            <p:cNvGrpSpPr/>
            <p:nvPr/>
          </p:nvGrpSpPr>
          <p:grpSpPr>
            <a:xfrm>
              <a:off x="1" y="4502072"/>
              <a:ext cx="1013573" cy="545364"/>
              <a:chOff x="1" y="4502072"/>
              <a:chExt cx="1013573" cy="545364"/>
            </a:xfrm>
            <a:grpFill/>
          </p:grpSpPr>
          <p:sp>
            <p:nvSpPr>
              <p:cNvPr id="64" name="Rectangle 63">
                <a:extLst>
                  <a:ext uri="{FF2B5EF4-FFF2-40B4-BE49-F238E27FC236}">
                    <a16:creationId xmlns:a16="http://schemas.microsoft.com/office/drawing/2014/main" id="{AFE54BDC-92F7-FF47-96F4-48A8CED3C760}"/>
                  </a:ext>
                </a:extLst>
              </p:cNvPr>
              <p:cNvSpPr/>
              <p:nvPr/>
            </p:nvSpPr>
            <p:spPr>
              <a:xfrm>
                <a:off x="1" y="4502072"/>
                <a:ext cx="73504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5" name="Oval 64">
                <a:extLst>
                  <a:ext uri="{FF2B5EF4-FFF2-40B4-BE49-F238E27FC236}">
                    <a16:creationId xmlns:a16="http://schemas.microsoft.com/office/drawing/2014/main" id="{BBC52103-9224-6C4C-89DA-F8113C00854E}"/>
                  </a:ext>
                </a:extLst>
              </p:cNvPr>
              <p:cNvSpPr/>
              <p:nvPr/>
            </p:nvSpPr>
            <p:spPr>
              <a:xfrm>
                <a:off x="468210"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 name="Group 7">
              <a:extLst>
                <a:ext uri="{FF2B5EF4-FFF2-40B4-BE49-F238E27FC236}">
                  <a16:creationId xmlns:a16="http://schemas.microsoft.com/office/drawing/2014/main" id="{A0C066D0-213A-4E42-B2BA-FB39C744A96E}"/>
                </a:ext>
              </a:extLst>
            </p:cNvPr>
            <p:cNvGrpSpPr/>
            <p:nvPr/>
          </p:nvGrpSpPr>
          <p:grpSpPr>
            <a:xfrm>
              <a:off x="0" y="3469185"/>
              <a:ext cx="1162174" cy="545364"/>
              <a:chOff x="0" y="3469185"/>
              <a:chExt cx="1162174" cy="545364"/>
            </a:xfrm>
            <a:grpFill/>
          </p:grpSpPr>
          <p:sp>
            <p:nvSpPr>
              <p:cNvPr id="66" name="Rectangle 65">
                <a:extLst>
                  <a:ext uri="{FF2B5EF4-FFF2-40B4-BE49-F238E27FC236}">
                    <a16:creationId xmlns:a16="http://schemas.microsoft.com/office/drawing/2014/main" id="{DA67A407-7D4D-3749-9A23-617DCB2CC42B}"/>
                  </a:ext>
                </a:extLst>
              </p:cNvPr>
              <p:cNvSpPr/>
              <p:nvPr/>
            </p:nvSpPr>
            <p:spPr>
              <a:xfrm>
                <a:off x="0" y="3469185"/>
                <a:ext cx="8836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7" name="Oval 66">
                <a:extLst>
                  <a:ext uri="{FF2B5EF4-FFF2-40B4-BE49-F238E27FC236}">
                    <a16:creationId xmlns:a16="http://schemas.microsoft.com/office/drawing/2014/main" id="{35FFBBA7-854B-B748-B093-1CE3952BB1BD}"/>
                  </a:ext>
                </a:extLst>
              </p:cNvPr>
              <p:cNvSpPr/>
              <p:nvPr/>
            </p:nvSpPr>
            <p:spPr>
              <a:xfrm>
                <a:off x="616810"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7" name="Group 6">
              <a:extLst>
                <a:ext uri="{FF2B5EF4-FFF2-40B4-BE49-F238E27FC236}">
                  <a16:creationId xmlns:a16="http://schemas.microsoft.com/office/drawing/2014/main" id="{30143330-49E8-4D4D-A683-BA5AC4536F35}"/>
                </a:ext>
              </a:extLst>
            </p:cNvPr>
            <p:cNvGrpSpPr/>
            <p:nvPr/>
          </p:nvGrpSpPr>
          <p:grpSpPr>
            <a:xfrm>
              <a:off x="0" y="2436300"/>
              <a:ext cx="1023436" cy="545364"/>
              <a:chOff x="0" y="2440184"/>
              <a:chExt cx="1023436" cy="545364"/>
            </a:xfrm>
            <a:grpFill/>
          </p:grpSpPr>
          <p:sp>
            <p:nvSpPr>
              <p:cNvPr id="68" name="Rectangle 67">
                <a:extLst>
                  <a:ext uri="{FF2B5EF4-FFF2-40B4-BE49-F238E27FC236}">
                    <a16:creationId xmlns:a16="http://schemas.microsoft.com/office/drawing/2014/main" id="{8036A379-1707-5D4E-AAD8-4CD10718D475}"/>
                  </a:ext>
                </a:extLst>
              </p:cNvPr>
              <p:cNvSpPr/>
              <p:nvPr/>
            </p:nvSpPr>
            <p:spPr>
              <a:xfrm>
                <a:off x="0" y="2440184"/>
                <a:ext cx="74406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9" name="Oval 68">
                <a:extLst>
                  <a:ext uri="{FF2B5EF4-FFF2-40B4-BE49-F238E27FC236}">
                    <a16:creationId xmlns:a16="http://schemas.microsoft.com/office/drawing/2014/main" id="{EB1666CD-BEF0-4D4B-BA70-902CCBD452A2}"/>
                  </a:ext>
                </a:extLst>
              </p:cNvPr>
              <p:cNvSpPr/>
              <p:nvPr/>
            </p:nvSpPr>
            <p:spPr>
              <a:xfrm>
                <a:off x="478072" y="2440184"/>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6" name="Group 5">
              <a:extLst>
                <a:ext uri="{FF2B5EF4-FFF2-40B4-BE49-F238E27FC236}">
                  <a16:creationId xmlns:a16="http://schemas.microsoft.com/office/drawing/2014/main" id="{C6437A27-019B-564D-B996-C91C1F5CC2C9}"/>
                </a:ext>
              </a:extLst>
            </p:cNvPr>
            <p:cNvGrpSpPr/>
            <p:nvPr/>
          </p:nvGrpSpPr>
          <p:grpSpPr>
            <a:xfrm>
              <a:off x="876713" y="5534957"/>
              <a:ext cx="1674271" cy="545364"/>
              <a:chOff x="876236" y="5534957"/>
              <a:chExt cx="1674271" cy="545364"/>
            </a:xfrm>
            <a:grpFill/>
          </p:grpSpPr>
          <p:sp>
            <p:nvSpPr>
              <p:cNvPr id="70" name="Rectangle 69">
                <a:extLst>
                  <a:ext uri="{FF2B5EF4-FFF2-40B4-BE49-F238E27FC236}">
                    <a16:creationId xmlns:a16="http://schemas.microsoft.com/office/drawing/2014/main" id="{AA63EA5C-5E6E-BC4A-9E7A-94DE3B6280E8}"/>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1" name="Oval 70">
                <a:extLst>
                  <a:ext uri="{FF2B5EF4-FFF2-40B4-BE49-F238E27FC236}">
                    <a16:creationId xmlns:a16="http://schemas.microsoft.com/office/drawing/2014/main" id="{7A0BB5E6-BAD7-3F49-A359-BE26A2F6BE4C}"/>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2" name="Oval 71">
                <a:extLst>
                  <a:ext uri="{FF2B5EF4-FFF2-40B4-BE49-F238E27FC236}">
                    <a16:creationId xmlns:a16="http://schemas.microsoft.com/office/drawing/2014/main" id="{1C16252C-42E7-844C-86B3-C65D63364C8F}"/>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5" name="Group 4">
              <a:extLst>
                <a:ext uri="{FF2B5EF4-FFF2-40B4-BE49-F238E27FC236}">
                  <a16:creationId xmlns:a16="http://schemas.microsoft.com/office/drawing/2014/main" id="{ADF5CA18-ACA9-2A42-A4F3-CA7027AC1183}"/>
                </a:ext>
              </a:extLst>
            </p:cNvPr>
            <p:cNvGrpSpPr/>
            <p:nvPr/>
          </p:nvGrpSpPr>
          <p:grpSpPr>
            <a:xfrm>
              <a:off x="1404844" y="4502072"/>
              <a:ext cx="1146140" cy="545364"/>
              <a:chOff x="1404367" y="4502072"/>
              <a:chExt cx="1146140" cy="545364"/>
            </a:xfrm>
            <a:grpFill/>
          </p:grpSpPr>
          <p:sp>
            <p:nvSpPr>
              <p:cNvPr id="73" name="Rectangle 72">
                <a:extLst>
                  <a:ext uri="{FF2B5EF4-FFF2-40B4-BE49-F238E27FC236}">
                    <a16:creationId xmlns:a16="http://schemas.microsoft.com/office/drawing/2014/main" id="{EF9009F8-F40E-4142-9FD4-5F82D827183E}"/>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4" name="Oval 73">
                <a:extLst>
                  <a:ext uri="{FF2B5EF4-FFF2-40B4-BE49-F238E27FC236}">
                    <a16:creationId xmlns:a16="http://schemas.microsoft.com/office/drawing/2014/main" id="{F656972E-4EE4-B440-BF3B-7C50C2F4AFD2}"/>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5" name="Oval 74">
                <a:extLst>
                  <a:ext uri="{FF2B5EF4-FFF2-40B4-BE49-F238E27FC236}">
                    <a16:creationId xmlns:a16="http://schemas.microsoft.com/office/drawing/2014/main" id="{856FC643-92EC-5446-B635-5272B44ABBC4}"/>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4" name="Group 3">
              <a:extLst>
                <a:ext uri="{FF2B5EF4-FFF2-40B4-BE49-F238E27FC236}">
                  <a16:creationId xmlns:a16="http://schemas.microsoft.com/office/drawing/2014/main" id="{57F13C1C-5A0B-E349-81D8-289CF597EFF6}"/>
                </a:ext>
              </a:extLst>
            </p:cNvPr>
            <p:cNvGrpSpPr/>
            <p:nvPr/>
          </p:nvGrpSpPr>
          <p:grpSpPr>
            <a:xfrm>
              <a:off x="1563753" y="3469185"/>
              <a:ext cx="987231" cy="545364"/>
              <a:chOff x="1560101" y="3469185"/>
              <a:chExt cx="987231" cy="545364"/>
            </a:xfrm>
            <a:grpFill/>
          </p:grpSpPr>
          <p:sp>
            <p:nvSpPr>
              <p:cNvPr id="76" name="Oval 75">
                <a:extLst>
                  <a:ext uri="{FF2B5EF4-FFF2-40B4-BE49-F238E27FC236}">
                    <a16:creationId xmlns:a16="http://schemas.microsoft.com/office/drawing/2014/main" id="{B4037E36-7ECF-7242-B733-14F93EF6E7A7}"/>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7" name="Rectangle 76">
                <a:extLst>
                  <a:ext uri="{FF2B5EF4-FFF2-40B4-BE49-F238E27FC236}">
                    <a16:creationId xmlns:a16="http://schemas.microsoft.com/office/drawing/2014/main" id="{13A075E0-B627-254E-A4FB-378B4E95EDE4}"/>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8" name="Oval 77">
                <a:extLst>
                  <a:ext uri="{FF2B5EF4-FFF2-40B4-BE49-F238E27FC236}">
                    <a16:creationId xmlns:a16="http://schemas.microsoft.com/office/drawing/2014/main" id="{B2AE0DCE-94BE-7947-8768-92F78F9D7213}"/>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3" name="Group 2">
              <a:extLst>
                <a:ext uri="{FF2B5EF4-FFF2-40B4-BE49-F238E27FC236}">
                  <a16:creationId xmlns:a16="http://schemas.microsoft.com/office/drawing/2014/main" id="{16D361C0-AC3B-D84D-9A88-5FC411D00470}"/>
                </a:ext>
              </a:extLst>
            </p:cNvPr>
            <p:cNvGrpSpPr/>
            <p:nvPr/>
          </p:nvGrpSpPr>
          <p:grpSpPr>
            <a:xfrm>
              <a:off x="1416321" y="2436300"/>
              <a:ext cx="1134663" cy="545364"/>
              <a:chOff x="1415887" y="2436300"/>
              <a:chExt cx="1134663" cy="545364"/>
            </a:xfrm>
            <a:grpFill/>
          </p:grpSpPr>
          <p:sp>
            <p:nvSpPr>
              <p:cNvPr id="79" name="Oval 78">
                <a:extLst>
                  <a:ext uri="{FF2B5EF4-FFF2-40B4-BE49-F238E27FC236}">
                    <a16:creationId xmlns:a16="http://schemas.microsoft.com/office/drawing/2014/main" id="{1603488A-FE35-DC44-B59F-D73A4174124C}"/>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0" name="Oval 79">
                <a:extLst>
                  <a:ext uri="{FF2B5EF4-FFF2-40B4-BE49-F238E27FC236}">
                    <a16:creationId xmlns:a16="http://schemas.microsoft.com/office/drawing/2014/main" id="{F562BC2A-8E8F-8F4A-AF64-D93514A83DE2}"/>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1" name="Rectangle 80">
                <a:extLst>
                  <a:ext uri="{FF2B5EF4-FFF2-40B4-BE49-F238E27FC236}">
                    <a16:creationId xmlns:a16="http://schemas.microsoft.com/office/drawing/2014/main" id="{45DA935B-E728-D449-B962-9C993F9194C3}"/>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2" name="Group 1">
              <a:extLst>
                <a:ext uri="{FF2B5EF4-FFF2-40B4-BE49-F238E27FC236}">
                  <a16:creationId xmlns:a16="http://schemas.microsoft.com/office/drawing/2014/main" id="{37C5B5FC-28F8-6A43-9D03-F89AA5DADC09}"/>
                </a:ext>
              </a:extLst>
            </p:cNvPr>
            <p:cNvGrpSpPr/>
            <p:nvPr/>
          </p:nvGrpSpPr>
          <p:grpSpPr>
            <a:xfrm>
              <a:off x="898206" y="1403413"/>
              <a:ext cx="1652778" cy="545364"/>
              <a:chOff x="898206" y="1403413"/>
              <a:chExt cx="1652778" cy="545364"/>
            </a:xfrm>
            <a:grpFill/>
          </p:grpSpPr>
          <p:sp>
            <p:nvSpPr>
              <p:cNvPr id="82" name="Oval 81">
                <a:extLst>
                  <a:ext uri="{FF2B5EF4-FFF2-40B4-BE49-F238E27FC236}">
                    <a16:creationId xmlns:a16="http://schemas.microsoft.com/office/drawing/2014/main" id="{B34D7784-E348-154F-80D9-BA83F6D4D68E}"/>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3" name="Oval 82">
                <a:extLst>
                  <a:ext uri="{FF2B5EF4-FFF2-40B4-BE49-F238E27FC236}">
                    <a16:creationId xmlns:a16="http://schemas.microsoft.com/office/drawing/2014/main" id="{2849EC6B-F9A7-F742-813C-BBB1639B37A5}"/>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4" name="Rectangle 83">
                <a:extLst>
                  <a:ext uri="{FF2B5EF4-FFF2-40B4-BE49-F238E27FC236}">
                    <a16:creationId xmlns:a16="http://schemas.microsoft.com/office/drawing/2014/main" id="{81DB5796-D137-AF40-AB92-A11E96841BD6}"/>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85" name="Freeform 84">
              <a:extLst>
                <a:ext uri="{FF2B5EF4-FFF2-40B4-BE49-F238E27FC236}">
                  <a16:creationId xmlns:a16="http://schemas.microsoft.com/office/drawing/2014/main" id="{2606B288-B2E5-CB4F-9CD4-6304B4259D84}"/>
                </a:ext>
              </a:extLst>
            </p:cNvPr>
            <p:cNvSpPr/>
            <p:nvPr/>
          </p:nvSpPr>
          <p:spPr>
            <a:xfrm>
              <a:off x="1945" y="5534957"/>
              <a:ext cx="476127" cy="545364"/>
            </a:xfrm>
            <a:custGeom>
              <a:avLst/>
              <a:gdLst>
                <a:gd name="connsiteX0" fmla="*/ 0 w 476127"/>
                <a:gd name="connsiteY0" fmla="*/ 0 h 545364"/>
                <a:gd name="connsiteX1" fmla="*/ 197590 w 476127"/>
                <a:gd name="connsiteY1" fmla="*/ 0 h 545364"/>
                <a:gd name="connsiteX2" fmla="*/ 197590 w 476127"/>
                <a:gd name="connsiteY2" fmla="*/ 590 h 545364"/>
                <a:gd name="connsiteX3" fmla="*/ 203445 w 476127"/>
                <a:gd name="connsiteY3" fmla="*/ 0 h 545364"/>
                <a:gd name="connsiteX4" fmla="*/ 476127 w 476127"/>
                <a:gd name="connsiteY4" fmla="*/ 272682 h 545364"/>
                <a:gd name="connsiteX5" fmla="*/ 203445 w 476127"/>
                <a:gd name="connsiteY5" fmla="*/ 545364 h 545364"/>
                <a:gd name="connsiteX6" fmla="*/ 197590 w 476127"/>
                <a:gd name="connsiteY6" fmla="*/ 544774 h 545364"/>
                <a:gd name="connsiteX7" fmla="*/ 197590 w 476127"/>
                <a:gd name="connsiteY7" fmla="*/ 545364 h 545364"/>
                <a:gd name="connsiteX8" fmla="*/ 0 w 476127"/>
                <a:gd name="connsiteY8" fmla="*/ 545364 h 545364"/>
                <a:gd name="connsiteX9" fmla="*/ 0 w 476127"/>
                <a:gd name="connsiteY9" fmla="*/ 452614 h 545364"/>
                <a:gd name="connsiteX10" fmla="*/ 0 w 476127"/>
                <a:gd name="connsiteY10" fmla="*/ 92750 h 54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6127" h="545364">
                  <a:moveTo>
                    <a:pt x="0" y="0"/>
                  </a:moveTo>
                  <a:lnTo>
                    <a:pt x="197590" y="0"/>
                  </a:lnTo>
                  <a:lnTo>
                    <a:pt x="197590" y="590"/>
                  </a:lnTo>
                  <a:lnTo>
                    <a:pt x="203445" y="0"/>
                  </a:lnTo>
                  <a:cubicBezTo>
                    <a:pt x="354043" y="0"/>
                    <a:pt x="476127" y="122084"/>
                    <a:pt x="476127" y="272682"/>
                  </a:cubicBezTo>
                  <a:cubicBezTo>
                    <a:pt x="476127" y="423280"/>
                    <a:pt x="354043" y="545364"/>
                    <a:pt x="203445" y="545364"/>
                  </a:cubicBezTo>
                  <a:lnTo>
                    <a:pt x="197590" y="544774"/>
                  </a:lnTo>
                  <a:lnTo>
                    <a:pt x="197590" y="545364"/>
                  </a:lnTo>
                  <a:lnTo>
                    <a:pt x="0" y="545364"/>
                  </a:lnTo>
                  <a:lnTo>
                    <a:pt x="0" y="452614"/>
                  </a:lnTo>
                  <a:lnTo>
                    <a:pt x="0" y="927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6" name="Freeform 85">
              <a:extLst>
                <a:ext uri="{FF2B5EF4-FFF2-40B4-BE49-F238E27FC236}">
                  <a16:creationId xmlns:a16="http://schemas.microsoft.com/office/drawing/2014/main" id="{18324F76-739D-5A41-8026-F96B96947F97}"/>
                </a:ext>
              </a:extLst>
            </p:cNvPr>
            <p:cNvSpPr/>
            <p:nvPr/>
          </p:nvSpPr>
          <p:spPr>
            <a:xfrm>
              <a:off x="0" y="1403413"/>
              <a:ext cx="501699" cy="545364"/>
            </a:xfrm>
            <a:custGeom>
              <a:avLst/>
              <a:gdLst>
                <a:gd name="connsiteX0" fmla="*/ 1 w 501699"/>
                <a:gd name="connsiteY0" fmla="*/ 0 h 545364"/>
                <a:gd name="connsiteX1" fmla="*/ 223169 w 501699"/>
                <a:gd name="connsiteY1" fmla="*/ 0 h 545364"/>
                <a:gd name="connsiteX2" fmla="*/ 223169 w 501699"/>
                <a:gd name="connsiteY2" fmla="*/ 590 h 545364"/>
                <a:gd name="connsiteX3" fmla="*/ 229017 w 501699"/>
                <a:gd name="connsiteY3" fmla="*/ 0 h 545364"/>
                <a:gd name="connsiteX4" fmla="*/ 501699 w 501699"/>
                <a:gd name="connsiteY4" fmla="*/ 272682 h 545364"/>
                <a:gd name="connsiteX5" fmla="*/ 229017 w 501699"/>
                <a:gd name="connsiteY5" fmla="*/ 545364 h 545364"/>
                <a:gd name="connsiteX6" fmla="*/ 223169 w 501699"/>
                <a:gd name="connsiteY6" fmla="*/ 544775 h 545364"/>
                <a:gd name="connsiteX7" fmla="*/ 223169 w 501699"/>
                <a:gd name="connsiteY7" fmla="*/ 545364 h 545364"/>
                <a:gd name="connsiteX8" fmla="*/ 1 w 501699"/>
                <a:gd name="connsiteY8" fmla="*/ 545364 h 545364"/>
                <a:gd name="connsiteX9" fmla="*/ 1 w 501699"/>
                <a:gd name="connsiteY9" fmla="*/ 419791 h 545364"/>
                <a:gd name="connsiteX10" fmla="*/ 0 w 501699"/>
                <a:gd name="connsiteY10" fmla="*/ 419789 h 545364"/>
                <a:gd name="connsiteX11" fmla="*/ 0 w 501699"/>
                <a:gd name="connsiteY11" fmla="*/ 125575 h 545364"/>
                <a:gd name="connsiteX12" fmla="*/ 1 w 501699"/>
                <a:gd name="connsiteY12" fmla="*/ 125573 h 54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1699" h="545364">
                  <a:moveTo>
                    <a:pt x="1" y="0"/>
                  </a:moveTo>
                  <a:lnTo>
                    <a:pt x="223169" y="0"/>
                  </a:lnTo>
                  <a:lnTo>
                    <a:pt x="223169" y="590"/>
                  </a:lnTo>
                  <a:lnTo>
                    <a:pt x="229017" y="0"/>
                  </a:lnTo>
                  <a:cubicBezTo>
                    <a:pt x="379615" y="0"/>
                    <a:pt x="501699" y="122084"/>
                    <a:pt x="501699" y="272682"/>
                  </a:cubicBezTo>
                  <a:cubicBezTo>
                    <a:pt x="501699" y="423280"/>
                    <a:pt x="379615" y="545364"/>
                    <a:pt x="229017" y="545364"/>
                  </a:cubicBezTo>
                  <a:lnTo>
                    <a:pt x="223169" y="544775"/>
                  </a:lnTo>
                  <a:lnTo>
                    <a:pt x="223169" y="545364"/>
                  </a:lnTo>
                  <a:lnTo>
                    <a:pt x="1" y="545364"/>
                  </a:lnTo>
                  <a:lnTo>
                    <a:pt x="1" y="419791"/>
                  </a:lnTo>
                  <a:lnTo>
                    <a:pt x="0" y="419789"/>
                  </a:lnTo>
                  <a:lnTo>
                    <a:pt x="0" y="125575"/>
                  </a:lnTo>
                  <a:lnTo>
                    <a:pt x="1" y="1255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60" name="Title 1">
            <a:extLst>
              <a:ext uri="{FF2B5EF4-FFF2-40B4-BE49-F238E27FC236}">
                <a16:creationId xmlns:a16="http://schemas.microsoft.com/office/drawing/2014/main" id="{99B32E9C-8531-8F42-88AC-648425B4B168}"/>
              </a:ext>
            </a:extLst>
          </p:cNvPr>
          <p:cNvSpPr>
            <a:spLocks noGrp="1"/>
          </p:cNvSpPr>
          <p:nvPr>
            <p:ph type="title" hasCustomPrompt="1"/>
          </p:nvPr>
        </p:nvSpPr>
        <p:spPr bwMode="white">
          <a:xfrm>
            <a:off x="3393370" y="1460563"/>
            <a:ext cx="7988504" cy="4676908"/>
          </a:xfrm>
          <a:prstGeom prst="rect">
            <a:avLst/>
          </a:prstGeom>
        </p:spPr>
        <p:txBody>
          <a:bodyPr anchor="ctr" anchorCtr="0"/>
          <a:lstStyle>
            <a:lvl1pPr marL="0" marR="0" indent="0" algn="l" defTabSz="914400" rtl="0" eaLnBrk="1" fontAlgn="auto" latinLnBrk="0" hangingPunct="1">
              <a:lnSpc>
                <a:spcPct val="100000"/>
              </a:lnSpc>
              <a:spcBef>
                <a:spcPct val="0"/>
              </a:spcBef>
              <a:spcAft>
                <a:spcPts val="0"/>
              </a:spcAft>
              <a:buClrTx/>
              <a:buSzTx/>
              <a:buFontTx/>
              <a:buNone/>
              <a:tabLst/>
              <a:defRPr sz="3600" b="1">
                <a:solidFill>
                  <a:schemeClr val="bg1"/>
                </a:solidFill>
              </a:defRPr>
            </a:lvl1pPr>
          </a:lstStyle>
          <a:p>
            <a:r>
              <a:rPr lang="en-US" dirty="0"/>
              <a:t>Thought slides are 36pt </a:t>
            </a:r>
            <a:br>
              <a:rPr lang="en-US" dirty="0"/>
            </a:br>
            <a:r>
              <a:rPr lang="en-US" dirty="0"/>
              <a:t>Arial Bold sentence case</a:t>
            </a:r>
          </a:p>
        </p:txBody>
      </p:sp>
      <p:sp>
        <p:nvSpPr>
          <p:cNvPr id="30" name="Slide Number Placeholder 5">
            <a:extLst>
              <a:ext uri="{FF2B5EF4-FFF2-40B4-BE49-F238E27FC236}">
                <a16:creationId xmlns:a16="http://schemas.microsoft.com/office/drawing/2014/main" id="{DBE3E6C0-8C36-8B43-957E-48824B0A0BBC}"/>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spTree>
    <p:extLst>
      <p:ext uri="{BB962C8B-B14F-4D97-AF65-F5344CB8AC3E}">
        <p14:creationId xmlns:p14="http://schemas.microsoft.com/office/powerpoint/2010/main" val="421916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 IQVIA">
    <p:bg>
      <p:bgPr>
        <a:gradFill>
          <a:gsLst>
            <a:gs pos="20000">
              <a:schemeClr val="tx1"/>
            </a:gs>
            <a:gs pos="80000">
              <a:srgbClr val="606B71"/>
            </a:gs>
          </a:gsLst>
          <a:lin ang="2700000" scaled="1"/>
        </a:gradFill>
        <a:effectLst/>
      </p:bgPr>
    </p:bg>
    <p:spTree>
      <p:nvGrpSpPr>
        <p:cNvPr id="1" name=""/>
        <p:cNvGrpSpPr/>
        <p:nvPr/>
      </p:nvGrpSpPr>
      <p:grpSpPr>
        <a:xfrm>
          <a:off x="0" y="0"/>
          <a:ext cx="0" cy="0"/>
          <a:chOff x="0" y="0"/>
          <a:chExt cx="0" cy="0"/>
        </a:xfrm>
      </p:grpSpPr>
      <p:sp>
        <p:nvSpPr>
          <p:cNvPr id="60" name="Content Placeholder 2">
            <a:extLst>
              <a:ext uri="{FF2B5EF4-FFF2-40B4-BE49-F238E27FC236}">
                <a16:creationId xmlns:a16="http://schemas.microsoft.com/office/drawing/2014/main" id="{117F4479-AB2F-544F-914C-7C68ABE310F0}"/>
              </a:ext>
            </a:extLst>
          </p:cNvPr>
          <p:cNvSpPr>
            <a:spLocks noGrp="1"/>
          </p:cNvSpPr>
          <p:nvPr>
            <p:ph idx="10" hasCustomPrompt="1"/>
          </p:nvPr>
        </p:nvSpPr>
        <p:spPr>
          <a:xfrm>
            <a:off x="1036859" y="3208148"/>
            <a:ext cx="5588846" cy="2929323"/>
          </a:xfrm>
          <a:prstGeom prst="rect">
            <a:avLst/>
          </a:prstGeom>
        </p:spPr>
        <p:txBody>
          <a:bodyPr/>
          <a:lstStyle>
            <a:lvl1pPr marL="274320" indent="-274320">
              <a:lnSpc>
                <a:spcPct val="100000"/>
              </a:lnSpc>
              <a:spcBef>
                <a:spcPts val="1000"/>
              </a:spcBef>
              <a:defRPr sz="2400">
                <a:solidFill>
                  <a:schemeClr val="bg1"/>
                </a:solidFill>
              </a:defRPr>
            </a:lvl1pPr>
            <a:lvl2pPr marL="548640" indent="-274320">
              <a:lnSpc>
                <a:spcPct val="100000"/>
              </a:lnSpc>
              <a:spcBef>
                <a:spcPts val="800"/>
              </a:spcBef>
              <a:buFont typeface="Arial" panose="020B0604020202020204" pitchFamily="34" charset="0"/>
              <a:buChar char="-"/>
              <a:defRPr sz="2400">
                <a:solidFill>
                  <a:schemeClr val="bg1"/>
                </a:solidFill>
              </a:defRPr>
            </a:lvl2pPr>
            <a:lvl3pPr marL="822960" indent="-274320">
              <a:lnSpc>
                <a:spcPct val="100000"/>
              </a:lnSpc>
              <a:spcBef>
                <a:spcPts val="800"/>
              </a:spcBef>
              <a:buFont typeface="Arial" panose="020B0604020202020204" pitchFamily="34" charset="0"/>
              <a:buChar char="›"/>
              <a:defRPr sz="2400">
                <a:solidFill>
                  <a:schemeClr val="bg1"/>
                </a:solidFill>
              </a:defRPr>
            </a:lvl3pPr>
            <a:lvl4pPr marL="1097280" indent="-274320">
              <a:lnSpc>
                <a:spcPct val="100000"/>
              </a:lnSpc>
              <a:spcBef>
                <a:spcPts val="800"/>
              </a:spcBef>
              <a:buFont typeface="Arial" panose="020B0604020202020204" pitchFamily="34" charset="0"/>
              <a:buChar char="»"/>
              <a:defRPr sz="2400">
                <a:solidFill>
                  <a:schemeClr val="bg1"/>
                </a:solidFill>
              </a:defRPr>
            </a:lvl4pPr>
            <a:lvl5pPr marL="1371600" indent="-274320">
              <a:lnSpc>
                <a:spcPct val="100000"/>
              </a:lnSpc>
              <a:spcBef>
                <a:spcPts val="800"/>
              </a:spcBef>
              <a:buSzPct val="75000"/>
              <a:buFont typeface="Wingdings" panose="05000000000000000000" pitchFamily="2" charset="2"/>
              <a:buChar char="§"/>
              <a:defRPr sz="2400">
                <a:solidFill>
                  <a:schemeClr val="bg1"/>
                </a:solidFill>
              </a:defRPr>
            </a:lvl5pPr>
          </a:lstStyle>
          <a:p>
            <a:pPr lvl="0"/>
            <a:r>
              <a:rPr lang="en-US" dirty="0"/>
              <a:t>Arial 24pt bullet level 1</a:t>
            </a:r>
          </a:p>
          <a:p>
            <a:pPr lvl="1"/>
            <a:r>
              <a:rPr lang="en-US" dirty="0"/>
              <a:t>Arial 24pt bullet level 2</a:t>
            </a:r>
          </a:p>
          <a:p>
            <a:pPr lvl="2"/>
            <a:r>
              <a:rPr lang="en-US" dirty="0"/>
              <a:t>Arial 24pt bullet level 3</a:t>
            </a:r>
          </a:p>
          <a:p>
            <a:pPr lvl="3"/>
            <a:r>
              <a:rPr lang="en-US" dirty="0"/>
              <a:t>Arial 24pt bullet level 4</a:t>
            </a:r>
          </a:p>
          <a:p>
            <a:pPr lvl="4"/>
            <a:r>
              <a:rPr lang="en-US" dirty="0"/>
              <a:t>Arial 24pt bullet level 5</a:t>
            </a:r>
          </a:p>
        </p:txBody>
      </p:sp>
      <p:sp>
        <p:nvSpPr>
          <p:cNvPr id="62" name="Title 1">
            <a:extLst>
              <a:ext uri="{FF2B5EF4-FFF2-40B4-BE49-F238E27FC236}">
                <a16:creationId xmlns:a16="http://schemas.microsoft.com/office/drawing/2014/main" id="{77FA37B5-B8A2-E447-B5FC-531DD50C1851}"/>
              </a:ext>
            </a:extLst>
          </p:cNvPr>
          <p:cNvSpPr>
            <a:spLocks noGrp="1"/>
          </p:cNvSpPr>
          <p:nvPr>
            <p:ph type="title" hasCustomPrompt="1"/>
          </p:nvPr>
        </p:nvSpPr>
        <p:spPr>
          <a:xfrm>
            <a:off x="1034320" y="1795534"/>
            <a:ext cx="7631698" cy="1174627"/>
          </a:xfrm>
          <a:prstGeom prst="rect">
            <a:avLst/>
          </a:prstGeom>
        </p:spPr>
        <p:txBody>
          <a:bodyPr anchor="b" anchorCtr="0"/>
          <a:lstStyle>
            <a:lvl1pPr>
              <a:defRPr sz="3600" b="1">
                <a:solidFill>
                  <a:schemeClr val="bg1"/>
                </a:solidFill>
              </a:defRPr>
            </a:lvl1pPr>
          </a:lstStyle>
          <a:p>
            <a:r>
              <a:rPr lang="en-US" dirty="0"/>
              <a:t>Closing slides are 36pt Arial Bold sentence case</a:t>
            </a:r>
          </a:p>
        </p:txBody>
      </p:sp>
      <p:grpSp>
        <p:nvGrpSpPr>
          <p:cNvPr id="12" name="Group 11">
            <a:extLst>
              <a:ext uri="{FF2B5EF4-FFF2-40B4-BE49-F238E27FC236}">
                <a16:creationId xmlns:a16="http://schemas.microsoft.com/office/drawing/2014/main" id="{C364B443-1067-8D4E-8347-69E3D88570DB}"/>
              </a:ext>
            </a:extLst>
          </p:cNvPr>
          <p:cNvGrpSpPr/>
          <p:nvPr/>
        </p:nvGrpSpPr>
        <p:grpSpPr>
          <a:xfrm>
            <a:off x="7036244" y="2752016"/>
            <a:ext cx="5155756" cy="3703320"/>
            <a:chOff x="7036244" y="2752016"/>
            <a:chExt cx="5155756" cy="3703320"/>
          </a:xfrm>
          <a:solidFill>
            <a:schemeClr val="accent1"/>
          </a:solidFill>
        </p:grpSpPr>
        <p:sp>
          <p:nvSpPr>
            <p:cNvPr id="13" name="Freeform 12">
              <a:extLst>
                <a:ext uri="{FF2B5EF4-FFF2-40B4-BE49-F238E27FC236}">
                  <a16:creationId xmlns:a16="http://schemas.microsoft.com/office/drawing/2014/main" id="{E23B4D94-914D-6A47-AF73-BDD6ABF78CB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4" name="Freeform 13">
              <a:extLst>
                <a:ext uri="{FF2B5EF4-FFF2-40B4-BE49-F238E27FC236}">
                  <a16:creationId xmlns:a16="http://schemas.microsoft.com/office/drawing/2014/main" id="{E941EA1A-7BCD-E547-9195-3AF3CBAB9DED}"/>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5" name="Freeform 14">
              <a:extLst>
                <a:ext uri="{FF2B5EF4-FFF2-40B4-BE49-F238E27FC236}">
                  <a16:creationId xmlns:a16="http://schemas.microsoft.com/office/drawing/2014/main" id="{09BF4E84-D8C8-3340-8821-E170F38BCB95}"/>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Freeform 15">
              <a:extLst>
                <a:ext uri="{FF2B5EF4-FFF2-40B4-BE49-F238E27FC236}">
                  <a16:creationId xmlns:a16="http://schemas.microsoft.com/office/drawing/2014/main" id="{04358390-5EFC-484C-9E81-E6E1DFD520E7}"/>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1" name="Graphic 10">
            <a:extLst>
              <a:ext uri="{FF2B5EF4-FFF2-40B4-BE49-F238E27FC236}">
                <a16:creationId xmlns:a16="http://schemas.microsoft.com/office/drawing/2014/main" id="{29E62D4C-ACB0-644F-9042-ADF3C890FE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386613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Subhead_Only">
    <p:spTree>
      <p:nvGrpSpPr>
        <p:cNvPr id="1" name=""/>
        <p:cNvGrpSpPr/>
        <p:nvPr/>
      </p:nvGrpSpPr>
      <p:grpSpPr>
        <a:xfrm>
          <a:off x="0" y="0"/>
          <a:ext cx="0" cy="0"/>
          <a:chOff x="0" y="0"/>
          <a:chExt cx="0" cy="0"/>
        </a:xfrm>
      </p:grpSpPr>
      <p:sp>
        <p:nvSpPr>
          <p:cNvPr id="12"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5"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pic>
        <p:nvPicPr>
          <p:cNvPr id="10" name="Picture 9">
            <a:extLst>
              <a:ext uri="{FF2B5EF4-FFF2-40B4-BE49-F238E27FC236}">
                <a16:creationId xmlns:a16="http://schemas.microsoft.com/office/drawing/2014/main" id="{70BC8ECF-86E0-4435-AAF0-957E74582321}"/>
              </a:ext>
            </a:extLst>
          </p:cNvPr>
          <p:cNvPicPr>
            <a:picLocks noChangeAspect="1"/>
          </p:cNvPicPr>
          <p:nvPr userDrawn="1"/>
        </p:nvPicPr>
        <p:blipFill>
          <a:blip r:embed="rId2"/>
          <a:stretch>
            <a:fillRect/>
          </a:stretch>
        </p:blipFill>
        <p:spPr>
          <a:xfrm>
            <a:off x="10012811" y="6402112"/>
            <a:ext cx="1359865" cy="237744"/>
          </a:xfrm>
          <a:prstGeom prst="rect">
            <a:avLst/>
          </a:prstGeom>
        </p:spPr>
      </p:pic>
    </p:spTree>
    <p:extLst>
      <p:ext uri="{BB962C8B-B14F-4D97-AF65-F5344CB8AC3E}">
        <p14:creationId xmlns:p14="http://schemas.microsoft.com/office/powerpoint/2010/main" val="354825979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Green - IQVIA">
    <p:bg>
      <p:bgPr>
        <a:gradFill>
          <a:gsLst>
            <a:gs pos="20000">
              <a:schemeClr val="accent4"/>
            </a:gs>
            <a:gs pos="80000">
              <a:schemeClr val="accent3"/>
            </a:gs>
          </a:gsLst>
          <a:lin ang="2700000" scaled="1"/>
        </a:gradFill>
        <a:effectLst/>
      </p:bgPr>
    </p:bg>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70EE6CC4-BDAD-452E-AE32-77E9A1B11636}"/>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A1D794"/>
                </a:solidFill>
                <a:ea typeface="Arial" charset="0"/>
                <a:cs typeface="Arial" charset="0"/>
              </a:rPr>
              <a:t>© 2021. All rights reserved. IQVIA</a:t>
            </a:r>
            <a:r>
              <a:rPr lang="en-US" sz="800" baseline="30000" dirty="0">
                <a:solidFill>
                  <a:srgbClr val="A1D794"/>
                </a:solidFill>
                <a:ea typeface="Arial" charset="0"/>
                <a:cs typeface="Arial" charset="0"/>
              </a:rPr>
              <a:t>®</a:t>
            </a:r>
            <a:r>
              <a:rPr lang="en-US" sz="800" dirty="0">
                <a:solidFill>
                  <a:srgbClr val="A1D794"/>
                </a:solidFill>
                <a:ea typeface="Arial" charset="0"/>
                <a:cs typeface="Arial" charset="0"/>
              </a:rPr>
              <a:t> is a registered trademark of IQVIA Inc. in the United States, the European Union, and various other countries. </a:t>
            </a:r>
            <a:endParaRPr lang="en-US" sz="800" kern="1200" dirty="0">
              <a:solidFill>
                <a:srgbClr val="A1D794"/>
              </a:solidFill>
              <a:latin typeface="+mn-lt"/>
              <a:ea typeface="Arial" charset="0"/>
              <a:cs typeface="Arial" charset="0"/>
            </a:endParaRPr>
          </a:p>
        </p:txBody>
      </p:sp>
      <p:sp>
        <p:nvSpPr>
          <p:cNvPr id="64" name="Text Placeholder 21">
            <a:extLst>
              <a:ext uri="{FF2B5EF4-FFF2-40B4-BE49-F238E27FC236}">
                <a16:creationId xmlns:a16="http://schemas.microsoft.com/office/drawing/2014/main" id="{21604DCE-2860-47E1-9A45-B850AE2D5253}"/>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rgbClr val="D0EBCA"/>
                </a:solidFill>
              </a:defRPr>
            </a:lvl1pPr>
          </a:lstStyle>
          <a:p>
            <a:pPr lvl="0"/>
            <a:r>
              <a:rPr lang="en-US" dirty="0"/>
              <a:t>Subheads are 24pt Arial Italic sentence case and can be 2 lines.</a:t>
            </a:r>
          </a:p>
        </p:txBody>
      </p:sp>
      <p:sp>
        <p:nvSpPr>
          <p:cNvPr id="71" name="Title 1">
            <a:extLst>
              <a:ext uri="{FF2B5EF4-FFF2-40B4-BE49-F238E27FC236}">
                <a16:creationId xmlns:a16="http://schemas.microsoft.com/office/drawing/2014/main" id="{4A4E4609-F19E-4DD3-A900-7CA905D6E6D5}"/>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bg1"/>
                </a:solidFill>
              </a:defRPr>
            </a:lvl1pPr>
          </a:lstStyle>
          <a:p>
            <a:r>
              <a:rPr lang="en-US" dirty="0"/>
              <a:t>Headline 36pt Arial Bold Title Case Should Be No More Than 2 Lines</a:t>
            </a:r>
          </a:p>
        </p:txBody>
      </p:sp>
      <p:sp>
        <p:nvSpPr>
          <p:cNvPr id="73" name="Subtitle 2">
            <a:extLst>
              <a:ext uri="{FF2B5EF4-FFF2-40B4-BE49-F238E27FC236}">
                <a16:creationId xmlns:a16="http://schemas.microsoft.com/office/drawing/2014/main" id="{BB2AC513-3F13-403A-8294-79335D9E7653}"/>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grpSp>
        <p:nvGrpSpPr>
          <p:cNvPr id="4" name="Group 3">
            <a:extLst>
              <a:ext uri="{FF2B5EF4-FFF2-40B4-BE49-F238E27FC236}">
                <a16:creationId xmlns:a16="http://schemas.microsoft.com/office/drawing/2014/main" id="{77F8B223-93F9-9E4B-8F7C-EC9FC4ACDAD5}"/>
              </a:ext>
            </a:extLst>
          </p:cNvPr>
          <p:cNvGrpSpPr/>
          <p:nvPr/>
        </p:nvGrpSpPr>
        <p:grpSpPr>
          <a:xfrm>
            <a:off x="7036244" y="2752016"/>
            <a:ext cx="5155756" cy="3703320"/>
            <a:chOff x="7036244" y="2752016"/>
            <a:chExt cx="5155756" cy="3703320"/>
          </a:xfrm>
          <a:solidFill>
            <a:schemeClr val="accent4"/>
          </a:solidFill>
        </p:grpSpPr>
        <p:sp>
          <p:nvSpPr>
            <p:cNvPr id="103" name="Freeform 102">
              <a:extLst>
                <a:ext uri="{FF2B5EF4-FFF2-40B4-BE49-F238E27FC236}">
                  <a16:creationId xmlns:a16="http://schemas.microsoft.com/office/drawing/2014/main" id="{676A8BEE-D814-7949-9114-89017682369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0" name="Freeform 99">
              <a:extLst>
                <a:ext uri="{FF2B5EF4-FFF2-40B4-BE49-F238E27FC236}">
                  <a16:creationId xmlns:a16="http://schemas.microsoft.com/office/drawing/2014/main" id="{796E5C83-B5E5-1D4C-84FB-62353DC44BD9}"/>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2" name="Freeform 101">
              <a:extLst>
                <a:ext uri="{FF2B5EF4-FFF2-40B4-BE49-F238E27FC236}">
                  <a16:creationId xmlns:a16="http://schemas.microsoft.com/office/drawing/2014/main" id="{F694892D-C7AC-A442-B8F6-4CDEB7DD8228}"/>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1" name="Freeform 100">
              <a:extLst>
                <a:ext uri="{FF2B5EF4-FFF2-40B4-BE49-F238E27FC236}">
                  <a16:creationId xmlns:a16="http://schemas.microsoft.com/office/drawing/2014/main" id="{6671C44A-5B20-DD46-8500-55C2BAA1DA5A}"/>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6" name="Graphic 15">
            <a:extLst>
              <a:ext uri="{FF2B5EF4-FFF2-40B4-BE49-F238E27FC236}">
                <a16:creationId xmlns:a16="http://schemas.microsoft.com/office/drawing/2014/main" id="{4D06917E-3E0E-6D47-9181-57DC0B9695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59733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White - IQVIA">
    <p:bg>
      <p:bgPr>
        <a:solidFill>
          <a:schemeClr val="bg1"/>
        </a:solidFill>
        <a:effectLst/>
      </p:bgPr>
    </p:bg>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7AB75BD1-2507-44E0-91E4-42F78B5D2D49}"/>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lumMod val="50000"/>
                  </a:schemeClr>
                </a:solidFill>
                <a:ea typeface="Arial" charset="0"/>
                <a:cs typeface="Arial" charset="0"/>
              </a:rPr>
              <a:t>© 2021. All rights reserved. IQVIA</a:t>
            </a:r>
            <a:r>
              <a:rPr lang="en-US" sz="800" baseline="30000" dirty="0">
                <a:solidFill>
                  <a:schemeClr val="bg1">
                    <a:lumMod val="50000"/>
                  </a:schemeClr>
                </a:solidFill>
                <a:ea typeface="Arial" charset="0"/>
                <a:cs typeface="Arial" charset="0"/>
              </a:rPr>
              <a:t>®</a:t>
            </a:r>
            <a:r>
              <a:rPr lang="en-US" sz="800" dirty="0">
                <a:solidFill>
                  <a:schemeClr val="bg1">
                    <a:lumMod val="50000"/>
                  </a:schemeClr>
                </a:solidFill>
                <a:ea typeface="Arial" charset="0"/>
                <a:cs typeface="Arial" charset="0"/>
              </a:rPr>
              <a:t> is a registered trademark of IQVIA Inc. in the United States, the European Union, and various other countries. </a:t>
            </a:r>
            <a:endParaRPr lang="en-US" sz="800" kern="1200" dirty="0">
              <a:solidFill>
                <a:schemeClr val="bg1">
                  <a:lumMod val="50000"/>
                </a:schemeClr>
              </a:solidFill>
              <a:latin typeface="+mn-lt"/>
              <a:ea typeface="Arial" charset="0"/>
              <a:cs typeface="Arial" charset="0"/>
            </a:endParaRPr>
          </a:p>
        </p:txBody>
      </p:sp>
      <p:sp>
        <p:nvSpPr>
          <p:cNvPr id="64" name="Text Placeholder 21">
            <a:extLst>
              <a:ext uri="{FF2B5EF4-FFF2-40B4-BE49-F238E27FC236}">
                <a16:creationId xmlns:a16="http://schemas.microsoft.com/office/drawing/2014/main" id="{098CCE30-6B5A-4DFB-97B5-AF5CCDE0C848}"/>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chemeClr val="accent1"/>
                </a:solidFill>
              </a:defRPr>
            </a:lvl1pPr>
          </a:lstStyle>
          <a:p>
            <a:pPr lvl="0"/>
            <a:r>
              <a:rPr lang="en-US" dirty="0"/>
              <a:t>Subheads are 24pt Arial Italic sentence case and can be 2 lines.</a:t>
            </a:r>
          </a:p>
        </p:txBody>
      </p:sp>
      <p:sp>
        <p:nvSpPr>
          <p:cNvPr id="70" name="Title 1">
            <a:extLst>
              <a:ext uri="{FF2B5EF4-FFF2-40B4-BE49-F238E27FC236}">
                <a16:creationId xmlns:a16="http://schemas.microsoft.com/office/drawing/2014/main" id="{184C4A24-4E36-49F8-AE34-FEFD57A98171}"/>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accent2"/>
                </a:solidFill>
              </a:defRPr>
            </a:lvl1pPr>
          </a:lstStyle>
          <a:p>
            <a:r>
              <a:rPr lang="en-US" dirty="0"/>
              <a:t>Headline 36pt Arial Bold Title Case Should Be No More Than 2 Lines</a:t>
            </a:r>
          </a:p>
        </p:txBody>
      </p:sp>
      <p:sp>
        <p:nvSpPr>
          <p:cNvPr id="71" name="Subtitle 2">
            <a:extLst>
              <a:ext uri="{FF2B5EF4-FFF2-40B4-BE49-F238E27FC236}">
                <a16:creationId xmlns:a16="http://schemas.microsoft.com/office/drawing/2014/main" id="{0E82B801-11C9-4FD7-9D6A-B8DAA2120461}"/>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grpSp>
        <p:nvGrpSpPr>
          <p:cNvPr id="61" name="Group 60">
            <a:extLst>
              <a:ext uri="{FF2B5EF4-FFF2-40B4-BE49-F238E27FC236}">
                <a16:creationId xmlns:a16="http://schemas.microsoft.com/office/drawing/2014/main" id="{B29175BC-552B-D64A-8152-E96EE8CE39AF}"/>
              </a:ext>
            </a:extLst>
          </p:cNvPr>
          <p:cNvGrpSpPr/>
          <p:nvPr/>
        </p:nvGrpSpPr>
        <p:grpSpPr>
          <a:xfrm>
            <a:off x="7036244" y="2752016"/>
            <a:ext cx="5155756" cy="3703320"/>
            <a:chOff x="7036244" y="2752016"/>
            <a:chExt cx="5155756" cy="3703320"/>
          </a:xfrm>
          <a:solidFill>
            <a:schemeClr val="accent1"/>
          </a:solidFill>
        </p:grpSpPr>
        <p:sp>
          <p:nvSpPr>
            <p:cNvPr id="63" name="Freeform 62">
              <a:extLst>
                <a:ext uri="{FF2B5EF4-FFF2-40B4-BE49-F238E27FC236}">
                  <a16:creationId xmlns:a16="http://schemas.microsoft.com/office/drawing/2014/main" id="{D370C788-BCB9-AA4B-83CC-830DE2532168}"/>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65" name="Freeform 64">
              <a:extLst>
                <a:ext uri="{FF2B5EF4-FFF2-40B4-BE49-F238E27FC236}">
                  <a16:creationId xmlns:a16="http://schemas.microsoft.com/office/drawing/2014/main" id="{86A666F2-61DC-1141-A28D-9C664CF9E0DD}"/>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66" name="Freeform 65">
              <a:extLst>
                <a:ext uri="{FF2B5EF4-FFF2-40B4-BE49-F238E27FC236}">
                  <a16:creationId xmlns:a16="http://schemas.microsoft.com/office/drawing/2014/main" id="{B36DAFEC-9E33-D342-8F38-9280EB50249D}"/>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7" name="Freeform 66">
              <a:extLst>
                <a:ext uri="{FF2B5EF4-FFF2-40B4-BE49-F238E27FC236}">
                  <a16:creationId xmlns:a16="http://schemas.microsoft.com/office/drawing/2014/main" id="{14487FF1-1618-4249-B143-BEFFD4E4E8FD}"/>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6" name="Graphic 15">
            <a:extLst>
              <a:ext uri="{FF2B5EF4-FFF2-40B4-BE49-F238E27FC236}">
                <a16:creationId xmlns:a16="http://schemas.microsoft.com/office/drawing/2014/main" id="{4A43F6D9-2B76-4F47-8BB1-588F5D046A7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156421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Co-Brand - IQVIA">
    <p:bg>
      <p:bgPr>
        <a:solidFill>
          <a:schemeClr val="bg1"/>
        </a:solidFill>
        <a:effectLst/>
      </p:bgPr>
    </p:bg>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7AB75BD1-2507-44E0-91E4-42F78B5D2D49}"/>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lumMod val="50000"/>
                  </a:schemeClr>
                </a:solidFill>
                <a:ea typeface="Arial" charset="0"/>
                <a:cs typeface="Arial" charset="0"/>
              </a:rPr>
              <a:t>© 2021. All rights reserved. IQVIA</a:t>
            </a:r>
            <a:r>
              <a:rPr lang="en-US" sz="800" baseline="30000" dirty="0">
                <a:solidFill>
                  <a:schemeClr val="bg1">
                    <a:lumMod val="50000"/>
                  </a:schemeClr>
                </a:solidFill>
                <a:ea typeface="Arial" charset="0"/>
                <a:cs typeface="Arial" charset="0"/>
              </a:rPr>
              <a:t>®</a:t>
            </a:r>
            <a:r>
              <a:rPr lang="en-US" sz="800" dirty="0">
                <a:solidFill>
                  <a:schemeClr val="bg1">
                    <a:lumMod val="50000"/>
                  </a:schemeClr>
                </a:solidFill>
                <a:ea typeface="Arial" charset="0"/>
                <a:cs typeface="Arial" charset="0"/>
              </a:rPr>
              <a:t> is a registered trademark of IQVIA Inc. in the United States, the European Union, and various other countries. </a:t>
            </a:r>
            <a:endParaRPr lang="en-US" sz="800" kern="1200" dirty="0">
              <a:solidFill>
                <a:schemeClr val="bg1">
                  <a:lumMod val="50000"/>
                </a:schemeClr>
              </a:solidFill>
              <a:latin typeface="+mn-lt"/>
              <a:ea typeface="Arial" charset="0"/>
              <a:cs typeface="Arial" charset="0"/>
            </a:endParaRPr>
          </a:p>
        </p:txBody>
      </p:sp>
      <p:sp>
        <p:nvSpPr>
          <p:cNvPr id="64" name="Text Placeholder 21">
            <a:extLst>
              <a:ext uri="{FF2B5EF4-FFF2-40B4-BE49-F238E27FC236}">
                <a16:creationId xmlns:a16="http://schemas.microsoft.com/office/drawing/2014/main" id="{098CCE30-6B5A-4DFB-97B5-AF5CCDE0C848}"/>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chemeClr val="accent1"/>
                </a:solidFill>
              </a:defRPr>
            </a:lvl1pPr>
          </a:lstStyle>
          <a:p>
            <a:pPr lvl="0"/>
            <a:r>
              <a:rPr lang="en-US" dirty="0"/>
              <a:t>Subheads are 24pt Arial Italic sentence case and can be 2 lines.</a:t>
            </a:r>
          </a:p>
        </p:txBody>
      </p:sp>
      <p:sp>
        <p:nvSpPr>
          <p:cNvPr id="70" name="Title 1">
            <a:extLst>
              <a:ext uri="{FF2B5EF4-FFF2-40B4-BE49-F238E27FC236}">
                <a16:creationId xmlns:a16="http://schemas.microsoft.com/office/drawing/2014/main" id="{184C4A24-4E36-49F8-AE34-FEFD57A98171}"/>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accent2"/>
                </a:solidFill>
              </a:defRPr>
            </a:lvl1pPr>
          </a:lstStyle>
          <a:p>
            <a:r>
              <a:rPr lang="en-US" dirty="0"/>
              <a:t>Headline 36pt Arial Bold Title Case Should Be No More Than 2 Lines</a:t>
            </a:r>
          </a:p>
        </p:txBody>
      </p:sp>
      <p:sp>
        <p:nvSpPr>
          <p:cNvPr id="71" name="Subtitle 2">
            <a:extLst>
              <a:ext uri="{FF2B5EF4-FFF2-40B4-BE49-F238E27FC236}">
                <a16:creationId xmlns:a16="http://schemas.microsoft.com/office/drawing/2014/main" id="{0E82B801-11C9-4FD7-9D6A-B8DAA2120461}"/>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sp>
        <p:nvSpPr>
          <p:cNvPr id="14" name="Text Placeholder 21">
            <a:extLst>
              <a:ext uri="{FF2B5EF4-FFF2-40B4-BE49-F238E27FC236}">
                <a16:creationId xmlns:a16="http://schemas.microsoft.com/office/drawing/2014/main" id="{E5C45F24-760D-4806-80BF-4B954EEA03A3}"/>
              </a:ext>
            </a:extLst>
          </p:cNvPr>
          <p:cNvSpPr>
            <a:spLocks noGrp="1"/>
          </p:cNvSpPr>
          <p:nvPr>
            <p:ph type="body" sz="quarter" idx="11" hasCustomPrompt="1"/>
          </p:nvPr>
        </p:nvSpPr>
        <p:spPr>
          <a:xfrm>
            <a:off x="7355299" y="4854606"/>
            <a:ext cx="2324100" cy="1341752"/>
          </a:xfrm>
          <a:prstGeom prst="rect">
            <a:avLst/>
          </a:prstGeom>
          <a:solidFill>
            <a:srgbClr val="DA291C"/>
          </a:solidFill>
        </p:spPr>
        <p:txBody>
          <a:bodyPr>
            <a:noAutofit/>
          </a:bodyPr>
          <a:lstStyle>
            <a:lvl1pPr marL="0" indent="0" algn="l">
              <a:lnSpc>
                <a:spcPct val="100000"/>
              </a:lnSpc>
              <a:spcBef>
                <a:spcPts val="0"/>
              </a:spcBef>
              <a:buNone/>
              <a:defRPr sz="1000" b="0" i="0">
                <a:solidFill>
                  <a:schemeClr val="bg1"/>
                </a:solidFill>
              </a:defRPr>
            </a:lvl1pPr>
          </a:lstStyle>
          <a:p>
            <a:pPr lvl="0"/>
            <a:r>
              <a:rPr lang="en-US" dirty="0"/>
              <a:t>Co-brand and bid defense only: You may replace this box with a sponsor logo. Ensure the logo is on a white or transparent background and you have usage permission.</a:t>
            </a:r>
            <a:br>
              <a:rPr lang="en-US" dirty="0"/>
            </a:br>
            <a:br>
              <a:rPr lang="en-US" dirty="0"/>
            </a:br>
            <a:r>
              <a:rPr lang="en-US" dirty="0"/>
              <a:t>All other presentations, or without sponsor logo: Please delete this box.</a:t>
            </a:r>
          </a:p>
        </p:txBody>
      </p:sp>
      <p:grpSp>
        <p:nvGrpSpPr>
          <p:cNvPr id="39" name="Group 38">
            <a:extLst>
              <a:ext uri="{FF2B5EF4-FFF2-40B4-BE49-F238E27FC236}">
                <a16:creationId xmlns:a16="http://schemas.microsoft.com/office/drawing/2014/main" id="{39C359E7-88C6-42D4-9B64-F7D5FE9CDBC5}"/>
              </a:ext>
            </a:extLst>
          </p:cNvPr>
          <p:cNvGrpSpPr/>
          <p:nvPr/>
        </p:nvGrpSpPr>
        <p:grpSpPr>
          <a:xfrm>
            <a:off x="9941531" y="3804028"/>
            <a:ext cx="2250469" cy="2651308"/>
            <a:chOff x="9941531" y="3804028"/>
            <a:chExt cx="2250469" cy="2651308"/>
          </a:xfrm>
        </p:grpSpPr>
        <p:sp>
          <p:nvSpPr>
            <p:cNvPr id="40" name="Freeform: Shape 39">
              <a:extLst>
                <a:ext uri="{FF2B5EF4-FFF2-40B4-BE49-F238E27FC236}">
                  <a16:creationId xmlns:a16="http://schemas.microsoft.com/office/drawing/2014/main" id="{C4384A34-21CA-42A4-8E46-1EEAC237500E}"/>
                </a:ext>
              </a:extLst>
            </p:cNvPr>
            <p:cNvSpPr/>
            <p:nvPr/>
          </p:nvSpPr>
          <p:spPr>
            <a:xfrm>
              <a:off x="10755844" y="5906186"/>
              <a:ext cx="1436156" cy="549150"/>
            </a:xfrm>
            <a:custGeom>
              <a:avLst/>
              <a:gdLst>
                <a:gd name="connsiteX0" fmla="*/ 274575 w 1436156"/>
                <a:gd name="connsiteY0" fmla="*/ 0 h 549150"/>
                <a:gd name="connsiteX1" fmla="*/ 276477 w 1436156"/>
                <a:gd name="connsiteY1" fmla="*/ 192 h 549150"/>
                <a:gd name="connsiteX2" fmla="*/ 276477 w 1436156"/>
                <a:gd name="connsiteY2" fmla="*/ 0 h 549150"/>
                <a:gd name="connsiteX3" fmla="*/ 1436156 w 1436156"/>
                <a:gd name="connsiteY3" fmla="*/ 0 h 549150"/>
                <a:gd name="connsiteX4" fmla="*/ 1436156 w 1436156"/>
                <a:gd name="connsiteY4" fmla="*/ 549150 h 549150"/>
                <a:gd name="connsiteX5" fmla="*/ 276477 w 1436156"/>
                <a:gd name="connsiteY5" fmla="*/ 549150 h 549150"/>
                <a:gd name="connsiteX6" fmla="*/ 276477 w 1436156"/>
                <a:gd name="connsiteY6" fmla="*/ 548959 h 549150"/>
                <a:gd name="connsiteX7" fmla="*/ 274575 w 1436156"/>
                <a:gd name="connsiteY7" fmla="*/ 549150 h 549150"/>
                <a:gd name="connsiteX8" fmla="*/ 0 w 1436156"/>
                <a:gd name="connsiteY8" fmla="*/ 274575 h 549150"/>
                <a:gd name="connsiteX9" fmla="*/ 274575 w 1436156"/>
                <a:gd name="connsiteY9"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6156" h="549150">
                  <a:moveTo>
                    <a:pt x="274575" y="0"/>
                  </a:moveTo>
                  <a:lnTo>
                    <a:pt x="276477" y="192"/>
                  </a:lnTo>
                  <a:lnTo>
                    <a:pt x="276477" y="0"/>
                  </a:lnTo>
                  <a:lnTo>
                    <a:pt x="1436156" y="0"/>
                  </a:lnTo>
                  <a:lnTo>
                    <a:pt x="1436156"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41" name="Freeform: Shape 40">
              <a:extLst>
                <a:ext uri="{FF2B5EF4-FFF2-40B4-BE49-F238E27FC236}">
                  <a16:creationId xmlns:a16="http://schemas.microsoft.com/office/drawing/2014/main" id="{80C482A3-7472-489E-8622-A62D97CBD17C}"/>
                </a:ext>
              </a:extLst>
            </p:cNvPr>
            <p:cNvSpPr/>
            <p:nvPr/>
          </p:nvSpPr>
          <p:spPr>
            <a:xfrm>
              <a:off x="10356354" y="3804028"/>
              <a:ext cx="1835646" cy="549150"/>
            </a:xfrm>
            <a:custGeom>
              <a:avLst/>
              <a:gdLst>
                <a:gd name="connsiteX0" fmla="*/ 274073 w 1835646"/>
                <a:gd name="connsiteY0" fmla="*/ 0 h 549150"/>
                <a:gd name="connsiteX1" fmla="*/ 278104 w 1835646"/>
                <a:gd name="connsiteY1" fmla="*/ 407 h 549150"/>
                <a:gd name="connsiteX2" fmla="*/ 278104 w 1835646"/>
                <a:gd name="connsiteY2" fmla="*/ 0 h 549150"/>
                <a:gd name="connsiteX3" fmla="*/ 1835646 w 1835646"/>
                <a:gd name="connsiteY3" fmla="*/ 0 h 549150"/>
                <a:gd name="connsiteX4" fmla="*/ 1835646 w 1835646"/>
                <a:gd name="connsiteY4" fmla="*/ 549150 h 549150"/>
                <a:gd name="connsiteX5" fmla="*/ 278104 w 1835646"/>
                <a:gd name="connsiteY5" fmla="*/ 549150 h 549150"/>
                <a:gd name="connsiteX6" fmla="*/ 278104 w 1835646"/>
                <a:gd name="connsiteY6" fmla="*/ 547742 h 549150"/>
                <a:gd name="connsiteX7" fmla="*/ 274073 w 1835646"/>
                <a:gd name="connsiteY7" fmla="*/ 548148 h 549150"/>
                <a:gd name="connsiteX8" fmla="*/ 0 w 1835646"/>
                <a:gd name="connsiteY8" fmla="*/ 274074 h 549150"/>
                <a:gd name="connsiteX9" fmla="*/ 274073 w 1835646"/>
                <a:gd name="connsiteY9"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646" h="549150">
                  <a:moveTo>
                    <a:pt x="274073" y="0"/>
                  </a:moveTo>
                  <a:lnTo>
                    <a:pt x="278104" y="407"/>
                  </a:lnTo>
                  <a:lnTo>
                    <a:pt x="278104" y="0"/>
                  </a:lnTo>
                  <a:lnTo>
                    <a:pt x="1835646" y="0"/>
                  </a:lnTo>
                  <a:lnTo>
                    <a:pt x="1835646"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42" name="Freeform: Shape 41">
              <a:extLst>
                <a:ext uri="{FF2B5EF4-FFF2-40B4-BE49-F238E27FC236}">
                  <a16:creationId xmlns:a16="http://schemas.microsoft.com/office/drawing/2014/main" id="{14C68CD5-1D99-4C2F-8258-B69F780AC527}"/>
                </a:ext>
              </a:extLst>
            </p:cNvPr>
            <p:cNvSpPr/>
            <p:nvPr/>
          </p:nvSpPr>
          <p:spPr>
            <a:xfrm>
              <a:off x="9941531" y="4854606"/>
              <a:ext cx="2250469" cy="549150"/>
            </a:xfrm>
            <a:custGeom>
              <a:avLst/>
              <a:gdLst>
                <a:gd name="connsiteX0" fmla="*/ 299044 w 2250469"/>
                <a:gd name="connsiteY0" fmla="*/ 0 h 549150"/>
                <a:gd name="connsiteX1" fmla="*/ 300889 w 2250469"/>
                <a:gd name="connsiteY1" fmla="*/ 171 h 549150"/>
                <a:gd name="connsiteX2" fmla="*/ 300889 w 2250469"/>
                <a:gd name="connsiteY2" fmla="*/ 0 h 549150"/>
                <a:gd name="connsiteX3" fmla="*/ 2250469 w 2250469"/>
                <a:gd name="connsiteY3" fmla="*/ 0 h 549150"/>
                <a:gd name="connsiteX4" fmla="*/ 2250469 w 2250469"/>
                <a:gd name="connsiteY4" fmla="*/ 549150 h 549150"/>
                <a:gd name="connsiteX5" fmla="*/ 300889 w 2250469"/>
                <a:gd name="connsiteY5" fmla="*/ 549150 h 549150"/>
                <a:gd name="connsiteX6" fmla="*/ 300889 w 2250469"/>
                <a:gd name="connsiteY6" fmla="*/ 548980 h 549150"/>
                <a:gd name="connsiteX7" fmla="*/ 299044 w 2250469"/>
                <a:gd name="connsiteY7" fmla="*/ 549150 h 549150"/>
                <a:gd name="connsiteX8" fmla="*/ 0 w 2250469"/>
                <a:gd name="connsiteY8" fmla="*/ 274575 h 549150"/>
                <a:gd name="connsiteX9" fmla="*/ 299044 w 2250469"/>
                <a:gd name="connsiteY9"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0469" h="549150">
                  <a:moveTo>
                    <a:pt x="299044" y="0"/>
                  </a:moveTo>
                  <a:lnTo>
                    <a:pt x="300889" y="171"/>
                  </a:lnTo>
                  <a:lnTo>
                    <a:pt x="300889" y="0"/>
                  </a:lnTo>
                  <a:lnTo>
                    <a:pt x="2250469" y="0"/>
                  </a:lnTo>
                  <a:lnTo>
                    <a:pt x="2250469"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err="1"/>
            </a:p>
          </p:txBody>
        </p:sp>
      </p:grpSp>
      <p:pic>
        <p:nvPicPr>
          <p:cNvPr id="19" name="Graphic 18">
            <a:extLst>
              <a:ext uri="{FF2B5EF4-FFF2-40B4-BE49-F238E27FC236}">
                <a16:creationId xmlns:a16="http://schemas.microsoft.com/office/drawing/2014/main" id="{EFFBAF58-7775-B441-95B2-60BAEE630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380180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IQVIA">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286359"/>
            <a:ext cx="11338560" cy="4994125"/>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4" name="Footer Placeholder 4">
            <a:extLst>
              <a:ext uri="{FF2B5EF4-FFF2-40B4-BE49-F238E27FC236}">
                <a16:creationId xmlns:a16="http://schemas.microsoft.com/office/drawing/2014/main" id="{7088911A-0046-5847-8D5E-667B718ECD33}"/>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0" name="Slide Number Placeholder 5">
            <a:extLst>
              <a:ext uri="{FF2B5EF4-FFF2-40B4-BE49-F238E27FC236}">
                <a16:creationId xmlns:a16="http://schemas.microsoft.com/office/drawing/2014/main" id="{FCFC63C0-5262-4767-9F93-DEDAECE24DB7}"/>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0" name="Graphic 9">
            <a:extLst>
              <a:ext uri="{FF2B5EF4-FFF2-40B4-BE49-F238E27FC236}">
                <a16:creationId xmlns:a16="http://schemas.microsoft.com/office/drawing/2014/main" id="{DB41C48F-5C1D-DE41-93AD-B4E269C3B3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95409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_Subhead - IQVIA">
    <p:spTree>
      <p:nvGrpSpPr>
        <p:cNvPr id="1" name=""/>
        <p:cNvGrpSpPr/>
        <p:nvPr/>
      </p:nvGrpSpPr>
      <p:grpSpPr>
        <a:xfrm>
          <a:off x="0" y="0"/>
          <a:ext cx="0" cy="0"/>
          <a:chOff x="0" y="0"/>
          <a:chExt cx="0" cy="0"/>
        </a:xfrm>
      </p:grpSpPr>
      <p:sp>
        <p:nvSpPr>
          <p:cNvPr id="53" name="Content Placeholder 2">
            <a:extLst>
              <a:ext uri="{FF2B5EF4-FFF2-40B4-BE49-F238E27FC236}">
                <a16:creationId xmlns:a16="http://schemas.microsoft.com/office/drawing/2014/main" id="{098016E9-779F-F844-B7C6-670D5E2ED4DC}"/>
              </a:ext>
            </a:extLst>
          </p:cNvPr>
          <p:cNvSpPr>
            <a:spLocks noGrp="1"/>
          </p:cNvSpPr>
          <p:nvPr>
            <p:ph idx="17" hasCustomPrompt="1"/>
          </p:nvPr>
        </p:nvSpPr>
        <p:spPr>
          <a:xfrm>
            <a:off x="384694" y="1702630"/>
            <a:ext cx="11338560" cy="4577854"/>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9"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2"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6" name="Footer Placeholder 4">
            <a:extLst>
              <a:ext uri="{FF2B5EF4-FFF2-40B4-BE49-F238E27FC236}">
                <a16:creationId xmlns:a16="http://schemas.microsoft.com/office/drawing/2014/main" id="{4C2A7798-04D8-114F-865E-17D9C5B73EAA}"/>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1" name="Slide Number Placeholder 5">
            <a:extLst>
              <a:ext uri="{FF2B5EF4-FFF2-40B4-BE49-F238E27FC236}">
                <a16:creationId xmlns:a16="http://schemas.microsoft.com/office/drawing/2014/main" id="{780491F4-CBE5-420D-B41C-DA1186C29721}"/>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4" name="Graphic 13">
            <a:extLst>
              <a:ext uri="{FF2B5EF4-FFF2-40B4-BE49-F238E27FC236}">
                <a16:creationId xmlns:a16="http://schemas.microsoft.com/office/drawing/2014/main" id="{C127A24E-C6A6-B348-9405-8C826F52F9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139801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_Callout Opt1 - IQVIA">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B39BD980-859A-ED43-B5E0-B78C35812A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cxnSp>
        <p:nvCxnSpPr>
          <p:cNvPr id="12" name="Straight Connector 11">
            <a:extLst>
              <a:ext uri="{FF2B5EF4-FFF2-40B4-BE49-F238E27FC236}">
                <a16:creationId xmlns:a16="http://schemas.microsoft.com/office/drawing/2014/main" id="{9531A8FC-B139-A448-96B7-DB54D8693F95}"/>
              </a:ext>
            </a:extLst>
          </p:cNvPr>
          <p:cNvCxnSpPr>
            <a:cxnSpLocks/>
          </p:cNvCxnSpPr>
          <p:nvPr/>
        </p:nvCxnSpPr>
        <p:spPr>
          <a:xfrm>
            <a:off x="8132063" y="1784927"/>
            <a:ext cx="4148329"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D88AF363-7A35-104E-9A0A-BC860A4A42C8}"/>
              </a:ext>
            </a:extLst>
          </p:cNvPr>
          <p:cNvSpPr>
            <a:spLocks noGrp="1"/>
          </p:cNvSpPr>
          <p:nvPr>
            <p:ph idx="17" hasCustomPrompt="1"/>
          </p:nvPr>
        </p:nvSpPr>
        <p:spPr>
          <a:xfrm>
            <a:off x="384694" y="1702626"/>
            <a:ext cx="7492481" cy="4577849"/>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Text Placeholder 11"/>
          <p:cNvSpPr>
            <a:spLocks noGrp="1"/>
          </p:cNvSpPr>
          <p:nvPr>
            <p:ph type="body" sz="quarter" idx="15" hasCustomPrompt="1"/>
          </p:nvPr>
        </p:nvSpPr>
        <p:spPr bwMode="gray">
          <a:xfrm>
            <a:off x="8132063" y="1876358"/>
            <a:ext cx="3764662" cy="4404117"/>
          </a:xfrm>
          <a:prstGeom prst="rect">
            <a:avLst/>
          </a:prstGeom>
        </p:spPr>
        <p:txBody>
          <a:bodyPr wrap="square" anchor="t" anchorCtr="0">
            <a:noAutofit/>
          </a:bodyPr>
          <a:lstStyle>
            <a:lvl1pPr marL="0" marR="0" indent="0" algn="l" defTabSz="1219170" rtl="0" eaLnBrk="0" fontAlgn="base" latinLnBrk="0" hangingPunct="0">
              <a:lnSpc>
                <a:spcPct val="125000"/>
              </a:lnSpc>
              <a:spcBef>
                <a:spcPts val="0"/>
              </a:spcBef>
              <a:spcAft>
                <a:spcPct val="0"/>
              </a:spcAft>
              <a:buClrTx/>
              <a:buSzTx/>
              <a:buFontTx/>
              <a:buNone/>
              <a:tabLst/>
              <a:defRPr sz="2000" b="1" i="0" baseline="0">
                <a:solidFill>
                  <a:schemeClr val="accent2"/>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20pt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dolore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wrap="square">
            <a:noAutofit/>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wrap="square" anchor="b" anchorCtr="0">
            <a:noAutofit/>
          </a:bodyPr>
          <a:lstStyle>
            <a:lvl1pPr>
              <a:defRPr sz="2800" b="1">
                <a:solidFill>
                  <a:schemeClr val="tx1"/>
                </a:solidFill>
              </a:defRPr>
            </a:lvl1pPr>
          </a:lstStyle>
          <a:p>
            <a:r>
              <a:rPr lang="en-US" dirty="0"/>
              <a:t>Headlines are 28pt Arial Bold sentence case</a:t>
            </a:r>
          </a:p>
        </p:txBody>
      </p:sp>
      <p:sp>
        <p:nvSpPr>
          <p:cNvPr id="60" name="Footer Placeholder 4">
            <a:extLst>
              <a:ext uri="{FF2B5EF4-FFF2-40B4-BE49-F238E27FC236}">
                <a16:creationId xmlns:a16="http://schemas.microsoft.com/office/drawing/2014/main" id="{02449CD6-629F-D647-95E7-AF3F9E15C483}"/>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3" name="Slide Number Placeholder 5">
            <a:extLst>
              <a:ext uri="{FF2B5EF4-FFF2-40B4-BE49-F238E27FC236}">
                <a16:creationId xmlns:a16="http://schemas.microsoft.com/office/drawing/2014/main" id="{241A4459-0EB4-4688-8572-06BA95F5D702}"/>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spTree>
    <p:extLst>
      <p:ext uri="{BB962C8B-B14F-4D97-AF65-F5344CB8AC3E}">
        <p14:creationId xmlns:p14="http://schemas.microsoft.com/office/powerpoint/2010/main" val="9145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_Callout Opt2 - IQVIA">
    <p:spTree>
      <p:nvGrpSpPr>
        <p:cNvPr id="1" name=""/>
        <p:cNvGrpSpPr/>
        <p:nvPr/>
      </p:nvGrpSpPr>
      <p:grpSpPr>
        <a:xfrm>
          <a:off x="0" y="0"/>
          <a:ext cx="0" cy="0"/>
          <a:chOff x="0" y="0"/>
          <a:chExt cx="0" cy="0"/>
        </a:xfrm>
      </p:grpSpPr>
      <p:sp>
        <p:nvSpPr>
          <p:cNvPr id="57" name="Content Placeholder 2">
            <a:extLst>
              <a:ext uri="{FF2B5EF4-FFF2-40B4-BE49-F238E27FC236}">
                <a16:creationId xmlns:a16="http://schemas.microsoft.com/office/drawing/2014/main" id="{D88AF363-7A35-104E-9A0A-BC860A4A42C8}"/>
              </a:ext>
            </a:extLst>
          </p:cNvPr>
          <p:cNvSpPr>
            <a:spLocks noGrp="1"/>
          </p:cNvSpPr>
          <p:nvPr>
            <p:ph idx="17" hasCustomPrompt="1"/>
          </p:nvPr>
        </p:nvSpPr>
        <p:spPr>
          <a:xfrm>
            <a:off x="384694" y="1702626"/>
            <a:ext cx="7492481" cy="4577845"/>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Text Placeholder 11"/>
          <p:cNvSpPr>
            <a:spLocks noGrp="1"/>
          </p:cNvSpPr>
          <p:nvPr>
            <p:ph type="body" sz="quarter" idx="15" hasCustomPrompt="1"/>
          </p:nvPr>
        </p:nvSpPr>
        <p:spPr bwMode="gray">
          <a:xfrm>
            <a:off x="8132063" y="1876358"/>
            <a:ext cx="3764662" cy="4404112"/>
          </a:xfrm>
          <a:prstGeom prst="rect">
            <a:avLst/>
          </a:prstGeom>
        </p:spPr>
        <p:txBody>
          <a:bodyPr wrap="square" anchor="t" anchorCtr="0">
            <a:noAutofit/>
          </a:bodyPr>
          <a:lstStyle>
            <a:lvl1pPr marL="0" marR="0" indent="0" algn="l" defTabSz="1219170" rtl="0" eaLnBrk="0" fontAlgn="base" latinLnBrk="0" hangingPunct="0">
              <a:lnSpc>
                <a:spcPct val="125000"/>
              </a:lnSpc>
              <a:spcBef>
                <a:spcPts val="0"/>
              </a:spcBef>
              <a:spcAft>
                <a:spcPct val="0"/>
              </a:spcAft>
              <a:buClrTx/>
              <a:buSzTx/>
              <a:buFontTx/>
              <a:buNone/>
              <a:tabLst/>
              <a:defRPr sz="2000" b="1" i="0" baseline="0">
                <a:solidFill>
                  <a:schemeClr val="accent1"/>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20pt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dolore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wrap="square">
            <a:noAutofit/>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wrap="square" anchor="b" anchorCtr="0">
            <a:noAutofit/>
          </a:bodyPr>
          <a:lstStyle>
            <a:lvl1pPr>
              <a:defRPr sz="2800" b="1">
                <a:solidFill>
                  <a:schemeClr val="tx1"/>
                </a:solidFill>
              </a:defRPr>
            </a:lvl1pPr>
          </a:lstStyle>
          <a:p>
            <a:r>
              <a:rPr lang="en-US" dirty="0"/>
              <a:t>Headlines are 28pt Arial Bold sentence case</a:t>
            </a:r>
          </a:p>
        </p:txBody>
      </p:sp>
      <p:sp>
        <p:nvSpPr>
          <p:cNvPr id="60" name="Footer Placeholder 4">
            <a:extLst>
              <a:ext uri="{FF2B5EF4-FFF2-40B4-BE49-F238E27FC236}">
                <a16:creationId xmlns:a16="http://schemas.microsoft.com/office/drawing/2014/main" id="{02449CD6-629F-D647-95E7-AF3F9E15C483}"/>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cxnSp>
        <p:nvCxnSpPr>
          <p:cNvPr id="11" name="Straight Connector 10">
            <a:extLst>
              <a:ext uri="{FF2B5EF4-FFF2-40B4-BE49-F238E27FC236}">
                <a16:creationId xmlns:a16="http://schemas.microsoft.com/office/drawing/2014/main" id="{2BB5C6CE-599B-D241-B11C-1899212B39F3}"/>
              </a:ext>
            </a:extLst>
          </p:cNvPr>
          <p:cNvCxnSpPr>
            <a:cxnSpLocks/>
          </p:cNvCxnSpPr>
          <p:nvPr/>
        </p:nvCxnSpPr>
        <p:spPr>
          <a:xfrm>
            <a:off x="8132063" y="1784927"/>
            <a:ext cx="4148329"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33" name="Slide Number Placeholder 5">
            <a:extLst>
              <a:ext uri="{FF2B5EF4-FFF2-40B4-BE49-F238E27FC236}">
                <a16:creationId xmlns:a16="http://schemas.microsoft.com/office/drawing/2014/main" id="{5A70D40F-E06E-4AAC-8094-BC565B24D95E}"/>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2" name="Graphic 11">
            <a:extLst>
              <a:ext uri="{FF2B5EF4-FFF2-40B4-BE49-F238E27FC236}">
                <a16:creationId xmlns:a16="http://schemas.microsoft.com/office/drawing/2014/main" id="{F1328CB7-3B3E-0342-86D5-64775D744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249817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bwMode="gray">
          <a:xfrm>
            <a:off x="384694" y="6387858"/>
            <a:ext cx="929030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44" name="TextBox 43">
            <a:extLst>
              <a:ext uri="{FF2B5EF4-FFF2-40B4-BE49-F238E27FC236}">
                <a16:creationId xmlns:a16="http://schemas.microsoft.com/office/drawing/2014/main" id="{3CC58985-6F6A-8540-ABC2-450EF4A8FB42}"/>
              </a:ext>
            </a:extLst>
          </p:cNvPr>
          <p:cNvSpPr txBox="1"/>
          <p:nvPr/>
        </p:nvSpPr>
        <p:spPr bwMode="black">
          <a:xfrm>
            <a:off x="6096000" y="6858000"/>
            <a:ext cx="6096001" cy="276999"/>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bg1">
                    <a:lumMod val="50000"/>
                  </a:schemeClr>
                </a:solidFill>
                <a:effectLst/>
                <a:latin typeface="+mn-lt"/>
                <a:ea typeface="+mn-ea"/>
                <a:cs typeface="+mn-cs"/>
              </a:rPr>
              <a:t>IQVIA Template (V2.1.0)</a:t>
            </a:r>
            <a:endParaRPr lang="en-US" sz="1000" kern="1200" dirty="0">
              <a:solidFill>
                <a:schemeClr val="bg1">
                  <a:lumMod val="50000"/>
                </a:schemeClr>
              </a:solidFill>
              <a:latin typeface="+mn-lt"/>
              <a:ea typeface="Arial" charset="0"/>
              <a:cs typeface="Arial" charset="0"/>
            </a:endParaRPr>
          </a:p>
        </p:txBody>
      </p:sp>
      <p:grpSp>
        <p:nvGrpSpPr>
          <p:cNvPr id="4" name="Group 3">
            <a:extLst>
              <a:ext uri="{FF2B5EF4-FFF2-40B4-BE49-F238E27FC236}">
                <a16:creationId xmlns:a16="http://schemas.microsoft.com/office/drawing/2014/main" id="{B907A176-04FF-4600-9428-258A4B331C28}"/>
              </a:ext>
            </a:extLst>
          </p:cNvPr>
          <p:cNvGrpSpPr/>
          <p:nvPr userDrawn="1"/>
        </p:nvGrpSpPr>
        <p:grpSpPr>
          <a:xfrm>
            <a:off x="12308084" y="0"/>
            <a:ext cx="851744" cy="3047787"/>
            <a:chOff x="12233656" y="25480"/>
            <a:chExt cx="851744" cy="3047787"/>
          </a:xfrm>
        </p:grpSpPr>
        <p:sp>
          <p:nvSpPr>
            <p:cNvPr id="46" name="Rectangle 45">
              <a:extLst>
                <a:ext uri="{FF2B5EF4-FFF2-40B4-BE49-F238E27FC236}">
                  <a16:creationId xmlns:a16="http://schemas.microsoft.com/office/drawing/2014/main" id="{B6790172-6CDB-486B-8C9C-5719F944A1E5}"/>
                </a:ext>
              </a:extLst>
            </p:cNvPr>
            <p:cNvSpPr/>
            <p:nvPr/>
          </p:nvSpPr>
          <p:spPr bwMode="gray">
            <a:xfrm>
              <a:off x="12233656" y="2584077"/>
              <a:ext cx="187184" cy="187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47" name="Rectangle 46">
              <a:extLst>
                <a:ext uri="{FF2B5EF4-FFF2-40B4-BE49-F238E27FC236}">
                  <a16:creationId xmlns:a16="http://schemas.microsoft.com/office/drawing/2014/main" id="{E34110EB-1D9F-40AA-85D6-0DCE03E31FF6}"/>
                </a:ext>
              </a:extLst>
            </p:cNvPr>
            <p:cNvSpPr/>
            <p:nvPr/>
          </p:nvSpPr>
          <p:spPr bwMode="gray">
            <a:xfrm>
              <a:off x="12676696" y="2584077"/>
              <a:ext cx="187184" cy="187184"/>
            </a:xfrm>
            <a:prstGeom prst="rect">
              <a:avLst/>
            </a:prstGeom>
            <a:solidFill>
              <a:srgbClr val="60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48" name="Rectangle 47">
              <a:extLst>
                <a:ext uri="{FF2B5EF4-FFF2-40B4-BE49-F238E27FC236}">
                  <a16:creationId xmlns:a16="http://schemas.microsoft.com/office/drawing/2014/main" id="{84C9A453-AE8F-4383-BD8F-32DA97D7AAF2}"/>
                </a:ext>
              </a:extLst>
            </p:cNvPr>
            <p:cNvSpPr/>
            <p:nvPr/>
          </p:nvSpPr>
          <p:spPr bwMode="gray">
            <a:xfrm>
              <a:off x="12898215" y="2584077"/>
              <a:ext cx="187184" cy="187184"/>
            </a:xfrm>
            <a:prstGeom prst="rect">
              <a:avLst/>
            </a:prstGeom>
            <a:solidFill>
              <a:srgbClr val="CA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49" name="Rectangle 48">
              <a:extLst>
                <a:ext uri="{FF2B5EF4-FFF2-40B4-BE49-F238E27FC236}">
                  <a16:creationId xmlns:a16="http://schemas.microsoft.com/office/drawing/2014/main" id="{9E0FF7AE-5FC0-4FE9-B824-B5FD9D591486}"/>
                </a:ext>
              </a:extLst>
            </p:cNvPr>
            <p:cNvSpPr/>
            <p:nvPr/>
          </p:nvSpPr>
          <p:spPr bwMode="gray">
            <a:xfrm>
              <a:off x="12455176" y="2584077"/>
              <a:ext cx="187184" cy="187184"/>
            </a:xfrm>
            <a:prstGeom prst="rect">
              <a:avLst/>
            </a:prstGeom>
            <a:solidFill>
              <a:srgbClr val="959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0" name="Rectangle 49">
              <a:extLst>
                <a:ext uri="{FF2B5EF4-FFF2-40B4-BE49-F238E27FC236}">
                  <a16:creationId xmlns:a16="http://schemas.microsoft.com/office/drawing/2014/main" id="{F0DA3666-914B-4B70-9285-AC745AC36DD8}"/>
                </a:ext>
              </a:extLst>
            </p:cNvPr>
            <p:cNvSpPr/>
            <p:nvPr/>
          </p:nvSpPr>
          <p:spPr bwMode="gray">
            <a:xfrm>
              <a:off x="12233656" y="1976453"/>
              <a:ext cx="187184" cy="187184"/>
            </a:xfrm>
            <a:prstGeom prst="rect">
              <a:avLst/>
            </a:prstGeom>
            <a:solidFill>
              <a:srgbClr val="8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1" name="Rectangle 50">
              <a:extLst>
                <a:ext uri="{FF2B5EF4-FFF2-40B4-BE49-F238E27FC236}">
                  <a16:creationId xmlns:a16="http://schemas.microsoft.com/office/drawing/2014/main" id="{B5BBD6E4-2C3A-4BDE-91DF-83D595CE5D83}"/>
                </a:ext>
              </a:extLst>
            </p:cNvPr>
            <p:cNvSpPr/>
            <p:nvPr/>
          </p:nvSpPr>
          <p:spPr bwMode="gray">
            <a:xfrm>
              <a:off x="12233656" y="2282071"/>
              <a:ext cx="187184" cy="187184"/>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2" name="Rectangle 51">
              <a:extLst>
                <a:ext uri="{FF2B5EF4-FFF2-40B4-BE49-F238E27FC236}">
                  <a16:creationId xmlns:a16="http://schemas.microsoft.com/office/drawing/2014/main" id="{1EA34AC5-EFC7-4238-82A2-6B301C2DDE12}"/>
                </a:ext>
              </a:extLst>
            </p:cNvPr>
            <p:cNvSpPr/>
            <p:nvPr/>
          </p:nvSpPr>
          <p:spPr bwMode="gray">
            <a:xfrm>
              <a:off x="12455176" y="1976453"/>
              <a:ext cx="187184" cy="187184"/>
            </a:xfrm>
            <a:prstGeom prst="rect">
              <a:avLst/>
            </a:prstGeom>
            <a:solidFill>
              <a:srgbClr val="C17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3" name="Rectangle 52">
              <a:extLst>
                <a:ext uri="{FF2B5EF4-FFF2-40B4-BE49-F238E27FC236}">
                  <a16:creationId xmlns:a16="http://schemas.microsoft.com/office/drawing/2014/main" id="{9C959C79-B003-4C43-BB55-D824D8433590}"/>
                </a:ext>
              </a:extLst>
            </p:cNvPr>
            <p:cNvSpPr/>
            <p:nvPr/>
          </p:nvSpPr>
          <p:spPr bwMode="gray">
            <a:xfrm>
              <a:off x="12676696" y="1976453"/>
              <a:ext cx="187184" cy="187184"/>
            </a:xfrm>
            <a:prstGeom prst="rect">
              <a:avLst/>
            </a:prstGeom>
            <a:solidFill>
              <a:srgbClr val="A24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4" name="Rectangle 53">
              <a:extLst>
                <a:ext uri="{FF2B5EF4-FFF2-40B4-BE49-F238E27FC236}">
                  <a16:creationId xmlns:a16="http://schemas.microsoft.com/office/drawing/2014/main" id="{2E2F109A-F3DB-4DF0-AE2F-90C6EA4CAB56}"/>
                </a:ext>
              </a:extLst>
            </p:cNvPr>
            <p:cNvSpPr/>
            <p:nvPr/>
          </p:nvSpPr>
          <p:spPr bwMode="gray">
            <a:xfrm>
              <a:off x="12898216" y="1976453"/>
              <a:ext cx="187184" cy="187184"/>
            </a:xfrm>
            <a:prstGeom prst="rect">
              <a:avLst/>
            </a:prstGeom>
            <a:solidFill>
              <a:srgbClr val="E0BF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5" name="TextBox 54">
              <a:extLst>
                <a:ext uri="{FF2B5EF4-FFF2-40B4-BE49-F238E27FC236}">
                  <a16:creationId xmlns:a16="http://schemas.microsoft.com/office/drawing/2014/main" id="{3A61E298-EB0A-4E17-BD09-A9BCC2649A12}"/>
                </a:ext>
              </a:extLst>
            </p:cNvPr>
            <p:cNvSpPr txBox="1"/>
            <p:nvPr/>
          </p:nvSpPr>
          <p:spPr>
            <a:xfrm>
              <a:off x="12233656" y="25480"/>
              <a:ext cx="851744" cy="184666"/>
            </a:xfrm>
            <a:prstGeom prst="rect">
              <a:avLst/>
            </a:prstGeom>
            <a:noFill/>
          </p:spPr>
          <p:txBody>
            <a:bodyPr wrap="square" lIns="0" rIns="0" rtlCol="0">
              <a:spAutoFit/>
            </a:bodyPr>
            <a:lstStyle/>
            <a:p>
              <a:pPr algn="ctr"/>
              <a:r>
                <a:rPr lang="en-US" sz="600" dirty="0">
                  <a:solidFill>
                    <a:schemeClr val="tx1"/>
                  </a:solidFill>
                </a:rPr>
                <a:t>100%  50%   75%   25%</a:t>
              </a:r>
            </a:p>
          </p:txBody>
        </p:sp>
        <p:sp>
          <p:nvSpPr>
            <p:cNvPr id="56" name="Rectangle 55">
              <a:extLst>
                <a:ext uri="{FF2B5EF4-FFF2-40B4-BE49-F238E27FC236}">
                  <a16:creationId xmlns:a16="http://schemas.microsoft.com/office/drawing/2014/main" id="{4705AA33-EE2E-4E4E-B109-36E236936840}"/>
                </a:ext>
              </a:extLst>
            </p:cNvPr>
            <p:cNvSpPr/>
            <p:nvPr/>
          </p:nvSpPr>
          <p:spPr bwMode="gray">
            <a:xfrm>
              <a:off x="12233656" y="2886083"/>
              <a:ext cx="187184" cy="187184"/>
            </a:xfrm>
            <a:prstGeom prst="rect">
              <a:avLst/>
            </a:prstGeom>
            <a:solidFill>
              <a:srgbClr val="F4F4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8" name="Rectangle 57">
              <a:extLst>
                <a:ext uri="{FF2B5EF4-FFF2-40B4-BE49-F238E27FC236}">
                  <a16:creationId xmlns:a16="http://schemas.microsoft.com/office/drawing/2014/main" id="{5EEC58DC-2F2B-4BE2-B67F-07B125678C34}"/>
                </a:ext>
              </a:extLst>
            </p:cNvPr>
            <p:cNvSpPr/>
            <p:nvPr userDrawn="1"/>
          </p:nvSpPr>
          <p:spPr bwMode="gray">
            <a:xfrm>
              <a:off x="12233656" y="1765158"/>
              <a:ext cx="187184" cy="187184"/>
            </a:xfrm>
            <a:prstGeom prst="rect">
              <a:avLst/>
            </a:prstGeom>
            <a:solidFill>
              <a:srgbClr val="C62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9" name="Rectangle 58">
              <a:extLst>
                <a:ext uri="{FF2B5EF4-FFF2-40B4-BE49-F238E27FC236}">
                  <a16:creationId xmlns:a16="http://schemas.microsoft.com/office/drawing/2014/main" id="{8549ADF4-EEA9-43D1-8A2A-133C45DB1862}"/>
                </a:ext>
              </a:extLst>
            </p:cNvPr>
            <p:cNvSpPr/>
            <p:nvPr userDrawn="1"/>
          </p:nvSpPr>
          <p:spPr bwMode="gray">
            <a:xfrm>
              <a:off x="12455176" y="1765158"/>
              <a:ext cx="187184" cy="187184"/>
            </a:xfrm>
            <a:prstGeom prst="rect">
              <a:avLst/>
            </a:prstGeom>
            <a:solidFill>
              <a:srgbClr val="E99E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60" name="Rectangle 59">
              <a:extLst>
                <a:ext uri="{FF2B5EF4-FFF2-40B4-BE49-F238E27FC236}">
                  <a16:creationId xmlns:a16="http://schemas.microsoft.com/office/drawing/2014/main" id="{30543385-700D-4FD3-9403-942A7816AFF3}"/>
                </a:ext>
              </a:extLst>
            </p:cNvPr>
            <p:cNvSpPr/>
            <p:nvPr userDrawn="1"/>
          </p:nvSpPr>
          <p:spPr bwMode="gray">
            <a:xfrm>
              <a:off x="12676696" y="1765158"/>
              <a:ext cx="187184" cy="187184"/>
            </a:xfrm>
            <a:prstGeom prst="rect">
              <a:avLst/>
            </a:prstGeom>
            <a:solidFill>
              <a:srgbClr val="DB6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61" name="Rectangle 60">
              <a:extLst>
                <a:ext uri="{FF2B5EF4-FFF2-40B4-BE49-F238E27FC236}">
                  <a16:creationId xmlns:a16="http://schemas.microsoft.com/office/drawing/2014/main" id="{53C64855-B6D7-406E-A904-38AA3CAC33D1}"/>
                </a:ext>
              </a:extLst>
            </p:cNvPr>
            <p:cNvSpPr/>
            <p:nvPr userDrawn="1"/>
          </p:nvSpPr>
          <p:spPr bwMode="gray">
            <a:xfrm>
              <a:off x="12898216" y="1765158"/>
              <a:ext cx="187184" cy="187184"/>
            </a:xfrm>
            <a:prstGeom prst="rect">
              <a:avLst/>
            </a:prstGeom>
            <a:solidFill>
              <a:srgbClr val="F5C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4" name="Rectangle 73">
              <a:extLst>
                <a:ext uri="{FF2B5EF4-FFF2-40B4-BE49-F238E27FC236}">
                  <a16:creationId xmlns:a16="http://schemas.microsoft.com/office/drawing/2014/main" id="{F1671D4E-C545-4A51-AD54-465B655DA739}"/>
                </a:ext>
              </a:extLst>
            </p:cNvPr>
            <p:cNvSpPr/>
            <p:nvPr/>
          </p:nvSpPr>
          <p:spPr bwMode="gray">
            <a:xfrm>
              <a:off x="12455176" y="222423"/>
              <a:ext cx="187184" cy="187184"/>
            </a:xfrm>
            <a:prstGeom prst="rect">
              <a:avLst/>
            </a:prstGeom>
            <a:solidFill>
              <a:srgbClr val="7FD1E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5" name="Rectangle 74">
              <a:extLst>
                <a:ext uri="{FF2B5EF4-FFF2-40B4-BE49-F238E27FC236}">
                  <a16:creationId xmlns:a16="http://schemas.microsoft.com/office/drawing/2014/main" id="{2B621816-B34D-4C96-B96F-5C715C45829B}"/>
                </a:ext>
              </a:extLst>
            </p:cNvPr>
            <p:cNvSpPr/>
            <p:nvPr/>
          </p:nvSpPr>
          <p:spPr bwMode="gray">
            <a:xfrm>
              <a:off x="12455176" y="443728"/>
              <a:ext cx="187184" cy="187184"/>
            </a:xfrm>
            <a:prstGeom prst="rect">
              <a:avLst/>
            </a:prstGeom>
            <a:solidFill>
              <a:srgbClr val="7FAA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6" name="Rectangle 75">
              <a:extLst>
                <a:ext uri="{FF2B5EF4-FFF2-40B4-BE49-F238E27FC236}">
                  <a16:creationId xmlns:a16="http://schemas.microsoft.com/office/drawing/2014/main" id="{657F5CE8-B34F-444C-9F30-C4849266D875}"/>
                </a:ext>
              </a:extLst>
            </p:cNvPr>
            <p:cNvSpPr/>
            <p:nvPr/>
          </p:nvSpPr>
          <p:spPr bwMode="gray">
            <a:xfrm>
              <a:off x="12676695" y="222423"/>
              <a:ext cx="187184" cy="187184"/>
            </a:xfrm>
            <a:prstGeom prst="rect">
              <a:avLst/>
            </a:prstGeom>
            <a:solidFill>
              <a:srgbClr val="40BAE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03D284D6-CF6C-4BFC-8BAA-4E3DEFF9F379}"/>
                </a:ext>
              </a:extLst>
            </p:cNvPr>
            <p:cNvSpPr/>
            <p:nvPr/>
          </p:nvSpPr>
          <p:spPr bwMode="gray">
            <a:xfrm>
              <a:off x="12676695" y="443728"/>
              <a:ext cx="187184" cy="187184"/>
            </a:xfrm>
            <a:prstGeom prst="rect">
              <a:avLst/>
            </a:prstGeom>
            <a:solidFill>
              <a:srgbClr val="4080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F2017C50-180E-4CF0-9C26-E8CEE97041A3}"/>
                </a:ext>
              </a:extLst>
            </p:cNvPr>
            <p:cNvSpPr/>
            <p:nvPr/>
          </p:nvSpPr>
          <p:spPr bwMode="gray">
            <a:xfrm>
              <a:off x="12898215" y="222423"/>
              <a:ext cx="187184" cy="187184"/>
            </a:xfrm>
            <a:prstGeom prst="rect">
              <a:avLst/>
            </a:prstGeom>
            <a:solidFill>
              <a:srgbClr val="BFE8F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9" name="Rectangle 78">
              <a:extLst>
                <a:ext uri="{FF2B5EF4-FFF2-40B4-BE49-F238E27FC236}">
                  <a16:creationId xmlns:a16="http://schemas.microsoft.com/office/drawing/2014/main" id="{B85309A6-0A06-430D-BC25-9F084A978BC1}"/>
                </a:ext>
              </a:extLst>
            </p:cNvPr>
            <p:cNvSpPr/>
            <p:nvPr/>
          </p:nvSpPr>
          <p:spPr bwMode="gray">
            <a:xfrm>
              <a:off x="12898215" y="443728"/>
              <a:ext cx="187184" cy="187184"/>
            </a:xfrm>
            <a:prstGeom prst="rect">
              <a:avLst/>
            </a:prstGeom>
            <a:solidFill>
              <a:srgbClr val="BFD4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0" name="Rectangle 79">
              <a:extLst>
                <a:ext uri="{FF2B5EF4-FFF2-40B4-BE49-F238E27FC236}">
                  <a16:creationId xmlns:a16="http://schemas.microsoft.com/office/drawing/2014/main" id="{602F1061-646D-4F4A-BF71-63529009C779}"/>
                </a:ext>
              </a:extLst>
            </p:cNvPr>
            <p:cNvSpPr/>
            <p:nvPr/>
          </p:nvSpPr>
          <p:spPr bwMode="gray">
            <a:xfrm>
              <a:off x="12233656" y="666550"/>
              <a:ext cx="187184" cy="187184"/>
            </a:xfrm>
            <a:prstGeom prst="rect">
              <a:avLst/>
            </a:prstGeom>
            <a:solidFill>
              <a:srgbClr val="43B02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1" name="Rectangle 80">
              <a:extLst>
                <a:ext uri="{FF2B5EF4-FFF2-40B4-BE49-F238E27FC236}">
                  <a16:creationId xmlns:a16="http://schemas.microsoft.com/office/drawing/2014/main" id="{C0E5BBAC-94C9-4F7F-9287-47DCDACCDED5}"/>
                </a:ext>
              </a:extLst>
            </p:cNvPr>
            <p:cNvSpPr/>
            <p:nvPr/>
          </p:nvSpPr>
          <p:spPr bwMode="gray">
            <a:xfrm>
              <a:off x="12455176" y="1329200"/>
              <a:ext cx="187184" cy="187184"/>
            </a:xfrm>
            <a:prstGeom prst="rect">
              <a:avLst/>
            </a:prstGeom>
            <a:solidFill>
              <a:srgbClr val="F7D9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2" name="Rectangle 81">
              <a:extLst>
                <a:ext uri="{FF2B5EF4-FFF2-40B4-BE49-F238E27FC236}">
                  <a16:creationId xmlns:a16="http://schemas.microsoft.com/office/drawing/2014/main" id="{8D882D5B-CA7B-4921-A5C7-C2A02ADC6E9E}"/>
                </a:ext>
              </a:extLst>
            </p:cNvPr>
            <p:cNvSpPr/>
            <p:nvPr/>
          </p:nvSpPr>
          <p:spPr bwMode="gray">
            <a:xfrm>
              <a:off x="12676695" y="1329200"/>
              <a:ext cx="187184" cy="187184"/>
            </a:xfrm>
            <a:prstGeom prst="rect">
              <a:avLst/>
            </a:prstGeom>
            <a:solidFill>
              <a:srgbClr val="F4C65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3" name="Rectangle 82">
              <a:extLst>
                <a:ext uri="{FF2B5EF4-FFF2-40B4-BE49-F238E27FC236}">
                  <a16:creationId xmlns:a16="http://schemas.microsoft.com/office/drawing/2014/main" id="{B9E1E4DF-D2F6-452C-B668-F445C5207AE8}"/>
                </a:ext>
              </a:extLst>
            </p:cNvPr>
            <p:cNvSpPr/>
            <p:nvPr/>
          </p:nvSpPr>
          <p:spPr bwMode="gray">
            <a:xfrm>
              <a:off x="12898215" y="1329200"/>
              <a:ext cx="187184" cy="187184"/>
            </a:xfrm>
            <a:prstGeom prst="rect">
              <a:avLst/>
            </a:prstGeom>
            <a:solidFill>
              <a:srgbClr val="FBEC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4" name="Rectangle 83">
              <a:extLst>
                <a:ext uri="{FF2B5EF4-FFF2-40B4-BE49-F238E27FC236}">
                  <a16:creationId xmlns:a16="http://schemas.microsoft.com/office/drawing/2014/main" id="{B817B419-0520-447A-99C5-2445CD25CBC7}"/>
                </a:ext>
              </a:extLst>
            </p:cNvPr>
            <p:cNvSpPr/>
            <p:nvPr/>
          </p:nvSpPr>
          <p:spPr bwMode="gray">
            <a:xfrm>
              <a:off x="12233656" y="445182"/>
              <a:ext cx="187184" cy="187184"/>
            </a:xfrm>
            <a:prstGeom prst="rect">
              <a:avLst/>
            </a:prstGeom>
            <a:solidFill>
              <a:srgbClr val="00558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5" name="Rectangle 84">
              <a:extLst>
                <a:ext uri="{FF2B5EF4-FFF2-40B4-BE49-F238E27FC236}">
                  <a16:creationId xmlns:a16="http://schemas.microsoft.com/office/drawing/2014/main" id="{EAAAD1C3-AC65-4E7F-95B0-0904DA748A91}"/>
                </a:ext>
              </a:extLst>
            </p:cNvPr>
            <p:cNvSpPr/>
            <p:nvPr/>
          </p:nvSpPr>
          <p:spPr bwMode="gray">
            <a:xfrm>
              <a:off x="12455176" y="1550568"/>
              <a:ext cx="187184" cy="187184"/>
            </a:xfrm>
            <a:prstGeom prst="rect">
              <a:avLst/>
            </a:prstGeom>
            <a:solidFill>
              <a:srgbClr val="FEC48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93E25F0A-706F-4DD8-A3DC-8BA19EF80FF9}"/>
                </a:ext>
              </a:extLst>
            </p:cNvPr>
            <p:cNvSpPr/>
            <p:nvPr/>
          </p:nvSpPr>
          <p:spPr bwMode="gray">
            <a:xfrm>
              <a:off x="12676695" y="1550568"/>
              <a:ext cx="187184" cy="187184"/>
            </a:xfrm>
            <a:prstGeom prst="rect">
              <a:avLst/>
            </a:prstGeom>
            <a:solidFill>
              <a:srgbClr val="FEA74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7" name="Rectangle 86">
              <a:extLst>
                <a:ext uri="{FF2B5EF4-FFF2-40B4-BE49-F238E27FC236}">
                  <a16:creationId xmlns:a16="http://schemas.microsoft.com/office/drawing/2014/main" id="{9F5CD6E0-1E3E-40C5-A52C-E38D01328967}"/>
                </a:ext>
              </a:extLst>
            </p:cNvPr>
            <p:cNvSpPr/>
            <p:nvPr/>
          </p:nvSpPr>
          <p:spPr bwMode="gray">
            <a:xfrm>
              <a:off x="12898215" y="1550568"/>
              <a:ext cx="187184" cy="187184"/>
            </a:xfrm>
            <a:prstGeom prst="rect">
              <a:avLst/>
            </a:prstGeom>
            <a:solidFill>
              <a:srgbClr val="FFE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8" name="Rectangle 87">
              <a:extLst>
                <a:ext uri="{FF2B5EF4-FFF2-40B4-BE49-F238E27FC236}">
                  <a16:creationId xmlns:a16="http://schemas.microsoft.com/office/drawing/2014/main" id="{7F4C58CC-4DF8-4296-B3D0-140D4877D04D}"/>
                </a:ext>
              </a:extLst>
            </p:cNvPr>
            <p:cNvSpPr/>
            <p:nvPr/>
          </p:nvSpPr>
          <p:spPr bwMode="gray">
            <a:xfrm>
              <a:off x="12233656" y="222423"/>
              <a:ext cx="187184" cy="187184"/>
            </a:xfrm>
            <a:prstGeom prst="rect">
              <a:avLst/>
            </a:prstGeom>
            <a:solidFill>
              <a:srgbClr val="00A3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9" name="Rectangle 88">
              <a:extLst>
                <a:ext uri="{FF2B5EF4-FFF2-40B4-BE49-F238E27FC236}">
                  <a16:creationId xmlns:a16="http://schemas.microsoft.com/office/drawing/2014/main" id="{8A8BD596-AF6E-430B-BB6B-EABDF5AEDD8E}"/>
                </a:ext>
              </a:extLst>
            </p:cNvPr>
            <p:cNvSpPr/>
            <p:nvPr/>
          </p:nvSpPr>
          <p:spPr bwMode="gray">
            <a:xfrm>
              <a:off x="12455176" y="1106378"/>
              <a:ext cx="187184" cy="187184"/>
            </a:xfrm>
            <a:prstGeom prst="rect">
              <a:avLst/>
            </a:prstGeom>
            <a:solidFill>
              <a:srgbClr val="7FDF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0" name="Rectangle 89">
              <a:extLst>
                <a:ext uri="{FF2B5EF4-FFF2-40B4-BE49-F238E27FC236}">
                  <a16:creationId xmlns:a16="http://schemas.microsoft.com/office/drawing/2014/main" id="{831B3C34-B7AB-4090-8ECF-586A4E0A931D}"/>
                </a:ext>
              </a:extLst>
            </p:cNvPr>
            <p:cNvSpPr/>
            <p:nvPr/>
          </p:nvSpPr>
          <p:spPr bwMode="gray">
            <a:xfrm>
              <a:off x="12676695" y="1106378"/>
              <a:ext cx="187184" cy="187184"/>
            </a:xfrm>
            <a:prstGeom prst="rect">
              <a:avLst/>
            </a:prstGeom>
            <a:solidFill>
              <a:srgbClr val="40CFC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1" name="Rectangle 90">
              <a:extLst>
                <a:ext uri="{FF2B5EF4-FFF2-40B4-BE49-F238E27FC236}">
                  <a16:creationId xmlns:a16="http://schemas.microsoft.com/office/drawing/2014/main" id="{9BC3DFDA-BB56-4A0D-A846-DFCB8EF88D81}"/>
                </a:ext>
              </a:extLst>
            </p:cNvPr>
            <p:cNvSpPr/>
            <p:nvPr/>
          </p:nvSpPr>
          <p:spPr bwMode="gray">
            <a:xfrm>
              <a:off x="12898215" y="1106378"/>
              <a:ext cx="187184" cy="187184"/>
            </a:xfrm>
            <a:prstGeom prst="rect">
              <a:avLst/>
            </a:prstGeom>
            <a:solidFill>
              <a:srgbClr val="BFEFE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2" name="Rectangle 91">
              <a:extLst>
                <a:ext uri="{FF2B5EF4-FFF2-40B4-BE49-F238E27FC236}">
                  <a16:creationId xmlns:a16="http://schemas.microsoft.com/office/drawing/2014/main" id="{9B4C1DB7-696A-41FA-B3FE-4C10635D8931}"/>
                </a:ext>
              </a:extLst>
            </p:cNvPr>
            <p:cNvSpPr/>
            <p:nvPr/>
          </p:nvSpPr>
          <p:spPr bwMode="gray">
            <a:xfrm>
              <a:off x="12233656" y="1330654"/>
              <a:ext cx="187184" cy="187184"/>
            </a:xfrm>
            <a:prstGeom prst="rect">
              <a:avLst/>
            </a:prstGeom>
            <a:solidFill>
              <a:srgbClr val="F0B32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3" name="Rectangle 92">
              <a:extLst>
                <a:ext uri="{FF2B5EF4-FFF2-40B4-BE49-F238E27FC236}">
                  <a16:creationId xmlns:a16="http://schemas.microsoft.com/office/drawing/2014/main" id="{C2A2C519-863C-4FFE-885E-34C8AB2B023E}"/>
                </a:ext>
              </a:extLst>
            </p:cNvPr>
            <p:cNvSpPr/>
            <p:nvPr/>
          </p:nvSpPr>
          <p:spPr bwMode="gray">
            <a:xfrm>
              <a:off x="12233656" y="1550568"/>
              <a:ext cx="187184" cy="187184"/>
            </a:xfrm>
            <a:prstGeom prst="rect">
              <a:avLst/>
            </a:prstGeom>
            <a:solidFill>
              <a:srgbClr val="FE8A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4" name="Rectangle 93">
              <a:extLst>
                <a:ext uri="{FF2B5EF4-FFF2-40B4-BE49-F238E27FC236}">
                  <a16:creationId xmlns:a16="http://schemas.microsoft.com/office/drawing/2014/main" id="{00299C38-075C-4023-BA01-5FBB57E7B93E}"/>
                </a:ext>
              </a:extLst>
            </p:cNvPr>
            <p:cNvSpPr/>
            <p:nvPr/>
          </p:nvSpPr>
          <p:spPr bwMode="gray">
            <a:xfrm>
              <a:off x="12233656" y="1109286"/>
              <a:ext cx="187184" cy="187184"/>
            </a:xfrm>
            <a:prstGeom prst="rect">
              <a:avLst/>
            </a:prstGeom>
            <a:solidFill>
              <a:srgbClr val="00BF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5" name="Rectangle 94">
              <a:extLst>
                <a:ext uri="{FF2B5EF4-FFF2-40B4-BE49-F238E27FC236}">
                  <a16:creationId xmlns:a16="http://schemas.microsoft.com/office/drawing/2014/main" id="{D230E707-137B-4479-8F7E-1687687A179F}"/>
                </a:ext>
              </a:extLst>
            </p:cNvPr>
            <p:cNvSpPr/>
            <p:nvPr/>
          </p:nvSpPr>
          <p:spPr bwMode="gray">
            <a:xfrm>
              <a:off x="12233656" y="887918"/>
              <a:ext cx="187184" cy="187184"/>
            </a:xfrm>
            <a:prstGeom prst="rect">
              <a:avLst/>
            </a:prstGeom>
            <a:solidFill>
              <a:srgbClr val="02712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6" name="Rectangle 95">
              <a:extLst>
                <a:ext uri="{FF2B5EF4-FFF2-40B4-BE49-F238E27FC236}">
                  <a16:creationId xmlns:a16="http://schemas.microsoft.com/office/drawing/2014/main" id="{930CCC58-FAA5-4900-A5F9-0B899F2A0460}"/>
                </a:ext>
              </a:extLst>
            </p:cNvPr>
            <p:cNvSpPr/>
            <p:nvPr/>
          </p:nvSpPr>
          <p:spPr bwMode="gray">
            <a:xfrm>
              <a:off x="12455176" y="887918"/>
              <a:ext cx="187184" cy="187184"/>
            </a:xfrm>
            <a:prstGeom prst="rect">
              <a:avLst/>
            </a:prstGeom>
            <a:solidFill>
              <a:srgbClr val="80B8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0D728566-B8B7-4E9D-8B72-20AC79577B3C}"/>
                </a:ext>
              </a:extLst>
            </p:cNvPr>
            <p:cNvSpPr/>
            <p:nvPr/>
          </p:nvSpPr>
          <p:spPr bwMode="gray">
            <a:xfrm>
              <a:off x="12455176" y="666550"/>
              <a:ext cx="187184" cy="187184"/>
            </a:xfrm>
            <a:prstGeom prst="rect">
              <a:avLst/>
            </a:prstGeom>
            <a:solidFill>
              <a:srgbClr val="A1D7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8" name="Rectangle 97">
              <a:extLst>
                <a:ext uri="{FF2B5EF4-FFF2-40B4-BE49-F238E27FC236}">
                  <a16:creationId xmlns:a16="http://schemas.microsoft.com/office/drawing/2014/main" id="{0654B01F-B9ED-460E-8A42-71800A74AFD1}"/>
                </a:ext>
              </a:extLst>
            </p:cNvPr>
            <p:cNvSpPr/>
            <p:nvPr/>
          </p:nvSpPr>
          <p:spPr bwMode="gray">
            <a:xfrm>
              <a:off x="12676695" y="887918"/>
              <a:ext cx="187184" cy="187184"/>
            </a:xfrm>
            <a:prstGeom prst="rect">
              <a:avLst/>
            </a:prstGeom>
            <a:solidFill>
              <a:srgbClr val="41955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9" name="Rectangle 98">
              <a:extLst>
                <a:ext uri="{FF2B5EF4-FFF2-40B4-BE49-F238E27FC236}">
                  <a16:creationId xmlns:a16="http://schemas.microsoft.com/office/drawing/2014/main" id="{198DE376-4FF4-4A06-A431-8F072BE6F442}"/>
                </a:ext>
              </a:extLst>
            </p:cNvPr>
            <p:cNvSpPr/>
            <p:nvPr/>
          </p:nvSpPr>
          <p:spPr bwMode="gray">
            <a:xfrm>
              <a:off x="12676695" y="666550"/>
              <a:ext cx="187184" cy="187184"/>
            </a:xfrm>
            <a:prstGeom prst="rect">
              <a:avLst/>
            </a:prstGeom>
            <a:solidFill>
              <a:srgbClr val="72C4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0" name="Rectangle 99">
              <a:extLst>
                <a:ext uri="{FF2B5EF4-FFF2-40B4-BE49-F238E27FC236}">
                  <a16:creationId xmlns:a16="http://schemas.microsoft.com/office/drawing/2014/main" id="{83CCD18B-54DC-422F-BC15-C5819DF277AE}"/>
                </a:ext>
              </a:extLst>
            </p:cNvPr>
            <p:cNvSpPr/>
            <p:nvPr/>
          </p:nvSpPr>
          <p:spPr bwMode="gray">
            <a:xfrm>
              <a:off x="12898215" y="887918"/>
              <a:ext cx="187184" cy="187184"/>
            </a:xfrm>
            <a:prstGeom prst="rect">
              <a:avLst/>
            </a:prstGeom>
            <a:solidFill>
              <a:srgbClr val="C0DC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C9AC4FBA-1217-4369-8CD8-64FAE85D8B82}"/>
                </a:ext>
              </a:extLst>
            </p:cNvPr>
            <p:cNvSpPr/>
            <p:nvPr/>
          </p:nvSpPr>
          <p:spPr bwMode="gray">
            <a:xfrm>
              <a:off x="12898215" y="666550"/>
              <a:ext cx="187184" cy="187184"/>
            </a:xfrm>
            <a:prstGeom prst="rect">
              <a:avLst/>
            </a:prstGeom>
            <a:solidFill>
              <a:srgbClr val="D0EB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987436075"/>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0" r:id="rId16"/>
    <p:sldLayoutId id="2147484251" r:id="rId17"/>
    <p:sldLayoutId id="2147484252" r:id="rId18"/>
    <p:sldLayoutId id="2147484253" r:id="rId19"/>
    <p:sldLayoutId id="2147484254" r:id="rId20"/>
    <p:sldLayoutId id="2147484255" r:id="rId21"/>
    <p:sldLayoutId id="2147484256" r:id="rId22"/>
    <p:sldLayoutId id="2147484257" r:id="rId23"/>
    <p:sldLayoutId id="2147484261" r:id="rId24"/>
    <p:sldLayoutId id="2147484258" r:id="rId25"/>
    <p:sldLayoutId id="2147484259" r:id="rId26"/>
    <p:sldLayoutId id="2147484260" r:id="rId27"/>
    <p:sldLayoutId id="214748426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8EE615-06BD-4FE3-B571-4252404C8B46}"/>
              </a:ext>
            </a:extLst>
          </p:cNvPr>
          <p:cNvSpPr>
            <a:spLocks noGrp="1"/>
          </p:cNvSpPr>
          <p:nvPr>
            <p:ph type="body" sz="quarter" idx="10"/>
          </p:nvPr>
        </p:nvSpPr>
        <p:spPr>
          <a:xfrm>
            <a:off x="2571750" y="3272190"/>
            <a:ext cx="3997542" cy="1195801"/>
          </a:xfrm>
        </p:spPr>
        <p:txBody>
          <a:bodyPr/>
          <a:lstStyle/>
          <a:p>
            <a:r>
              <a:rPr lang="en-US" dirty="0"/>
              <a:t>POC Assignment</a:t>
            </a:r>
          </a:p>
        </p:txBody>
      </p:sp>
      <p:sp>
        <p:nvSpPr>
          <p:cNvPr id="3" name="Title 2">
            <a:extLst>
              <a:ext uri="{FF2B5EF4-FFF2-40B4-BE49-F238E27FC236}">
                <a16:creationId xmlns:a16="http://schemas.microsoft.com/office/drawing/2014/main" id="{DD5CE49C-DC30-4A68-82C8-8BDF24D98FA7}"/>
              </a:ext>
            </a:extLst>
          </p:cNvPr>
          <p:cNvSpPr>
            <a:spLocks noGrp="1"/>
          </p:cNvSpPr>
          <p:nvPr>
            <p:ph type="ctrTitle"/>
          </p:nvPr>
        </p:nvSpPr>
        <p:spPr>
          <a:xfrm>
            <a:off x="2083233" y="1702319"/>
            <a:ext cx="6095856" cy="1195802"/>
          </a:xfrm>
        </p:spPr>
        <p:txBody>
          <a:bodyPr/>
          <a:lstStyle/>
          <a:p>
            <a:r>
              <a:rPr lang="en-US" sz="5400" u="sng" dirty="0"/>
              <a:t>Expand Text</a:t>
            </a:r>
          </a:p>
        </p:txBody>
      </p:sp>
      <p:sp>
        <p:nvSpPr>
          <p:cNvPr id="4" name="Subtitle 3">
            <a:extLst>
              <a:ext uri="{FF2B5EF4-FFF2-40B4-BE49-F238E27FC236}">
                <a16:creationId xmlns:a16="http://schemas.microsoft.com/office/drawing/2014/main" id="{AEEE3BC2-1FB9-431C-ACB4-9C98E24B3D25}"/>
              </a:ext>
            </a:extLst>
          </p:cNvPr>
          <p:cNvSpPr>
            <a:spLocks noGrp="1"/>
          </p:cNvSpPr>
          <p:nvPr>
            <p:ph type="subTitle" idx="1"/>
          </p:nvPr>
        </p:nvSpPr>
        <p:spPr>
          <a:xfrm>
            <a:off x="3924300" y="5953125"/>
            <a:ext cx="3286125" cy="476250"/>
          </a:xfrm>
        </p:spPr>
        <p:txBody>
          <a:bodyPr/>
          <a:lstStyle/>
          <a:p>
            <a:r>
              <a:rPr lang="en-US" dirty="0"/>
              <a:t>- </a:t>
            </a:r>
            <a:r>
              <a:rPr lang="en-US" sz="2000" dirty="0"/>
              <a:t>Kurian George Pannikottu</a:t>
            </a:r>
            <a:endParaRPr lang="en-US" dirty="0"/>
          </a:p>
          <a:p>
            <a:endParaRPr lang="en-US" dirty="0"/>
          </a:p>
        </p:txBody>
      </p:sp>
    </p:spTree>
    <p:extLst>
      <p:ext uri="{BB962C8B-B14F-4D97-AF65-F5344CB8AC3E}">
        <p14:creationId xmlns:p14="http://schemas.microsoft.com/office/powerpoint/2010/main" val="386156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903CFD-B3CA-48BB-AE76-A0E1C7B9B3A1}"/>
              </a:ext>
            </a:extLst>
          </p:cNvPr>
          <p:cNvSpPr>
            <a:spLocks noGrp="1"/>
          </p:cNvSpPr>
          <p:nvPr>
            <p:ph idx="1"/>
          </p:nvPr>
        </p:nvSpPr>
        <p:spPr/>
        <p:txBody>
          <a:bodyPr/>
          <a:lstStyle/>
          <a:p>
            <a:pPr marL="0" marR="0" indent="0">
              <a:lnSpc>
                <a:spcPct val="107000"/>
              </a:lnSpc>
              <a:spcBef>
                <a:spcPts val="0"/>
              </a:spcBef>
              <a:spcAft>
                <a:spcPts val="800"/>
              </a:spcAft>
              <a:buNone/>
            </a:pPr>
            <a:r>
              <a:rPr lang="en-US" sz="2800" b="1" u="sng" dirty="0">
                <a:effectLst/>
                <a:latin typeface="Calibri Light" panose="020F0302020204030204" pitchFamily="34" charset="0"/>
                <a:ea typeface="Calibri" panose="020F0502020204030204" pitchFamily="34" charset="0"/>
                <a:cs typeface="Times New Roman" panose="02020603050405020304" pitchFamily="18" charset="0"/>
              </a:rPr>
              <a:t>Problem Statement</a:t>
            </a:r>
            <a:r>
              <a:rPr lang="en-US" sz="2800" b="1" dirty="0">
                <a:effectLst/>
                <a:latin typeface="Calibri Light" panose="020F0302020204030204" pitchFamily="34" charset="0"/>
                <a:ea typeface="Calibri" panose="020F0502020204030204" pitchFamily="34" charset="0"/>
                <a:cs typeface="Times New Roman" panose="02020603050405020304" pitchFamily="18" charset="0"/>
              </a:rPr>
              <a:t> – </a:t>
            </a:r>
            <a:r>
              <a:rPr lang="en-US" sz="2800" dirty="0">
                <a:effectLst/>
                <a:latin typeface="Calibri" panose="020F0502020204030204" pitchFamily="34" charset="0"/>
                <a:ea typeface="Calibri" panose="020F0502020204030204" pitchFamily="34" charset="0"/>
                <a:cs typeface="Calibri" panose="020F0502020204030204" pitchFamily="34" charset="0"/>
              </a:rPr>
              <a:t>Frame a model that can</a:t>
            </a:r>
            <a:r>
              <a:rPr lang="en-US" sz="2800" b="1"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be used to expand the text to make it longer by adding more context.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Input - A sentence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Output – An expanded text with more details and content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4A104963-8313-4A13-ACEE-CB14C57348C3}"/>
              </a:ext>
            </a:extLst>
          </p:cNvPr>
          <p:cNvSpPr>
            <a:spLocks noGrp="1"/>
          </p:cNvSpPr>
          <p:nvPr>
            <p:ph type="title"/>
          </p:nvPr>
        </p:nvSpPr>
        <p:spPr/>
        <p:txBody>
          <a:bodyPr/>
          <a:lstStyle/>
          <a:p>
            <a:r>
              <a:rPr lang="en-US" dirty="0"/>
              <a:t>Problem Statement</a:t>
            </a:r>
          </a:p>
        </p:txBody>
      </p:sp>
      <p:sp>
        <p:nvSpPr>
          <p:cNvPr id="4" name="Footer Placeholder 3">
            <a:extLst>
              <a:ext uri="{FF2B5EF4-FFF2-40B4-BE49-F238E27FC236}">
                <a16:creationId xmlns:a16="http://schemas.microsoft.com/office/drawing/2014/main" id="{071CC77D-9BD1-4628-B893-F0291AAA0CA2}"/>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97286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AA843B-BB37-4DF1-9693-D33A96DECE21}"/>
              </a:ext>
            </a:extLst>
          </p:cNvPr>
          <p:cNvSpPr>
            <a:spLocks noGrp="1"/>
          </p:cNvSpPr>
          <p:nvPr>
            <p:ph idx="1"/>
          </p:nvPr>
        </p:nvSpPr>
        <p:spPr/>
        <p:txBody>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This script uses the transformers library to load a pre-trained language model, preprocess a sentence, and generate more text based on the preprocessed sentence using top-p sampling. Specifically, it uses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EleutherAI</a:t>
            </a:r>
            <a:r>
              <a:rPr lang="en-US" sz="1400" dirty="0">
                <a:effectLst/>
                <a:latin typeface="Calibri" panose="020F0502020204030204" pitchFamily="34" charset="0"/>
                <a:ea typeface="Calibri" panose="020F0502020204030204" pitchFamily="34" charset="0"/>
                <a:cs typeface="Times New Roman" panose="02020603050405020304" pitchFamily="18" charset="0"/>
              </a:rPr>
              <a:t>/gpt-neo-2.7B model, which is a very large language model with 2.7 billion parameters.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script first imports the necessary libraries, including torch and transformers. It then loads the pre-trained language model and tokenizer using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AutoTokenizer</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AutoModelWithLMHead</a:t>
            </a:r>
            <a:r>
              <a:rPr lang="en-US" sz="1400" dirty="0">
                <a:effectLst/>
                <a:latin typeface="Calibri" panose="020F0502020204030204" pitchFamily="34" charset="0"/>
                <a:ea typeface="Calibri" panose="020F0502020204030204" pitchFamily="34" charset="0"/>
                <a:cs typeface="Times New Roman" panose="02020603050405020304" pitchFamily="18" charset="0"/>
              </a:rPr>
              <a:t> classes from transformers. The sentence to expand is defined as a string variable.</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sentence is then preprocessed using the tokenizer's encode method, which returns a tensor of input IDs. An attention mask is also defined using a tensor of ones with the same shape as the input IDs tensor. Finally, the pad token ID is retrieved from the tokenizer.</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model's generate method is then called with the preprocessed input IDs, attention mask, and pad token ID.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max_length</a:t>
            </a:r>
            <a:r>
              <a:rPr lang="en-US" sz="1400" dirty="0">
                <a:effectLst/>
                <a:latin typeface="Calibri" panose="020F0502020204030204" pitchFamily="34" charset="0"/>
                <a:ea typeface="Calibri" panose="020F0502020204030204" pitchFamily="34" charset="0"/>
                <a:cs typeface="Times New Roman" panose="02020603050405020304" pitchFamily="18" charset="0"/>
              </a:rPr>
              <a:t> parameter is set to 100, which specifies the maximum length of the generated output.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do_sample</a:t>
            </a:r>
            <a:r>
              <a:rPr lang="en-US" sz="1400" dirty="0">
                <a:effectLst/>
                <a:latin typeface="Calibri" panose="020F0502020204030204" pitchFamily="34" charset="0"/>
                <a:ea typeface="Calibri" panose="020F0502020204030204" pitchFamily="34" charset="0"/>
                <a:cs typeface="Times New Roman" panose="02020603050405020304" pitchFamily="18" charset="0"/>
              </a:rPr>
              <a:t> parameter is set to True to enable sampling of the output, and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top_p</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top_k</a:t>
            </a:r>
            <a:r>
              <a:rPr lang="en-US" sz="1400" dirty="0">
                <a:effectLst/>
                <a:latin typeface="Calibri" panose="020F0502020204030204" pitchFamily="34" charset="0"/>
                <a:ea typeface="Calibri" panose="020F0502020204030204" pitchFamily="34" charset="0"/>
                <a:cs typeface="Times New Roman" panose="02020603050405020304" pitchFamily="18" charset="0"/>
              </a:rPr>
              <a:t> parameters are set to 0.95 and 50, respectively, to control the quality and diversity of the generated output.</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output of the generate method is a tensor of generated token IDs, which is decoded into text using the tokenizer's decode method, with special tokens skipped. The generated text is then printed to the console.</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Overall, this script demonstrates how to use a pre-trained language model to generate new text based on a given input sentence.</a:t>
            </a:r>
          </a:p>
          <a:p>
            <a:pPr marL="0" indent="0">
              <a:buNone/>
            </a:pPr>
            <a:endParaRPr lang="en-US" dirty="0"/>
          </a:p>
        </p:txBody>
      </p:sp>
      <p:sp>
        <p:nvSpPr>
          <p:cNvPr id="3" name="Title 2">
            <a:extLst>
              <a:ext uri="{FF2B5EF4-FFF2-40B4-BE49-F238E27FC236}">
                <a16:creationId xmlns:a16="http://schemas.microsoft.com/office/drawing/2014/main" id="{0E098206-DBCC-41DA-9FC1-84840E6CC4AF}"/>
              </a:ext>
            </a:extLst>
          </p:cNvPr>
          <p:cNvSpPr>
            <a:spLocks noGrp="1"/>
          </p:cNvSpPr>
          <p:nvPr>
            <p:ph type="title"/>
          </p:nvPr>
        </p:nvSpPr>
        <p:spPr/>
        <p:txBody>
          <a:bodyPr/>
          <a:lstStyle/>
          <a:p>
            <a:r>
              <a:rPr lang="en-US" dirty="0"/>
              <a:t>Approach-1</a:t>
            </a:r>
          </a:p>
        </p:txBody>
      </p:sp>
      <p:sp>
        <p:nvSpPr>
          <p:cNvPr id="4" name="Footer Placeholder 3">
            <a:extLst>
              <a:ext uri="{FF2B5EF4-FFF2-40B4-BE49-F238E27FC236}">
                <a16:creationId xmlns:a16="http://schemas.microsoft.com/office/drawing/2014/main" id="{59D8A8BE-A492-46BE-A2B0-BD5E57D97BEA}"/>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57776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4FA43A-BE6F-4481-9BB9-DA61231DC749}"/>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First, it imports the necessary modules: torch, which is a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PyTorch</a:t>
            </a:r>
            <a:r>
              <a:rPr lang="en-US" sz="1400" dirty="0">
                <a:effectLst/>
                <a:latin typeface="Calibri" panose="020F0502020204030204" pitchFamily="34" charset="0"/>
                <a:ea typeface="Calibri" panose="020F0502020204030204" pitchFamily="34" charset="0"/>
                <a:cs typeface="Times New Roman" panose="02020603050405020304" pitchFamily="18" charset="0"/>
              </a:rPr>
              <a:t> library for tensor operations, and the transformers library, which provides an easy-to-use interface for working with pre-trained language models.</a:t>
            </a:r>
          </a:p>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It loads a pre-trained language model called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EleutherAI</a:t>
            </a:r>
            <a:r>
              <a:rPr lang="en-US" sz="1400" dirty="0">
                <a:effectLst/>
                <a:latin typeface="Calibri" panose="020F0502020204030204" pitchFamily="34" charset="0"/>
                <a:ea typeface="Calibri" panose="020F0502020204030204" pitchFamily="34" charset="0"/>
                <a:cs typeface="Times New Roman" panose="02020603050405020304" pitchFamily="18" charset="0"/>
              </a:rPr>
              <a:t>/gpt-neo-2.7B using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AutoTokenizer</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AutoModelWithLMHead</a:t>
            </a:r>
            <a:r>
              <a:rPr lang="en-US" sz="1400" dirty="0">
                <a:effectLst/>
                <a:latin typeface="Calibri" panose="020F0502020204030204" pitchFamily="34" charset="0"/>
                <a:ea typeface="Calibri" panose="020F0502020204030204" pitchFamily="34" charset="0"/>
                <a:cs typeface="Times New Roman" panose="02020603050405020304" pitchFamily="18" charset="0"/>
              </a:rPr>
              <a:t> classes from the transformers library. This model has been pre-trained on a massive corpus of text data and can generate high-quality natural language text.</a:t>
            </a:r>
          </a:p>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It defines a sentence to expand, which is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ricky</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ponting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was one of the best cricketer of all time".</a:t>
            </a:r>
          </a:p>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It preprocesses the sentence using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tokenizer.encode</a:t>
            </a:r>
            <a:r>
              <a:rPr lang="en-US" sz="1400" dirty="0">
                <a:effectLst/>
                <a:latin typeface="Calibri" panose="020F0502020204030204" pitchFamily="34" charset="0"/>
                <a:ea typeface="Calibri" panose="020F0502020204030204" pitchFamily="34" charset="0"/>
                <a:cs typeface="Times New Roman" panose="02020603050405020304" pitchFamily="18" charset="0"/>
              </a:rPr>
              <a:t>() method, which converts the text into a sequence of token IDs that the language model can process.</a:t>
            </a:r>
          </a:p>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It defines an attention mask with the same shape as the input tensor, which tells the language model which tokens to attend to and which ones to ignore. In this case, it sets all the values to 1, indicating that all tokens should be attended to.</a:t>
            </a:r>
          </a:p>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It defines the pad token ID using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tokenizer.pad_token_id</a:t>
            </a:r>
            <a:r>
              <a:rPr lang="en-US" sz="1400" dirty="0">
                <a:effectLst/>
                <a:latin typeface="Calibri" panose="020F0502020204030204" pitchFamily="34" charset="0"/>
                <a:ea typeface="Calibri" panose="020F0502020204030204" pitchFamily="34" charset="0"/>
                <a:cs typeface="Times New Roman" panose="02020603050405020304" pitchFamily="18" charset="0"/>
              </a:rPr>
              <a:t> attribute, which is used to pad the input sequence to the same length as the maximum sequence length the model was trained on.</a:t>
            </a:r>
          </a:p>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It generates more text based on the preprocessed sentence using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model.generate</a:t>
            </a:r>
            <a:r>
              <a:rPr lang="en-US" sz="1400" dirty="0">
                <a:effectLst/>
                <a:latin typeface="Calibri" panose="020F0502020204030204" pitchFamily="34" charset="0"/>
                <a:ea typeface="Calibri" panose="020F0502020204030204" pitchFamily="34" charset="0"/>
                <a:cs typeface="Times New Roman" panose="02020603050405020304" pitchFamily="18" charset="0"/>
              </a:rPr>
              <a:t>() method. This method takes the preprocessed input sequence, the attention mask, the pad token ID, and several other arguments, and generates a new sequence of tokens using the language model. In this case, it uses top-p sampling, which means that it selects the next token based on the probability distribution of the top tokens whose cumulative probability mass is at most 0.95. It also uses top-k filtering, which means that it only considers the top 50 tokens with the highest probabilities. The generated text is limited to a maximum length of 100 tokens.</a:t>
            </a:r>
          </a:p>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It decodes the generated output into text using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tokenizer.decode</a:t>
            </a:r>
            <a:r>
              <a:rPr lang="en-US" sz="1400" dirty="0">
                <a:effectLst/>
                <a:latin typeface="Calibri" panose="020F0502020204030204" pitchFamily="34" charset="0"/>
                <a:ea typeface="Calibri" panose="020F0502020204030204" pitchFamily="34" charset="0"/>
                <a:cs typeface="Times New Roman" panose="02020603050405020304" pitchFamily="18" charset="0"/>
              </a:rPr>
              <a:t>() method, which converts the token IDs back into text.</a:t>
            </a:r>
          </a:p>
          <a:p>
            <a:pPr marL="342900" marR="0" lvl="0" indent="-342900">
              <a:lnSpc>
                <a:spcPct val="107000"/>
              </a:lnSpc>
              <a:spcBef>
                <a:spcPts val="0"/>
              </a:spcBef>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Cleaning up the text: The generated text may contain unwanted characters, punctuation, or extra spaces. You can use Python's string manipulation methods to clean up the text and make it more readable.</a:t>
            </a:r>
          </a:p>
          <a:p>
            <a:pPr marL="342900" marR="0" lvl="0" indent="-342900">
              <a:lnSpc>
                <a:spcPct val="107000"/>
              </a:lnSpc>
              <a:spcBef>
                <a:spcPts val="0"/>
              </a:spcBef>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Finally, it prints the expanded text, which is the generated text based on the preprocessed input sentence.</a:t>
            </a:r>
            <a:endParaRPr lang="en-US" sz="1200" dirty="0"/>
          </a:p>
        </p:txBody>
      </p:sp>
      <p:sp>
        <p:nvSpPr>
          <p:cNvPr id="3" name="Title 2">
            <a:extLst>
              <a:ext uri="{FF2B5EF4-FFF2-40B4-BE49-F238E27FC236}">
                <a16:creationId xmlns:a16="http://schemas.microsoft.com/office/drawing/2014/main" id="{3F6C3233-B6D3-4899-95B2-6B5B0858EE01}"/>
              </a:ext>
            </a:extLst>
          </p:cNvPr>
          <p:cNvSpPr>
            <a:spLocks noGrp="1"/>
          </p:cNvSpPr>
          <p:nvPr>
            <p:ph type="title"/>
          </p:nvPr>
        </p:nvSpPr>
        <p:spPr/>
        <p:txBody>
          <a:bodyPr/>
          <a:lstStyle/>
          <a:p>
            <a:r>
              <a:rPr lang="en-US" dirty="0"/>
              <a:t>Algorithm-1</a:t>
            </a:r>
          </a:p>
        </p:txBody>
      </p:sp>
    </p:spTree>
    <p:extLst>
      <p:ext uri="{BB962C8B-B14F-4D97-AF65-F5344CB8AC3E}">
        <p14:creationId xmlns:p14="http://schemas.microsoft.com/office/powerpoint/2010/main" val="75635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46098-05C0-46B1-92C0-39ADA5A58AA7}"/>
              </a:ext>
            </a:extLst>
          </p:cNvPr>
          <p:cNvSpPr>
            <a:spLocks noGrp="1"/>
          </p:cNvSpPr>
          <p:nvPr>
            <p:ph type="title"/>
          </p:nvPr>
        </p:nvSpPr>
        <p:spPr/>
        <p:txBody>
          <a:bodyPr/>
          <a:lstStyle/>
          <a:p>
            <a:pPr algn="ctr"/>
            <a:r>
              <a:rPr lang="en-US" dirty="0"/>
              <a:t>Flowchart</a:t>
            </a:r>
          </a:p>
        </p:txBody>
      </p:sp>
      <p:sp>
        <p:nvSpPr>
          <p:cNvPr id="4" name="Footer Placeholder 3">
            <a:extLst>
              <a:ext uri="{FF2B5EF4-FFF2-40B4-BE49-F238E27FC236}">
                <a16:creationId xmlns:a16="http://schemas.microsoft.com/office/drawing/2014/main" id="{08427AE1-F1B4-47D6-8832-5375373C17C6}"/>
              </a:ext>
            </a:extLst>
          </p:cNvPr>
          <p:cNvSpPr>
            <a:spLocks noGrp="1"/>
          </p:cNvSpPr>
          <p:nvPr>
            <p:ph type="ftr" sz="quarter" idx="10"/>
          </p:nvPr>
        </p:nvSpPr>
        <p:spPr/>
        <p:txBody>
          <a:bodyPr/>
          <a:lstStyle/>
          <a:p>
            <a:endParaRPr lang="en-US" dirty="0"/>
          </a:p>
        </p:txBody>
      </p:sp>
      <p:graphicFrame>
        <p:nvGraphicFramePr>
          <p:cNvPr id="9" name="Diagram 8">
            <a:extLst>
              <a:ext uri="{FF2B5EF4-FFF2-40B4-BE49-F238E27FC236}">
                <a16:creationId xmlns:a16="http://schemas.microsoft.com/office/drawing/2014/main" id="{79E3DD49-BB4B-4432-A282-1556031FBE84}"/>
              </a:ext>
            </a:extLst>
          </p:cNvPr>
          <p:cNvGraphicFramePr/>
          <p:nvPr>
            <p:extLst>
              <p:ext uri="{D42A27DB-BD31-4B8C-83A1-F6EECF244321}">
                <p14:modId xmlns:p14="http://schemas.microsoft.com/office/powerpoint/2010/main" val="3665902122"/>
              </p:ext>
            </p:extLst>
          </p:nvPr>
        </p:nvGraphicFramePr>
        <p:xfrm>
          <a:off x="871177" y="-447674"/>
          <a:ext cx="11035073" cy="7011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391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6" imgW="216" imgH="216" progId="TCLayout.ActiveDocument.1">
                  <p:embed/>
                </p:oleObj>
              </mc:Choice>
              <mc:Fallback>
                <p:oleObj name="think-cell Slide" r:id="rId6" imgW="216" imgH="216" progId="TCLayout.ActiveDocument.1">
                  <p:embed/>
                  <p:pic>
                    <p:nvPicPr>
                      <p:cNvPr id="4" name="Object 3"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3223D147-6F64-4C06-8B35-D798B4345C9D}"/>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l" defTabSz="914400" rtl="0" eaLnBrk="1" fontAlgn="auto" latinLnBrk="0" hangingPunct="1">
              <a:lnSpc>
                <a:spcPct val="90000"/>
              </a:lnSpc>
              <a:spcBef>
                <a:spcPct val="0"/>
              </a:spcBef>
              <a:spcAft>
                <a:spcPct val="0"/>
              </a:spcAft>
              <a:buClrTx/>
              <a:buSzTx/>
              <a:buFontTx/>
              <a:buNone/>
              <a:tabLst/>
              <a:defRPr/>
            </a:pPr>
            <a:endParaRPr kumimoji="0" lang="en-US" sz="2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46" name="Oval 45">
            <a:extLst>
              <a:ext uri="{FF2B5EF4-FFF2-40B4-BE49-F238E27FC236}">
                <a16:creationId xmlns:a16="http://schemas.microsoft.com/office/drawing/2014/main" id="{94D7842A-56F9-46A3-8039-6AE545EE4119}"/>
              </a:ext>
            </a:extLst>
          </p:cNvPr>
          <p:cNvSpPr/>
          <p:nvPr/>
        </p:nvSpPr>
        <p:spPr>
          <a:xfrm>
            <a:off x="1881972" y="1604846"/>
            <a:ext cx="571668" cy="571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7" name="Content Placeholder 32">
            <a:extLst>
              <a:ext uri="{FF2B5EF4-FFF2-40B4-BE49-F238E27FC236}">
                <a16:creationId xmlns:a16="http://schemas.microsoft.com/office/drawing/2014/main" id="{2CFF0774-7BFA-433F-989A-A212B7CDF9FD}"/>
              </a:ext>
            </a:extLst>
          </p:cNvPr>
          <p:cNvSpPr txBox="1">
            <a:spLocks/>
          </p:cNvSpPr>
          <p:nvPr/>
        </p:nvSpPr>
        <p:spPr>
          <a:xfrm>
            <a:off x="384693" y="2235688"/>
            <a:ext cx="3017519" cy="4024110"/>
          </a:xfrm>
          <a:prstGeom prst="rect">
            <a:avLst/>
          </a:prstGeom>
        </p:spPr>
        <p:txBody>
          <a:bodyPr wrap="square" lIns="91440" tIns="45720" rIns="45720" bIns="4572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indent="-137160">
              <a:lnSpc>
                <a:spcPct val="100000"/>
              </a:lnSpc>
              <a:spcBef>
                <a:spcPts val="300"/>
              </a:spcBef>
              <a:spcAft>
                <a:spcPts val="100"/>
              </a:spcAft>
            </a:pPr>
            <a:r>
              <a:rPr lang="en-US" sz="1100" dirty="0">
                <a:solidFill>
                  <a:srgbClr val="374151"/>
                </a:solidFill>
                <a:effectLst/>
                <a:ea typeface="Calibri" panose="020F0502020204030204" pitchFamily="34" charset="0"/>
              </a:rPr>
              <a:t>Time-consuming: The GPT-Neo 2.7B model is very large and requires significant computational resources to generate text.</a:t>
            </a:r>
          </a:p>
          <a:p>
            <a:pPr marL="137160" indent="-137160">
              <a:lnSpc>
                <a:spcPct val="100000"/>
              </a:lnSpc>
              <a:spcBef>
                <a:spcPts val="300"/>
              </a:spcBef>
              <a:spcAft>
                <a:spcPts val="100"/>
              </a:spcAft>
            </a:pPr>
            <a:r>
              <a:rPr lang="en-US" sz="1100" dirty="0">
                <a:solidFill>
                  <a:srgbClr val="374151"/>
                </a:solidFill>
                <a:effectLst/>
                <a:ea typeface="Calibri" panose="020F0502020204030204" pitchFamily="34" charset="0"/>
              </a:rPr>
              <a:t>Coherence and quality of generated text: While pre-trained language models like GPT-Neo are powerful tools for generating text, they are not perfect and can generate text that is nonsensical or grammatically incorrect</a:t>
            </a:r>
            <a:r>
              <a:rPr lang="en-US" sz="1100" dirty="0"/>
              <a:t>. </a:t>
            </a:r>
          </a:p>
          <a:p>
            <a:pPr marL="137160" indent="-137160">
              <a:lnSpc>
                <a:spcPct val="100000"/>
              </a:lnSpc>
              <a:spcBef>
                <a:spcPts val="300"/>
              </a:spcBef>
              <a:spcAft>
                <a:spcPts val="100"/>
              </a:spcAft>
            </a:pPr>
            <a:r>
              <a:rPr lang="en-US" sz="1100" dirty="0">
                <a:solidFill>
                  <a:srgbClr val="374151"/>
                </a:solidFill>
                <a:effectLst/>
                <a:ea typeface="Calibri" panose="020F0502020204030204" pitchFamily="34" charset="0"/>
              </a:rPr>
              <a:t>Cost of running the code: Running this code requires a working internet connection and access to the Hugging Face model hub</a:t>
            </a:r>
            <a:r>
              <a:rPr lang="en-US" sz="1100" dirty="0"/>
              <a:t>.</a:t>
            </a:r>
          </a:p>
          <a:p>
            <a:pPr marL="137160" indent="-137160">
              <a:lnSpc>
                <a:spcPct val="100000"/>
              </a:lnSpc>
              <a:spcBef>
                <a:spcPts val="300"/>
              </a:spcBef>
              <a:spcAft>
                <a:spcPts val="100"/>
              </a:spcAft>
            </a:pPr>
            <a:r>
              <a:rPr lang="en-US" sz="1100" dirty="0">
                <a:solidFill>
                  <a:srgbClr val="374151"/>
                </a:solidFill>
                <a:effectLst/>
                <a:ea typeface="Times New Roman" panose="02020603050405020304" pitchFamily="18" charset="0"/>
              </a:rPr>
              <a:t>Input sentence limitations: The model's ability to generate text is limited by the quality and specificity of the input sentence. Providing a very generic or ambiguous input sentence may result in the generated text being nonsensical or irrelevant to the input.</a:t>
            </a:r>
            <a:endParaRPr lang="en-US" sz="1100" dirty="0">
              <a:effectLst/>
              <a:ea typeface="Times New Roman" panose="02020603050405020304" pitchFamily="18" charset="0"/>
            </a:endParaRPr>
          </a:p>
          <a:p>
            <a:pPr marL="137160" indent="-137160">
              <a:lnSpc>
                <a:spcPct val="100000"/>
              </a:lnSpc>
              <a:spcBef>
                <a:spcPts val="300"/>
              </a:spcBef>
              <a:spcAft>
                <a:spcPts val="100"/>
              </a:spcAft>
            </a:pPr>
            <a:r>
              <a:rPr lang="en-US" sz="1100" dirty="0">
                <a:solidFill>
                  <a:srgbClr val="374151"/>
                </a:solidFill>
                <a:effectLst/>
                <a:ea typeface="Calibri" panose="020F0502020204030204" pitchFamily="34" charset="0"/>
              </a:rPr>
              <a:t>Model limitations: Despite the impressive performance of GPT-Neo 2.7B, it still has its limitations and may not be suitable for all natural language processing tasks.</a:t>
            </a:r>
            <a:endParaRPr lang="en-US" sz="1100" dirty="0"/>
          </a:p>
          <a:p>
            <a:pPr marL="137160" indent="-137160">
              <a:lnSpc>
                <a:spcPct val="100000"/>
              </a:lnSpc>
              <a:spcBef>
                <a:spcPts val="300"/>
              </a:spcBef>
              <a:spcAft>
                <a:spcPts val="100"/>
              </a:spcAft>
            </a:pPr>
            <a:endParaRPr lang="en-US" sz="1100" dirty="0">
              <a:latin typeface="+mj-lt"/>
            </a:endParaRPr>
          </a:p>
          <a:p>
            <a:pPr marL="137160" indent="-137160">
              <a:lnSpc>
                <a:spcPct val="100000"/>
              </a:lnSpc>
              <a:spcBef>
                <a:spcPts val="300"/>
              </a:spcBef>
              <a:spcAft>
                <a:spcPts val="100"/>
              </a:spcAft>
            </a:pPr>
            <a:endParaRPr lang="en-US" sz="1100" dirty="0">
              <a:latin typeface="+mj-lt"/>
            </a:endParaRPr>
          </a:p>
          <a:p>
            <a:pPr marL="137160" indent="-137160">
              <a:lnSpc>
                <a:spcPct val="100000"/>
              </a:lnSpc>
              <a:spcBef>
                <a:spcPts val="300"/>
              </a:spcBef>
              <a:spcAft>
                <a:spcPts val="100"/>
              </a:spcAft>
            </a:pPr>
            <a:endParaRPr lang="en-US" sz="1100" dirty="0">
              <a:latin typeface="+mj-lt"/>
            </a:endParaRPr>
          </a:p>
        </p:txBody>
      </p:sp>
      <p:sp>
        <p:nvSpPr>
          <p:cNvPr id="52" name="Content Placeholder 18">
            <a:extLst>
              <a:ext uri="{FF2B5EF4-FFF2-40B4-BE49-F238E27FC236}">
                <a16:creationId xmlns:a16="http://schemas.microsoft.com/office/drawing/2014/main" id="{FB5C65EA-09A5-4FA3-AD26-F49A2AAFF47F}"/>
              </a:ext>
            </a:extLst>
          </p:cNvPr>
          <p:cNvSpPr txBox="1">
            <a:spLocks/>
          </p:cNvSpPr>
          <p:nvPr/>
        </p:nvSpPr>
        <p:spPr>
          <a:xfrm>
            <a:off x="384694" y="1748938"/>
            <a:ext cx="2702635" cy="2834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FE8A12"/>
                </a:solidFill>
                <a:effectLst/>
                <a:uLnTx/>
                <a:uFillTx/>
                <a:latin typeface="Arial" panose="020B0604020202020204"/>
                <a:ea typeface="+mn-ea"/>
                <a:cs typeface="+mn-cs"/>
              </a:rPr>
              <a:t>CHALLENGE</a:t>
            </a:r>
            <a:endParaRPr kumimoji="0" lang="en-US" sz="1600" b="0" i="0" u="none" strike="noStrike" kern="1200" cap="none" spc="0" normalizeH="0" baseline="0" noProof="0" dirty="0">
              <a:ln>
                <a:noFill/>
              </a:ln>
              <a:solidFill>
                <a:srgbClr val="FE8A12"/>
              </a:solidFill>
              <a:effectLst/>
              <a:uLnTx/>
              <a:uFillTx/>
              <a:latin typeface="Arial" panose="020B0604020202020204"/>
              <a:ea typeface="+mn-ea"/>
              <a:cs typeface="+mn-cs"/>
            </a:endParaRPr>
          </a:p>
        </p:txBody>
      </p:sp>
      <p:cxnSp>
        <p:nvCxnSpPr>
          <p:cNvPr id="69" name="Straight Connector 68">
            <a:extLst>
              <a:ext uri="{FF2B5EF4-FFF2-40B4-BE49-F238E27FC236}">
                <a16:creationId xmlns:a16="http://schemas.microsoft.com/office/drawing/2014/main" id="{46015090-987E-4402-A54C-ECD641D7A12F}"/>
              </a:ext>
            </a:extLst>
          </p:cNvPr>
          <p:cNvCxnSpPr>
            <a:cxnSpLocks/>
          </p:cNvCxnSpPr>
          <p:nvPr/>
        </p:nvCxnSpPr>
        <p:spPr>
          <a:xfrm>
            <a:off x="2423160" y="1890680"/>
            <a:ext cx="100584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Content Placeholder 18">
            <a:extLst>
              <a:ext uri="{FF2B5EF4-FFF2-40B4-BE49-F238E27FC236}">
                <a16:creationId xmlns:a16="http://schemas.microsoft.com/office/drawing/2014/main" id="{807ADFDB-3DA0-4506-BC98-F4143B4E856F}"/>
              </a:ext>
            </a:extLst>
          </p:cNvPr>
          <p:cNvSpPr txBox="1">
            <a:spLocks/>
          </p:cNvSpPr>
          <p:nvPr/>
        </p:nvSpPr>
        <p:spPr>
          <a:xfrm>
            <a:off x="3736805" y="1748938"/>
            <a:ext cx="2702635" cy="2834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5587"/>
                </a:solidFill>
                <a:effectLst/>
                <a:uLnTx/>
                <a:uFillTx/>
                <a:latin typeface="Arial" panose="020B0604020202020204"/>
                <a:ea typeface="+mn-ea"/>
                <a:cs typeface="+mn-cs"/>
              </a:rPr>
              <a:t>SOLUTION</a:t>
            </a:r>
            <a:endParaRPr kumimoji="0" lang="en-US" sz="1600" b="0" i="0" u="none" strike="noStrike" kern="1200" cap="none" spc="0" normalizeH="0" baseline="0" noProof="0" dirty="0">
              <a:ln>
                <a:noFill/>
              </a:ln>
              <a:solidFill>
                <a:srgbClr val="005587"/>
              </a:solidFill>
              <a:effectLst/>
              <a:uLnTx/>
              <a:uFillTx/>
              <a:latin typeface="Arial" panose="020B0604020202020204"/>
              <a:ea typeface="+mn-ea"/>
              <a:cs typeface="+mn-cs"/>
            </a:endParaRPr>
          </a:p>
        </p:txBody>
      </p:sp>
      <p:cxnSp>
        <p:nvCxnSpPr>
          <p:cNvPr id="75" name="Straight Connector 74">
            <a:extLst>
              <a:ext uri="{FF2B5EF4-FFF2-40B4-BE49-F238E27FC236}">
                <a16:creationId xmlns:a16="http://schemas.microsoft.com/office/drawing/2014/main" id="{BC276EC6-154B-4671-81C6-23D6F9FE4E23}"/>
              </a:ext>
            </a:extLst>
          </p:cNvPr>
          <p:cNvCxnSpPr>
            <a:cxnSpLocks/>
            <a:stCxn id="92" idx="6"/>
          </p:cNvCxnSpPr>
          <p:nvPr/>
        </p:nvCxnSpPr>
        <p:spPr>
          <a:xfrm>
            <a:off x="5601084" y="1890680"/>
            <a:ext cx="288610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6" name="Content Placeholder 18">
            <a:extLst>
              <a:ext uri="{FF2B5EF4-FFF2-40B4-BE49-F238E27FC236}">
                <a16:creationId xmlns:a16="http://schemas.microsoft.com/office/drawing/2014/main" id="{EAA7EDE7-2170-4FEB-99FD-4B6502AC4612}"/>
              </a:ext>
            </a:extLst>
          </p:cNvPr>
          <p:cNvSpPr txBox="1">
            <a:spLocks/>
          </p:cNvSpPr>
          <p:nvPr/>
        </p:nvSpPr>
        <p:spPr>
          <a:xfrm>
            <a:off x="8781450" y="1748938"/>
            <a:ext cx="2702635" cy="2834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43B02A"/>
                </a:solidFill>
                <a:effectLst/>
                <a:uLnTx/>
                <a:uFillTx/>
                <a:latin typeface="Arial" panose="020B0604020202020204"/>
                <a:ea typeface="+mn-ea"/>
                <a:cs typeface="+mn-cs"/>
              </a:rPr>
              <a:t>IMPACT</a:t>
            </a:r>
            <a:endParaRPr kumimoji="0" lang="en-US" sz="1600" b="0" i="0" u="none" strike="noStrike" kern="1200" cap="none" spc="0" normalizeH="0" baseline="0" noProof="0" dirty="0">
              <a:ln>
                <a:noFill/>
              </a:ln>
              <a:solidFill>
                <a:srgbClr val="43B02A"/>
              </a:solidFill>
              <a:effectLst/>
              <a:uLnTx/>
              <a:uFillTx/>
              <a:latin typeface="Arial" panose="020B0604020202020204"/>
              <a:ea typeface="+mn-ea"/>
              <a:cs typeface="+mn-cs"/>
            </a:endParaRPr>
          </a:p>
        </p:txBody>
      </p:sp>
      <p:cxnSp>
        <p:nvCxnSpPr>
          <p:cNvPr id="77" name="Straight Connector 76">
            <a:extLst>
              <a:ext uri="{FF2B5EF4-FFF2-40B4-BE49-F238E27FC236}">
                <a16:creationId xmlns:a16="http://schemas.microsoft.com/office/drawing/2014/main" id="{FE0DA2CC-B871-4020-A5D0-1ECF97BC940C}"/>
              </a:ext>
            </a:extLst>
          </p:cNvPr>
          <p:cNvCxnSpPr>
            <a:cxnSpLocks/>
            <a:stCxn id="97" idx="6"/>
          </p:cNvCxnSpPr>
          <p:nvPr/>
        </p:nvCxnSpPr>
        <p:spPr>
          <a:xfrm>
            <a:off x="10396755" y="1890680"/>
            <a:ext cx="13716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1E10FF1-E631-4301-9298-43EFC2BCAE8F}"/>
              </a:ext>
            </a:extLst>
          </p:cNvPr>
          <p:cNvCxnSpPr>
            <a:cxnSpLocks/>
          </p:cNvCxnSpPr>
          <p:nvPr/>
        </p:nvCxnSpPr>
        <p:spPr>
          <a:xfrm>
            <a:off x="3417112" y="1883741"/>
            <a:ext cx="0" cy="435656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186BECE-7E5D-4F94-9A53-ACDBD2652C70}"/>
              </a:ext>
            </a:extLst>
          </p:cNvPr>
          <p:cNvCxnSpPr>
            <a:cxnSpLocks/>
          </p:cNvCxnSpPr>
          <p:nvPr/>
        </p:nvCxnSpPr>
        <p:spPr>
          <a:xfrm>
            <a:off x="8477949" y="1883741"/>
            <a:ext cx="0" cy="435656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08A10C3-EF02-40F2-96CC-D3392357F567}"/>
              </a:ext>
            </a:extLst>
          </p:cNvPr>
          <p:cNvCxnSpPr>
            <a:cxnSpLocks/>
          </p:cNvCxnSpPr>
          <p:nvPr/>
        </p:nvCxnSpPr>
        <p:spPr>
          <a:xfrm>
            <a:off x="11765401" y="1883741"/>
            <a:ext cx="0" cy="435656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81" name="Content Placeholder 32">
            <a:extLst>
              <a:ext uri="{FF2B5EF4-FFF2-40B4-BE49-F238E27FC236}">
                <a16:creationId xmlns:a16="http://schemas.microsoft.com/office/drawing/2014/main" id="{A6C37771-F7A0-4CED-B66A-A49252DD67E8}"/>
              </a:ext>
            </a:extLst>
          </p:cNvPr>
          <p:cNvSpPr txBox="1">
            <a:spLocks/>
          </p:cNvSpPr>
          <p:nvPr/>
        </p:nvSpPr>
        <p:spPr>
          <a:xfrm>
            <a:off x="3736805" y="2235688"/>
            <a:ext cx="4754880" cy="4024110"/>
          </a:xfrm>
          <a:prstGeom prst="rect">
            <a:avLst/>
          </a:prstGeom>
        </p:spPr>
        <p:txBody>
          <a:bodyPr wrap="square" lIns="91440" tIns="45720" rIns="45720" bIns="4572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0"/>
              </a:spcBef>
              <a:tabLst>
                <a:tab pos="457200" algn="l"/>
              </a:tabLst>
            </a:pPr>
            <a:r>
              <a:rPr lang="en-US" sz="1100" dirty="0">
                <a:solidFill>
                  <a:srgbClr val="000000"/>
                </a:solidFill>
                <a:effectLst/>
                <a:ea typeface="Times New Roman" panose="02020603050405020304" pitchFamily="18" charset="0"/>
                <a:cs typeface="Times New Roman" panose="02020603050405020304" pitchFamily="18" charset="0"/>
              </a:rPr>
              <a:t>No training required: The code uses a pre-trained language model, so there is no need to train a model from scratch. This saves significant time and resources compared to training a custom model.</a:t>
            </a:r>
          </a:p>
          <a:p>
            <a:pPr>
              <a:lnSpc>
                <a:spcPct val="107000"/>
              </a:lnSpc>
              <a:spcBef>
                <a:spcPts val="0"/>
              </a:spcBef>
              <a:tabLst>
                <a:tab pos="457200" algn="l"/>
              </a:tabLst>
            </a:pPr>
            <a:r>
              <a:rPr lang="en-US" sz="1100" dirty="0">
                <a:solidFill>
                  <a:srgbClr val="000000"/>
                </a:solidFill>
                <a:effectLst/>
                <a:ea typeface="Times New Roman" panose="02020603050405020304" pitchFamily="18" charset="0"/>
                <a:cs typeface="Times New Roman" panose="02020603050405020304" pitchFamily="18" charset="0"/>
              </a:rPr>
              <a:t>Fast prototyping: The code provides a quick and easy way to generate text based on a given input sentence, which is useful for prototyping and testing natural language processing models.</a:t>
            </a:r>
            <a:endParaRPr lang="en-US" sz="1100" dirty="0">
              <a:effectLst/>
              <a:ea typeface="Calibri" panose="020F0502020204030204" pitchFamily="34" charset="0"/>
              <a:cs typeface="Times New Roman" panose="02020603050405020304" pitchFamily="18" charset="0"/>
            </a:endParaRPr>
          </a:p>
          <a:p>
            <a:pPr>
              <a:lnSpc>
                <a:spcPct val="107000"/>
              </a:lnSpc>
              <a:spcBef>
                <a:spcPts val="0"/>
              </a:spcBef>
              <a:tabLst>
                <a:tab pos="457200" algn="l"/>
              </a:tabLst>
            </a:pPr>
            <a:r>
              <a:rPr lang="en-US" sz="1100" dirty="0">
                <a:solidFill>
                  <a:srgbClr val="000000"/>
                </a:solidFill>
                <a:effectLst/>
                <a:ea typeface="Times New Roman" panose="02020603050405020304" pitchFamily="18" charset="0"/>
              </a:rPr>
              <a:t>High-quality text generation: The GPT-Neo 2.7B model used in this code has been pre-trained on a large corpus of text, making it highly effective at generating high-quality text </a:t>
            </a:r>
          </a:p>
          <a:p>
            <a:pPr>
              <a:lnSpc>
                <a:spcPct val="107000"/>
              </a:lnSpc>
              <a:spcBef>
                <a:spcPts val="0"/>
              </a:spcBef>
              <a:tabLst>
                <a:tab pos="457200" algn="l"/>
              </a:tabLst>
            </a:pPr>
            <a:r>
              <a:rPr lang="en-US" sz="1100" dirty="0">
                <a:solidFill>
                  <a:srgbClr val="000000"/>
                </a:solidFill>
                <a:effectLst/>
                <a:ea typeface="Times New Roman" panose="02020603050405020304" pitchFamily="18" charset="0"/>
              </a:rPr>
              <a:t>Flexibility: The code can be easily modified to suit specific natural language processing tasks, such as summarization or question answering, by adjusting the input sentence and other parameters</a:t>
            </a:r>
          </a:p>
          <a:p>
            <a:pPr>
              <a:lnSpc>
                <a:spcPct val="107000"/>
              </a:lnSpc>
              <a:spcBef>
                <a:spcPts val="0"/>
              </a:spcBef>
              <a:tabLst>
                <a:tab pos="457200" algn="l"/>
              </a:tabLst>
            </a:pPr>
            <a:r>
              <a:rPr lang="en-US" sz="1100" dirty="0">
                <a:solidFill>
                  <a:srgbClr val="000000"/>
                </a:solidFill>
                <a:effectLst/>
                <a:ea typeface="Times New Roman" panose="02020603050405020304" pitchFamily="18" charset="0"/>
                <a:cs typeface="Times New Roman" panose="02020603050405020304" pitchFamily="18" charset="0"/>
              </a:rPr>
              <a:t>Ease of use: The transformers library provides a simple and intuitive interface for loading pre-trained language models and generating text, making it easy for users with limited natural language processing expertise to use the code effectively.</a:t>
            </a:r>
            <a:endParaRPr lang="en-US" sz="1100" dirty="0">
              <a:effectLst/>
              <a:ea typeface="Calibri" panose="020F0502020204030204" pitchFamily="34" charset="0"/>
              <a:cs typeface="Times New Roman" panose="02020603050405020304" pitchFamily="18" charset="0"/>
            </a:endParaRPr>
          </a:p>
          <a:p>
            <a:pPr>
              <a:lnSpc>
                <a:spcPct val="107000"/>
              </a:lnSpc>
              <a:spcBef>
                <a:spcPts val="0"/>
              </a:spcBef>
              <a:tabLst>
                <a:tab pos="457200" algn="l"/>
              </a:tabLst>
            </a:pPr>
            <a:endParaRPr lang="en-US" sz="1100" dirty="0">
              <a:effectLst/>
              <a:ea typeface="Calibri" panose="020F0502020204030204" pitchFamily="34" charset="0"/>
              <a:cs typeface="Times New Roman" panose="02020603050405020304" pitchFamily="18" charset="0"/>
            </a:endParaRPr>
          </a:p>
          <a:p>
            <a:pPr marL="0" indent="0">
              <a:lnSpc>
                <a:spcPct val="100000"/>
              </a:lnSpc>
              <a:spcBef>
                <a:spcPts val="300"/>
              </a:spcBef>
              <a:spcAft>
                <a:spcPts val="100"/>
              </a:spcAft>
              <a:buNone/>
              <a:defRPr/>
            </a:pPr>
            <a:endParaRPr kumimoji="0" lang="en-US" sz="1100" b="0" i="0" u="none" strike="noStrike" kern="1200" cap="none" spc="0" normalizeH="0" baseline="0" noProof="0" dirty="0">
              <a:ln>
                <a:noFill/>
              </a:ln>
              <a:solidFill>
                <a:srgbClr val="2B3A42"/>
              </a:solidFill>
              <a:effectLst/>
              <a:uLnTx/>
              <a:uFillTx/>
              <a:latin typeface="+mj-lt"/>
              <a:ea typeface="+mn-ea"/>
              <a:cs typeface="+mn-cs"/>
            </a:endParaRPr>
          </a:p>
        </p:txBody>
      </p:sp>
      <p:grpSp>
        <p:nvGrpSpPr>
          <p:cNvPr id="82" name="Group 81">
            <a:extLst>
              <a:ext uri="{FF2B5EF4-FFF2-40B4-BE49-F238E27FC236}">
                <a16:creationId xmlns:a16="http://schemas.microsoft.com/office/drawing/2014/main" id="{FAE9DC70-0E78-4CD1-ACCA-953A8C11A9E9}"/>
              </a:ext>
            </a:extLst>
          </p:cNvPr>
          <p:cNvGrpSpPr/>
          <p:nvPr/>
        </p:nvGrpSpPr>
        <p:grpSpPr>
          <a:xfrm>
            <a:off x="2029847" y="1703990"/>
            <a:ext cx="298206" cy="335280"/>
            <a:chOff x="-3128962" y="1466850"/>
            <a:chExt cx="3549650" cy="3990975"/>
          </a:xfrm>
          <a:solidFill>
            <a:schemeClr val="bg1"/>
          </a:solidFill>
        </p:grpSpPr>
        <p:sp>
          <p:nvSpPr>
            <p:cNvPr id="83" name="Rectangle 34">
              <a:extLst>
                <a:ext uri="{FF2B5EF4-FFF2-40B4-BE49-F238E27FC236}">
                  <a16:creationId xmlns:a16="http://schemas.microsoft.com/office/drawing/2014/main" id="{CAA7E0BC-0CE2-4158-9AB3-C7163300BAA4}"/>
                </a:ext>
              </a:extLst>
            </p:cNvPr>
            <p:cNvSpPr>
              <a:spLocks noChangeArrowheads="1"/>
            </p:cNvSpPr>
            <p:nvPr/>
          </p:nvSpPr>
          <p:spPr bwMode="auto">
            <a:xfrm>
              <a:off x="-1963737" y="3105150"/>
              <a:ext cx="1022350"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84" name="Freeform 36">
              <a:extLst>
                <a:ext uri="{FF2B5EF4-FFF2-40B4-BE49-F238E27FC236}">
                  <a16:creationId xmlns:a16="http://schemas.microsoft.com/office/drawing/2014/main" id="{199569C1-9DB4-4833-8F21-6C6C1D318C2A}"/>
                </a:ext>
              </a:extLst>
            </p:cNvPr>
            <p:cNvSpPr>
              <a:spLocks/>
            </p:cNvSpPr>
            <p:nvPr/>
          </p:nvSpPr>
          <p:spPr bwMode="auto">
            <a:xfrm>
              <a:off x="-1963737" y="4503738"/>
              <a:ext cx="312738" cy="180975"/>
            </a:xfrm>
            <a:custGeom>
              <a:avLst/>
              <a:gdLst>
                <a:gd name="T0" fmla="*/ 0 w 83"/>
                <a:gd name="T1" fmla="*/ 0 h 48"/>
                <a:gd name="T2" fmla="*/ 0 w 83"/>
                <a:gd name="T3" fmla="*/ 48 h 48"/>
                <a:gd name="T4" fmla="*/ 83 w 83"/>
                <a:gd name="T5" fmla="*/ 48 h 48"/>
                <a:gd name="T6" fmla="*/ 79 w 83"/>
                <a:gd name="T7" fmla="*/ 1 h 48"/>
                <a:gd name="T8" fmla="*/ 79 w 83"/>
                <a:gd name="T9" fmla="*/ 0 h 48"/>
                <a:gd name="T10" fmla="*/ 0 w 83"/>
                <a:gd name="T11" fmla="*/ 0 h 48"/>
              </a:gdLst>
              <a:ahLst/>
              <a:cxnLst>
                <a:cxn ang="0">
                  <a:pos x="T0" y="T1"/>
                </a:cxn>
                <a:cxn ang="0">
                  <a:pos x="T2" y="T3"/>
                </a:cxn>
                <a:cxn ang="0">
                  <a:pos x="T4" y="T5"/>
                </a:cxn>
                <a:cxn ang="0">
                  <a:pos x="T6" y="T7"/>
                </a:cxn>
                <a:cxn ang="0">
                  <a:pos x="T8" y="T9"/>
                </a:cxn>
                <a:cxn ang="0">
                  <a:pos x="T10" y="T11"/>
                </a:cxn>
              </a:cxnLst>
              <a:rect l="0" t="0" r="r" b="b"/>
              <a:pathLst>
                <a:path w="83" h="48">
                  <a:moveTo>
                    <a:pt x="0" y="0"/>
                  </a:moveTo>
                  <a:cubicBezTo>
                    <a:pt x="0" y="48"/>
                    <a:pt x="0" y="48"/>
                    <a:pt x="0" y="48"/>
                  </a:cubicBezTo>
                  <a:cubicBezTo>
                    <a:pt x="83" y="48"/>
                    <a:pt x="83" y="48"/>
                    <a:pt x="83" y="48"/>
                  </a:cubicBezTo>
                  <a:cubicBezTo>
                    <a:pt x="81" y="33"/>
                    <a:pt x="79" y="17"/>
                    <a:pt x="79" y="1"/>
                  </a:cubicBezTo>
                  <a:cubicBezTo>
                    <a:pt x="79" y="1"/>
                    <a:pt x="79" y="0"/>
                    <a:pt x="7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85" name="Freeform 37">
              <a:extLst>
                <a:ext uri="{FF2B5EF4-FFF2-40B4-BE49-F238E27FC236}">
                  <a16:creationId xmlns:a16="http://schemas.microsoft.com/office/drawing/2014/main" id="{187B96F1-5F1E-4E36-B37F-A72AEBE634B2}"/>
                </a:ext>
              </a:extLst>
            </p:cNvPr>
            <p:cNvSpPr>
              <a:spLocks/>
            </p:cNvSpPr>
            <p:nvPr/>
          </p:nvSpPr>
          <p:spPr bwMode="auto">
            <a:xfrm>
              <a:off x="-1963737" y="3805238"/>
              <a:ext cx="546100" cy="179388"/>
            </a:xfrm>
            <a:custGeom>
              <a:avLst/>
              <a:gdLst>
                <a:gd name="T0" fmla="*/ 145 w 145"/>
                <a:gd name="T1" fmla="*/ 0 h 48"/>
                <a:gd name="T2" fmla="*/ 0 w 145"/>
                <a:gd name="T3" fmla="*/ 0 h 48"/>
                <a:gd name="T4" fmla="*/ 0 w 145"/>
                <a:gd name="T5" fmla="*/ 48 h 48"/>
                <a:gd name="T6" fmla="*/ 113 w 145"/>
                <a:gd name="T7" fmla="*/ 48 h 48"/>
                <a:gd name="T8" fmla="*/ 145 w 145"/>
                <a:gd name="T9" fmla="*/ 0 h 48"/>
              </a:gdLst>
              <a:ahLst/>
              <a:cxnLst>
                <a:cxn ang="0">
                  <a:pos x="T0" y="T1"/>
                </a:cxn>
                <a:cxn ang="0">
                  <a:pos x="T2" y="T3"/>
                </a:cxn>
                <a:cxn ang="0">
                  <a:pos x="T4" y="T5"/>
                </a:cxn>
                <a:cxn ang="0">
                  <a:pos x="T6" y="T7"/>
                </a:cxn>
                <a:cxn ang="0">
                  <a:pos x="T8" y="T9"/>
                </a:cxn>
              </a:cxnLst>
              <a:rect l="0" t="0" r="r" b="b"/>
              <a:pathLst>
                <a:path w="145" h="48">
                  <a:moveTo>
                    <a:pt x="145" y="0"/>
                  </a:moveTo>
                  <a:cubicBezTo>
                    <a:pt x="0" y="0"/>
                    <a:pt x="0" y="0"/>
                    <a:pt x="0" y="0"/>
                  </a:cubicBezTo>
                  <a:cubicBezTo>
                    <a:pt x="0" y="48"/>
                    <a:pt x="0" y="48"/>
                    <a:pt x="0" y="48"/>
                  </a:cubicBezTo>
                  <a:cubicBezTo>
                    <a:pt x="113" y="48"/>
                    <a:pt x="113" y="48"/>
                    <a:pt x="113" y="48"/>
                  </a:cubicBezTo>
                  <a:cubicBezTo>
                    <a:pt x="122" y="31"/>
                    <a:pt x="133" y="15"/>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86" name="Freeform 38">
              <a:extLst>
                <a:ext uri="{FF2B5EF4-FFF2-40B4-BE49-F238E27FC236}">
                  <a16:creationId xmlns:a16="http://schemas.microsoft.com/office/drawing/2014/main" id="{9C4D6F7E-5950-4A7E-94FC-0B1A38786561}"/>
                </a:ext>
              </a:extLst>
            </p:cNvPr>
            <p:cNvSpPr>
              <a:spLocks noEditPoints="1"/>
            </p:cNvSpPr>
            <p:nvPr/>
          </p:nvSpPr>
          <p:spPr bwMode="auto">
            <a:xfrm>
              <a:off x="-3128962" y="1466850"/>
              <a:ext cx="2640013" cy="3848100"/>
            </a:xfrm>
            <a:custGeom>
              <a:avLst/>
              <a:gdLst>
                <a:gd name="T0" fmla="*/ 72 w 702"/>
                <a:gd name="T1" fmla="*/ 1024 h 1024"/>
                <a:gd name="T2" fmla="*/ 480 w 702"/>
                <a:gd name="T3" fmla="*/ 1024 h 1024"/>
                <a:gd name="T4" fmla="*/ 440 w 702"/>
                <a:gd name="T5" fmla="*/ 976 h 1024"/>
                <a:gd name="T6" fmla="*/ 72 w 702"/>
                <a:gd name="T7" fmla="*/ 976 h 1024"/>
                <a:gd name="T8" fmla="*/ 48 w 702"/>
                <a:gd name="T9" fmla="*/ 952 h 1024"/>
                <a:gd name="T10" fmla="*/ 48 w 702"/>
                <a:gd name="T11" fmla="*/ 230 h 1024"/>
                <a:gd name="T12" fmla="*/ 72 w 702"/>
                <a:gd name="T13" fmla="*/ 206 h 1024"/>
                <a:gd name="T14" fmla="*/ 168 w 702"/>
                <a:gd name="T15" fmla="*/ 206 h 1024"/>
                <a:gd name="T16" fmla="*/ 168 w 702"/>
                <a:gd name="T17" fmla="*/ 280 h 1024"/>
                <a:gd name="T18" fmla="*/ 534 w 702"/>
                <a:gd name="T19" fmla="*/ 280 h 1024"/>
                <a:gd name="T20" fmla="*/ 534 w 702"/>
                <a:gd name="T21" fmla="*/ 206 h 1024"/>
                <a:gd name="T22" fmla="*/ 630 w 702"/>
                <a:gd name="T23" fmla="*/ 206 h 1024"/>
                <a:gd name="T24" fmla="*/ 654 w 702"/>
                <a:gd name="T25" fmla="*/ 230 h 1024"/>
                <a:gd name="T26" fmla="*/ 654 w 702"/>
                <a:gd name="T27" fmla="*/ 510 h 1024"/>
                <a:gd name="T28" fmla="*/ 691 w 702"/>
                <a:gd name="T29" fmla="*/ 508 h 1024"/>
                <a:gd name="T30" fmla="*/ 702 w 702"/>
                <a:gd name="T31" fmla="*/ 508 h 1024"/>
                <a:gd name="T32" fmla="*/ 702 w 702"/>
                <a:gd name="T33" fmla="*/ 230 h 1024"/>
                <a:gd name="T34" fmla="*/ 630 w 702"/>
                <a:gd name="T35" fmla="*/ 158 h 1024"/>
                <a:gd name="T36" fmla="*/ 534 w 702"/>
                <a:gd name="T37" fmla="*/ 158 h 1024"/>
                <a:gd name="T38" fmla="*/ 464 w 702"/>
                <a:gd name="T39" fmla="*/ 92 h 1024"/>
                <a:gd name="T40" fmla="*/ 442 w 702"/>
                <a:gd name="T41" fmla="*/ 92 h 1024"/>
                <a:gd name="T42" fmla="*/ 351 w 702"/>
                <a:gd name="T43" fmla="*/ 0 h 1024"/>
                <a:gd name="T44" fmla="*/ 260 w 702"/>
                <a:gd name="T45" fmla="*/ 92 h 1024"/>
                <a:gd name="T46" fmla="*/ 238 w 702"/>
                <a:gd name="T47" fmla="*/ 92 h 1024"/>
                <a:gd name="T48" fmla="*/ 168 w 702"/>
                <a:gd name="T49" fmla="*/ 158 h 1024"/>
                <a:gd name="T50" fmla="*/ 72 w 702"/>
                <a:gd name="T51" fmla="*/ 158 h 1024"/>
                <a:gd name="T52" fmla="*/ 0 w 702"/>
                <a:gd name="T53" fmla="*/ 230 h 1024"/>
                <a:gd name="T54" fmla="*/ 0 w 702"/>
                <a:gd name="T55" fmla="*/ 952 h 1024"/>
                <a:gd name="T56" fmla="*/ 72 w 702"/>
                <a:gd name="T57" fmla="*/ 1024 h 1024"/>
                <a:gd name="T58" fmla="*/ 216 w 702"/>
                <a:gd name="T59" fmla="*/ 158 h 1024"/>
                <a:gd name="T60" fmla="*/ 238 w 702"/>
                <a:gd name="T61" fmla="*/ 140 h 1024"/>
                <a:gd name="T62" fmla="*/ 315 w 702"/>
                <a:gd name="T63" fmla="*/ 140 h 1024"/>
                <a:gd name="T64" fmla="*/ 309 w 702"/>
                <a:gd name="T65" fmla="*/ 112 h 1024"/>
                <a:gd name="T66" fmla="*/ 308 w 702"/>
                <a:gd name="T67" fmla="*/ 100 h 1024"/>
                <a:gd name="T68" fmla="*/ 351 w 702"/>
                <a:gd name="T69" fmla="*/ 48 h 1024"/>
                <a:gd name="T70" fmla="*/ 394 w 702"/>
                <a:gd name="T71" fmla="*/ 100 h 1024"/>
                <a:gd name="T72" fmla="*/ 393 w 702"/>
                <a:gd name="T73" fmla="*/ 112 h 1024"/>
                <a:gd name="T74" fmla="*/ 387 w 702"/>
                <a:gd name="T75" fmla="*/ 140 h 1024"/>
                <a:gd name="T76" fmla="*/ 464 w 702"/>
                <a:gd name="T77" fmla="*/ 140 h 1024"/>
                <a:gd name="T78" fmla="*/ 486 w 702"/>
                <a:gd name="T79" fmla="*/ 158 h 1024"/>
                <a:gd name="T80" fmla="*/ 486 w 702"/>
                <a:gd name="T81" fmla="*/ 232 h 1024"/>
                <a:gd name="T82" fmla="*/ 216 w 702"/>
                <a:gd name="T83" fmla="*/ 232 h 1024"/>
                <a:gd name="T84" fmla="*/ 216 w 702"/>
                <a:gd name="T85" fmla="*/ 158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2" h="1024">
                  <a:moveTo>
                    <a:pt x="72" y="1024"/>
                  </a:moveTo>
                  <a:cubicBezTo>
                    <a:pt x="480" y="1024"/>
                    <a:pt x="480" y="1024"/>
                    <a:pt x="480" y="1024"/>
                  </a:cubicBezTo>
                  <a:cubicBezTo>
                    <a:pt x="465" y="1009"/>
                    <a:pt x="451" y="993"/>
                    <a:pt x="440" y="976"/>
                  </a:cubicBezTo>
                  <a:cubicBezTo>
                    <a:pt x="72" y="976"/>
                    <a:pt x="72" y="976"/>
                    <a:pt x="72" y="976"/>
                  </a:cubicBezTo>
                  <a:cubicBezTo>
                    <a:pt x="59" y="976"/>
                    <a:pt x="48" y="965"/>
                    <a:pt x="48" y="952"/>
                  </a:cubicBezTo>
                  <a:cubicBezTo>
                    <a:pt x="48" y="230"/>
                    <a:pt x="48" y="230"/>
                    <a:pt x="48" y="230"/>
                  </a:cubicBezTo>
                  <a:cubicBezTo>
                    <a:pt x="48" y="217"/>
                    <a:pt x="59" y="206"/>
                    <a:pt x="72" y="206"/>
                  </a:cubicBezTo>
                  <a:cubicBezTo>
                    <a:pt x="168" y="206"/>
                    <a:pt x="168" y="206"/>
                    <a:pt x="168" y="206"/>
                  </a:cubicBezTo>
                  <a:cubicBezTo>
                    <a:pt x="168" y="280"/>
                    <a:pt x="168" y="280"/>
                    <a:pt x="168" y="280"/>
                  </a:cubicBezTo>
                  <a:cubicBezTo>
                    <a:pt x="534" y="280"/>
                    <a:pt x="534" y="280"/>
                    <a:pt x="534" y="280"/>
                  </a:cubicBezTo>
                  <a:cubicBezTo>
                    <a:pt x="534" y="206"/>
                    <a:pt x="534" y="206"/>
                    <a:pt x="534" y="206"/>
                  </a:cubicBezTo>
                  <a:cubicBezTo>
                    <a:pt x="630" y="206"/>
                    <a:pt x="630" y="206"/>
                    <a:pt x="630" y="206"/>
                  </a:cubicBezTo>
                  <a:cubicBezTo>
                    <a:pt x="643" y="206"/>
                    <a:pt x="654" y="217"/>
                    <a:pt x="654" y="230"/>
                  </a:cubicBezTo>
                  <a:cubicBezTo>
                    <a:pt x="654" y="510"/>
                    <a:pt x="654" y="510"/>
                    <a:pt x="654" y="510"/>
                  </a:cubicBezTo>
                  <a:cubicBezTo>
                    <a:pt x="666" y="509"/>
                    <a:pt x="678" y="508"/>
                    <a:pt x="691" y="508"/>
                  </a:cubicBezTo>
                  <a:cubicBezTo>
                    <a:pt x="694" y="508"/>
                    <a:pt x="698" y="508"/>
                    <a:pt x="702" y="508"/>
                  </a:cubicBezTo>
                  <a:cubicBezTo>
                    <a:pt x="702" y="230"/>
                    <a:pt x="702" y="230"/>
                    <a:pt x="702" y="230"/>
                  </a:cubicBezTo>
                  <a:cubicBezTo>
                    <a:pt x="702" y="190"/>
                    <a:pt x="670" y="158"/>
                    <a:pt x="630" y="158"/>
                  </a:cubicBezTo>
                  <a:cubicBezTo>
                    <a:pt x="534" y="158"/>
                    <a:pt x="534" y="158"/>
                    <a:pt x="534" y="158"/>
                  </a:cubicBezTo>
                  <a:cubicBezTo>
                    <a:pt x="534" y="122"/>
                    <a:pt x="502" y="92"/>
                    <a:pt x="464" y="92"/>
                  </a:cubicBezTo>
                  <a:cubicBezTo>
                    <a:pt x="442" y="92"/>
                    <a:pt x="442" y="92"/>
                    <a:pt x="442" y="92"/>
                  </a:cubicBezTo>
                  <a:cubicBezTo>
                    <a:pt x="439" y="41"/>
                    <a:pt x="399" y="0"/>
                    <a:pt x="351" y="0"/>
                  </a:cubicBezTo>
                  <a:cubicBezTo>
                    <a:pt x="303" y="0"/>
                    <a:pt x="263" y="41"/>
                    <a:pt x="260" y="92"/>
                  </a:cubicBezTo>
                  <a:cubicBezTo>
                    <a:pt x="238" y="92"/>
                    <a:pt x="238" y="92"/>
                    <a:pt x="238" y="92"/>
                  </a:cubicBezTo>
                  <a:cubicBezTo>
                    <a:pt x="200" y="92"/>
                    <a:pt x="169" y="122"/>
                    <a:pt x="168" y="158"/>
                  </a:cubicBezTo>
                  <a:cubicBezTo>
                    <a:pt x="72" y="158"/>
                    <a:pt x="72" y="158"/>
                    <a:pt x="72" y="158"/>
                  </a:cubicBezTo>
                  <a:cubicBezTo>
                    <a:pt x="32" y="158"/>
                    <a:pt x="0" y="190"/>
                    <a:pt x="0" y="230"/>
                  </a:cubicBezTo>
                  <a:cubicBezTo>
                    <a:pt x="0" y="952"/>
                    <a:pt x="0" y="952"/>
                    <a:pt x="0" y="952"/>
                  </a:cubicBezTo>
                  <a:cubicBezTo>
                    <a:pt x="0" y="992"/>
                    <a:pt x="32" y="1024"/>
                    <a:pt x="72" y="1024"/>
                  </a:cubicBezTo>
                  <a:close/>
                  <a:moveTo>
                    <a:pt x="216" y="158"/>
                  </a:moveTo>
                  <a:cubicBezTo>
                    <a:pt x="216" y="149"/>
                    <a:pt x="226" y="140"/>
                    <a:pt x="238" y="140"/>
                  </a:cubicBezTo>
                  <a:cubicBezTo>
                    <a:pt x="315" y="140"/>
                    <a:pt x="315" y="140"/>
                    <a:pt x="315" y="140"/>
                  </a:cubicBezTo>
                  <a:cubicBezTo>
                    <a:pt x="309" y="112"/>
                    <a:pt x="309" y="112"/>
                    <a:pt x="309" y="112"/>
                  </a:cubicBezTo>
                  <a:cubicBezTo>
                    <a:pt x="308" y="108"/>
                    <a:pt x="308" y="103"/>
                    <a:pt x="308" y="100"/>
                  </a:cubicBezTo>
                  <a:cubicBezTo>
                    <a:pt x="308" y="71"/>
                    <a:pt x="327" y="48"/>
                    <a:pt x="351" y="48"/>
                  </a:cubicBezTo>
                  <a:cubicBezTo>
                    <a:pt x="375" y="48"/>
                    <a:pt x="394" y="71"/>
                    <a:pt x="394" y="100"/>
                  </a:cubicBezTo>
                  <a:cubicBezTo>
                    <a:pt x="394" y="103"/>
                    <a:pt x="394" y="108"/>
                    <a:pt x="393" y="112"/>
                  </a:cubicBezTo>
                  <a:cubicBezTo>
                    <a:pt x="387" y="140"/>
                    <a:pt x="387" y="140"/>
                    <a:pt x="387" y="140"/>
                  </a:cubicBezTo>
                  <a:cubicBezTo>
                    <a:pt x="464" y="140"/>
                    <a:pt x="464" y="140"/>
                    <a:pt x="464" y="140"/>
                  </a:cubicBezTo>
                  <a:cubicBezTo>
                    <a:pt x="476" y="140"/>
                    <a:pt x="486" y="149"/>
                    <a:pt x="486" y="158"/>
                  </a:cubicBezTo>
                  <a:cubicBezTo>
                    <a:pt x="486" y="232"/>
                    <a:pt x="486" y="232"/>
                    <a:pt x="486" y="232"/>
                  </a:cubicBezTo>
                  <a:cubicBezTo>
                    <a:pt x="216" y="232"/>
                    <a:pt x="216" y="232"/>
                    <a:pt x="216" y="232"/>
                  </a:cubicBezTo>
                  <a:lnTo>
                    <a:pt x="216"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87" name="Freeform 39">
              <a:extLst>
                <a:ext uri="{FF2B5EF4-FFF2-40B4-BE49-F238E27FC236}">
                  <a16:creationId xmlns:a16="http://schemas.microsoft.com/office/drawing/2014/main" id="{1099C7A5-C7BA-4744-A1D6-F25469ACD821}"/>
                </a:ext>
              </a:extLst>
            </p:cNvPr>
            <p:cNvSpPr>
              <a:spLocks noEditPoints="1"/>
            </p:cNvSpPr>
            <p:nvPr/>
          </p:nvSpPr>
          <p:spPr bwMode="auto">
            <a:xfrm>
              <a:off x="-1485900" y="3556000"/>
              <a:ext cx="1906588" cy="1901825"/>
            </a:xfrm>
            <a:custGeom>
              <a:avLst/>
              <a:gdLst>
                <a:gd name="T0" fmla="*/ 254 w 507"/>
                <a:gd name="T1" fmla="*/ 0 h 506"/>
                <a:gd name="T2" fmla="*/ 0 w 507"/>
                <a:gd name="T3" fmla="*/ 253 h 506"/>
                <a:gd name="T4" fmla="*/ 254 w 507"/>
                <a:gd name="T5" fmla="*/ 506 h 506"/>
                <a:gd name="T6" fmla="*/ 507 w 507"/>
                <a:gd name="T7" fmla="*/ 253 h 506"/>
                <a:gd name="T8" fmla="*/ 254 w 507"/>
                <a:gd name="T9" fmla="*/ 0 h 506"/>
                <a:gd name="T10" fmla="*/ 254 w 507"/>
                <a:gd name="T11" fmla="*/ 458 h 506"/>
                <a:gd name="T12" fmla="*/ 48 w 507"/>
                <a:gd name="T13" fmla="*/ 253 h 506"/>
                <a:gd name="T14" fmla="*/ 254 w 507"/>
                <a:gd name="T15" fmla="*/ 48 h 506"/>
                <a:gd name="T16" fmla="*/ 459 w 507"/>
                <a:gd name="T17" fmla="*/ 253 h 506"/>
                <a:gd name="T18" fmla="*/ 254 w 507"/>
                <a:gd name="T19" fmla="*/ 458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7" h="506">
                  <a:moveTo>
                    <a:pt x="254" y="0"/>
                  </a:moveTo>
                  <a:cubicBezTo>
                    <a:pt x="114" y="0"/>
                    <a:pt x="0" y="114"/>
                    <a:pt x="0" y="253"/>
                  </a:cubicBezTo>
                  <a:cubicBezTo>
                    <a:pt x="0" y="393"/>
                    <a:pt x="114" y="506"/>
                    <a:pt x="254" y="506"/>
                  </a:cubicBezTo>
                  <a:cubicBezTo>
                    <a:pt x="393" y="506"/>
                    <a:pt x="507" y="393"/>
                    <a:pt x="507" y="253"/>
                  </a:cubicBezTo>
                  <a:cubicBezTo>
                    <a:pt x="507" y="114"/>
                    <a:pt x="393" y="0"/>
                    <a:pt x="254" y="0"/>
                  </a:cubicBezTo>
                  <a:close/>
                  <a:moveTo>
                    <a:pt x="254" y="458"/>
                  </a:moveTo>
                  <a:cubicBezTo>
                    <a:pt x="140" y="458"/>
                    <a:pt x="48" y="366"/>
                    <a:pt x="48" y="253"/>
                  </a:cubicBezTo>
                  <a:cubicBezTo>
                    <a:pt x="48" y="140"/>
                    <a:pt x="140" y="48"/>
                    <a:pt x="254" y="48"/>
                  </a:cubicBezTo>
                  <a:cubicBezTo>
                    <a:pt x="367" y="48"/>
                    <a:pt x="459" y="140"/>
                    <a:pt x="459" y="253"/>
                  </a:cubicBezTo>
                  <a:cubicBezTo>
                    <a:pt x="459" y="366"/>
                    <a:pt x="367" y="458"/>
                    <a:pt x="254" y="4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88" name="Freeform 40">
              <a:extLst>
                <a:ext uri="{FF2B5EF4-FFF2-40B4-BE49-F238E27FC236}">
                  <a16:creationId xmlns:a16="http://schemas.microsoft.com/office/drawing/2014/main" id="{8A8F13BA-62ED-47D6-8693-447B88D79F76}"/>
                </a:ext>
              </a:extLst>
            </p:cNvPr>
            <p:cNvSpPr>
              <a:spLocks/>
            </p:cNvSpPr>
            <p:nvPr/>
          </p:nvSpPr>
          <p:spPr bwMode="auto">
            <a:xfrm>
              <a:off x="-2787650" y="4179888"/>
              <a:ext cx="771525" cy="617538"/>
            </a:xfrm>
            <a:custGeom>
              <a:avLst/>
              <a:gdLst>
                <a:gd name="T0" fmla="*/ 81 w 486"/>
                <a:gd name="T1" fmla="*/ 135 h 389"/>
                <a:gd name="T2" fmla="*/ 0 w 486"/>
                <a:gd name="T3" fmla="*/ 216 h 389"/>
                <a:gd name="T4" fmla="*/ 176 w 486"/>
                <a:gd name="T5" fmla="*/ 389 h 389"/>
                <a:gd name="T6" fmla="*/ 486 w 486"/>
                <a:gd name="T7" fmla="*/ 81 h 389"/>
                <a:gd name="T8" fmla="*/ 405 w 486"/>
                <a:gd name="T9" fmla="*/ 0 h 389"/>
                <a:gd name="T10" fmla="*/ 176 w 486"/>
                <a:gd name="T11" fmla="*/ 230 h 389"/>
                <a:gd name="T12" fmla="*/ 81 w 486"/>
                <a:gd name="T13" fmla="*/ 135 h 389"/>
              </a:gdLst>
              <a:ahLst/>
              <a:cxnLst>
                <a:cxn ang="0">
                  <a:pos x="T0" y="T1"/>
                </a:cxn>
                <a:cxn ang="0">
                  <a:pos x="T2" y="T3"/>
                </a:cxn>
                <a:cxn ang="0">
                  <a:pos x="T4" y="T5"/>
                </a:cxn>
                <a:cxn ang="0">
                  <a:pos x="T6" y="T7"/>
                </a:cxn>
                <a:cxn ang="0">
                  <a:pos x="T8" y="T9"/>
                </a:cxn>
                <a:cxn ang="0">
                  <a:pos x="T10" y="T11"/>
                </a:cxn>
                <a:cxn ang="0">
                  <a:pos x="T12" y="T13"/>
                </a:cxn>
              </a:cxnLst>
              <a:rect l="0" t="0" r="r" b="b"/>
              <a:pathLst>
                <a:path w="486" h="389">
                  <a:moveTo>
                    <a:pt x="81" y="135"/>
                  </a:moveTo>
                  <a:lnTo>
                    <a:pt x="0" y="216"/>
                  </a:lnTo>
                  <a:lnTo>
                    <a:pt x="176" y="389"/>
                  </a:lnTo>
                  <a:lnTo>
                    <a:pt x="486" y="81"/>
                  </a:lnTo>
                  <a:lnTo>
                    <a:pt x="405" y="0"/>
                  </a:lnTo>
                  <a:lnTo>
                    <a:pt x="176" y="230"/>
                  </a:lnTo>
                  <a:lnTo>
                    <a:pt x="81"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89" name="Freeform 41">
              <a:extLst>
                <a:ext uri="{FF2B5EF4-FFF2-40B4-BE49-F238E27FC236}">
                  <a16:creationId xmlns:a16="http://schemas.microsoft.com/office/drawing/2014/main" id="{97DDC596-C6A5-4BF8-91EC-C3401845B8CB}"/>
                </a:ext>
              </a:extLst>
            </p:cNvPr>
            <p:cNvSpPr>
              <a:spLocks/>
            </p:cNvSpPr>
            <p:nvPr/>
          </p:nvSpPr>
          <p:spPr bwMode="auto">
            <a:xfrm>
              <a:off x="-2787650" y="3473450"/>
              <a:ext cx="771525" cy="615950"/>
            </a:xfrm>
            <a:custGeom>
              <a:avLst/>
              <a:gdLst>
                <a:gd name="T0" fmla="*/ 405 w 486"/>
                <a:gd name="T1" fmla="*/ 0 h 388"/>
                <a:gd name="T2" fmla="*/ 176 w 486"/>
                <a:gd name="T3" fmla="*/ 227 h 388"/>
                <a:gd name="T4" fmla="*/ 81 w 486"/>
                <a:gd name="T5" fmla="*/ 135 h 388"/>
                <a:gd name="T6" fmla="*/ 0 w 486"/>
                <a:gd name="T7" fmla="*/ 216 h 388"/>
                <a:gd name="T8" fmla="*/ 176 w 486"/>
                <a:gd name="T9" fmla="*/ 388 h 388"/>
                <a:gd name="T10" fmla="*/ 486 w 486"/>
                <a:gd name="T11" fmla="*/ 78 h 388"/>
                <a:gd name="T12" fmla="*/ 405 w 486"/>
                <a:gd name="T13" fmla="*/ 0 h 388"/>
              </a:gdLst>
              <a:ahLst/>
              <a:cxnLst>
                <a:cxn ang="0">
                  <a:pos x="T0" y="T1"/>
                </a:cxn>
                <a:cxn ang="0">
                  <a:pos x="T2" y="T3"/>
                </a:cxn>
                <a:cxn ang="0">
                  <a:pos x="T4" y="T5"/>
                </a:cxn>
                <a:cxn ang="0">
                  <a:pos x="T6" y="T7"/>
                </a:cxn>
                <a:cxn ang="0">
                  <a:pos x="T8" y="T9"/>
                </a:cxn>
                <a:cxn ang="0">
                  <a:pos x="T10" y="T11"/>
                </a:cxn>
                <a:cxn ang="0">
                  <a:pos x="T12" y="T13"/>
                </a:cxn>
              </a:cxnLst>
              <a:rect l="0" t="0" r="r" b="b"/>
              <a:pathLst>
                <a:path w="486" h="388">
                  <a:moveTo>
                    <a:pt x="405" y="0"/>
                  </a:moveTo>
                  <a:lnTo>
                    <a:pt x="176" y="227"/>
                  </a:lnTo>
                  <a:lnTo>
                    <a:pt x="81" y="135"/>
                  </a:lnTo>
                  <a:lnTo>
                    <a:pt x="0" y="216"/>
                  </a:lnTo>
                  <a:lnTo>
                    <a:pt x="176" y="388"/>
                  </a:lnTo>
                  <a:lnTo>
                    <a:pt x="486" y="78"/>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90" name="Freeform 42">
              <a:extLst>
                <a:ext uri="{FF2B5EF4-FFF2-40B4-BE49-F238E27FC236}">
                  <a16:creationId xmlns:a16="http://schemas.microsoft.com/office/drawing/2014/main" id="{BD5961AC-64D8-4BD6-84E5-FDEAFC388524}"/>
                </a:ext>
              </a:extLst>
            </p:cNvPr>
            <p:cNvSpPr>
              <a:spLocks/>
            </p:cNvSpPr>
            <p:nvPr/>
          </p:nvSpPr>
          <p:spPr bwMode="auto">
            <a:xfrm>
              <a:off x="-2787650" y="2778125"/>
              <a:ext cx="771525" cy="620713"/>
            </a:xfrm>
            <a:custGeom>
              <a:avLst/>
              <a:gdLst>
                <a:gd name="T0" fmla="*/ 405 w 486"/>
                <a:gd name="T1" fmla="*/ 0 h 391"/>
                <a:gd name="T2" fmla="*/ 176 w 486"/>
                <a:gd name="T3" fmla="*/ 230 h 391"/>
                <a:gd name="T4" fmla="*/ 81 w 486"/>
                <a:gd name="T5" fmla="*/ 138 h 391"/>
                <a:gd name="T6" fmla="*/ 0 w 486"/>
                <a:gd name="T7" fmla="*/ 218 h 391"/>
                <a:gd name="T8" fmla="*/ 176 w 486"/>
                <a:gd name="T9" fmla="*/ 391 h 391"/>
                <a:gd name="T10" fmla="*/ 486 w 486"/>
                <a:gd name="T11" fmla="*/ 81 h 391"/>
                <a:gd name="T12" fmla="*/ 405 w 486"/>
                <a:gd name="T13" fmla="*/ 0 h 391"/>
              </a:gdLst>
              <a:ahLst/>
              <a:cxnLst>
                <a:cxn ang="0">
                  <a:pos x="T0" y="T1"/>
                </a:cxn>
                <a:cxn ang="0">
                  <a:pos x="T2" y="T3"/>
                </a:cxn>
                <a:cxn ang="0">
                  <a:pos x="T4" y="T5"/>
                </a:cxn>
                <a:cxn ang="0">
                  <a:pos x="T6" y="T7"/>
                </a:cxn>
                <a:cxn ang="0">
                  <a:pos x="T8" y="T9"/>
                </a:cxn>
                <a:cxn ang="0">
                  <a:pos x="T10" y="T11"/>
                </a:cxn>
                <a:cxn ang="0">
                  <a:pos x="T12" y="T13"/>
                </a:cxn>
              </a:cxnLst>
              <a:rect l="0" t="0" r="r" b="b"/>
              <a:pathLst>
                <a:path w="486" h="391">
                  <a:moveTo>
                    <a:pt x="405" y="0"/>
                  </a:moveTo>
                  <a:lnTo>
                    <a:pt x="176" y="230"/>
                  </a:lnTo>
                  <a:lnTo>
                    <a:pt x="81" y="138"/>
                  </a:lnTo>
                  <a:lnTo>
                    <a:pt x="0" y="218"/>
                  </a:lnTo>
                  <a:lnTo>
                    <a:pt x="176" y="391"/>
                  </a:lnTo>
                  <a:lnTo>
                    <a:pt x="486" y="81"/>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91" name="Freeform 43">
              <a:extLst>
                <a:ext uri="{FF2B5EF4-FFF2-40B4-BE49-F238E27FC236}">
                  <a16:creationId xmlns:a16="http://schemas.microsoft.com/office/drawing/2014/main" id="{5D555D00-FBCE-4A41-9011-4323EF4368A3}"/>
                </a:ext>
              </a:extLst>
            </p:cNvPr>
            <p:cNvSpPr>
              <a:spLocks/>
            </p:cNvSpPr>
            <p:nvPr/>
          </p:nvSpPr>
          <p:spPr bwMode="auto">
            <a:xfrm>
              <a:off x="-1090612" y="4097338"/>
              <a:ext cx="1131888" cy="898525"/>
            </a:xfrm>
            <a:custGeom>
              <a:avLst/>
              <a:gdLst>
                <a:gd name="T0" fmla="*/ 632 w 713"/>
                <a:gd name="T1" fmla="*/ 0 h 566"/>
                <a:gd name="T2" fmla="*/ 227 w 713"/>
                <a:gd name="T3" fmla="*/ 405 h 566"/>
                <a:gd name="T4" fmla="*/ 80 w 713"/>
                <a:gd name="T5" fmla="*/ 261 h 566"/>
                <a:gd name="T6" fmla="*/ 0 w 713"/>
                <a:gd name="T7" fmla="*/ 341 h 566"/>
                <a:gd name="T8" fmla="*/ 227 w 713"/>
                <a:gd name="T9" fmla="*/ 566 h 566"/>
                <a:gd name="T10" fmla="*/ 713 w 713"/>
                <a:gd name="T11" fmla="*/ 81 h 566"/>
                <a:gd name="T12" fmla="*/ 632 w 71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713" h="566">
                  <a:moveTo>
                    <a:pt x="632" y="0"/>
                  </a:moveTo>
                  <a:lnTo>
                    <a:pt x="227" y="405"/>
                  </a:lnTo>
                  <a:lnTo>
                    <a:pt x="80" y="261"/>
                  </a:lnTo>
                  <a:lnTo>
                    <a:pt x="0" y="341"/>
                  </a:lnTo>
                  <a:lnTo>
                    <a:pt x="227" y="566"/>
                  </a:lnTo>
                  <a:lnTo>
                    <a:pt x="713" y="81"/>
                  </a:lnTo>
                  <a:lnTo>
                    <a:pt x="6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grpSp>
      <p:sp>
        <p:nvSpPr>
          <p:cNvPr id="92" name="Oval 91">
            <a:extLst>
              <a:ext uri="{FF2B5EF4-FFF2-40B4-BE49-F238E27FC236}">
                <a16:creationId xmlns:a16="http://schemas.microsoft.com/office/drawing/2014/main" id="{8E95E7D3-C441-47FE-A3BB-FE190BB0690F}"/>
              </a:ext>
            </a:extLst>
          </p:cNvPr>
          <p:cNvSpPr/>
          <p:nvPr/>
        </p:nvSpPr>
        <p:spPr>
          <a:xfrm>
            <a:off x="5029416" y="1604846"/>
            <a:ext cx="571668" cy="571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nvGrpSpPr>
          <p:cNvPr id="93" name="Group 92">
            <a:extLst>
              <a:ext uri="{FF2B5EF4-FFF2-40B4-BE49-F238E27FC236}">
                <a16:creationId xmlns:a16="http://schemas.microsoft.com/office/drawing/2014/main" id="{972DB4DC-BC32-4D40-99C6-64BA499F3D3B}"/>
              </a:ext>
            </a:extLst>
          </p:cNvPr>
          <p:cNvGrpSpPr/>
          <p:nvPr/>
        </p:nvGrpSpPr>
        <p:grpSpPr>
          <a:xfrm>
            <a:off x="5119669" y="1695100"/>
            <a:ext cx="391162" cy="391160"/>
            <a:chOff x="7319963" y="2024063"/>
            <a:chExt cx="3533775" cy="3533775"/>
          </a:xfrm>
          <a:solidFill>
            <a:schemeClr val="bg1"/>
          </a:solidFill>
        </p:grpSpPr>
        <p:sp>
          <p:nvSpPr>
            <p:cNvPr id="94" name="Freeform 120">
              <a:extLst>
                <a:ext uri="{FF2B5EF4-FFF2-40B4-BE49-F238E27FC236}">
                  <a16:creationId xmlns:a16="http://schemas.microsoft.com/office/drawing/2014/main" id="{1C15DFC4-F646-46D7-BBAF-4AA28BEB94CD}"/>
                </a:ext>
              </a:extLst>
            </p:cNvPr>
            <p:cNvSpPr>
              <a:spLocks noEditPoints="1"/>
            </p:cNvSpPr>
            <p:nvPr/>
          </p:nvSpPr>
          <p:spPr bwMode="auto">
            <a:xfrm>
              <a:off x="7319963" y="2024063"/>
              <a:ext cx="3533775" cy="3533775"/>
            </a:xfrm>
            <a:custGeom>
              <a:avLst/>
              <a:gdLst>
                <a:gd name="T0" fmla="*/ 848 w 940"/>
                <a:gd name="T1" fmla="*/ 443 h 940"/>
                <a:gd name="T2" fmla="*/ 934 w 940"/>
                <a:gd name="T3" fmla="*/ 351 h 940"/>
                <a:gd name="T4" fmla="*/ 756 w 940"/>
                <a:gd name="T5" fmla="*/ 222 h 940"/>
                <a:gd name="T6" fmla="*/ 714 w 940"/>
                <a:gd name="T7" fmla="*/ 58 h 940"/>
                <a:gd name="T8" fmla="*/ 521 w 940"/>
                <a:gd name="T9" fmla="*/ 34 h 940"/>
                <a:gd name="T10" fmla="*/ 419 w 940"/>
                <a:gd name="T11" fmla="*/ 34 h 940"/>
                <a:gd name="T12" fmla="*/ 226 w 940"/>
                <a:gd name="T13" fmla="*/ 58 h 940"/>
                <a:gd name="T14" fmla="*/ 184 w 940"/>
                <a:gd name="T15" fmla="*/ 222 h 940"/>
                <a:gd name="T16" fmla="*/ 5 w 940"/>
                <a:gd name="T17" fmla="*/ 351 h 940"/>
                <a:gd name="T18" fmla="*/ 92 w 940"/>
                <a:gd name="T19" fmla="*/ 443 h 940"/>
                <a:gd name="T20" fmla="*/ 5 w 940"/>
                <a:gd name="T21" fmla="*/ 549 h 940"/>
                <a:gd name="T22" fmla="*/ 85 w 940"/>
                <a:gd name="T23" fmla="*/ 743 h 940"/>
                <a:gd name="T24" fmla="*/ 222 w 940"/>
                <a:gd name="T25" fmla="*/ 757 h 940"/>
                <a:gd name="T26" fmla="*/ 351 w 940"/>
                <a:gd name="T27" fmla="*/ 935 h 940"/>
                <a:gd name="T28" fmla="*/ 443 w 940"/>
                <a:gd name="T29" fmla="*/ 848 h 940"/>
                <a:gd name="T30" fmla="*/ 549 w 940"/>
                <a:gd name="T31" fmla="*/ 935 h 940"/>
                <a:gd name="T32" fmla="*/ 714 w 940"/>
                <a:gd name="T33" fmla="*/ 883 h 940"/>
                <a:gd name="T34" fmla="*/ 756 w 940"/>
                <a:gd name="T35" fmla="*/ 719 h 940"/>
                <a:gd name="T36" fmla="*/ 882 w 940"/>
                <a:gd name="T37" fmla="*/ 715 h 940"/>
                <a:gd name="T38" fmla="*/ 906 w 940"/>
                <a:gd name="T39" fmla="*/ 521 h 940"/>
                <a:gd name="T40" fmla="*/ 836 w 940"/>
                <a:gd name="T41" fmla="*/ 698 h 940"/>
                <a:gd name="T42" fmla="*/ 730 w 940"/>
                <a:gd name="T43" fmla="*/ 675 h 940"/>
                <a:gd name="T44" fmla="*/ 698 w 940"/>
                <a:gd name="T45" fmla="*/ 833 h 940"/>
                <a:gd name="T46" fmla="*/ 567 w 940"/>
                <a:gd name="T47" fmla="*/ 890 h 940"/>
                <a:gd name="T48" fmla="*/ 509 w 940"/>
                <a:gd name="T49" fmla="*/ 799 h 940"/>
                <a:gd name="T50" fmla="*/ 374 w 940"/>
                <a:gd name="T51" fmla="*/ 888 h 940"/>
                <a:gd name="T52" fmla="*/ 242 w 940"/>
                <a:gd name="T53" fmla="*/ 836 h 940"/>
                <a:gd name="T54" fmla="*/ 265 w 940"/>
                <a:gd name="T55" fmla="*/ 730 h 940"/>
                <a:gd name="T56" fmla="*/ 107 w 940"/>
                <a:gd name="T57" fmla="*/ 698 h 940"/>
                <a:gd name="T58" fmla="*/ 50 w 940"/>
                <a:gd name="T59" fmla="*/ 571 h 940"/>
                <a:gd name="T60" fmla="*/ 143 w 940"/>
                <a:gd name="T61" fmla="*/ 528 h 940"/>
                <a:gd name="T62" fmla="*/ 143 w 940"/>
                <a:gd name="T63" fmla="*/ 413 h 940"/>
                <a:gd name="T64" fmla="*/ 50 w 940"/>
                <a:gd name="T65" fmla="*/ 370 h 940"/>
                <a:gd name="T66" fmla="*/ 107 w 940"/>
                <a:gd name="T67" fmla="*/ 242 h 940"/>
                <a:gd name="T68" fmla="*/ 265 w 940"/>
                <a:gd name="T69" fmla="*/ 210 h 940"/>
                <a:gd name="T70" fmla="*/ 244 w 940"/>
                <a:gd name="T71" fmla="*/ 102 h 940"/>
                <a:gd name="T72" fmla="*/ 374 w 940"/>
                <a:gd name="T73" fmla="*/ 52 h 940"/>
                <a:gd name="T74" fmla="*/ 509 w 940"/>
                <a:gd name="T75" fmla="*/ 142 h 940"/>
                <a:gd name="T76" fmla="*/ 565 w 940"/>
                <a:gd name="T77" fmla="*/ 52 h 940"/>
                <a:gd name="T78" fmla="*/ 696 w 940"/>
                <a:gd name="T79" fmla="*/ 102 h 940"/>
                <a:gd name="T80" fmla="*/ 660 w 940"/>
                <a:gd name="T81" fmla="*/ 199 h 940"/>
                <a:gd name="T82" fmla="*/ 741 w 940"/>
                <a:gd name="T83" fmla="*/ 280 h 940"/>
                <a:gd name="T84" fmla="*/ 890 w 940"/>
                <a:gd name="T85" fmla="*/ 370 h 940"/>
                <a:gd name="T86" fmla="*/ 796 w 940"/>
                <a:gd name="T87" fmla="*/ 413 h 940"/>
                <a:gd name="T88" fmla="*/ 796 w 940"/>
                <a:gd name="T89" fmla="*/ 528 h 940"/>
                <a:gd name="T90" fmla="*/ 890 w 940"/>
                <a:gd name="T91" fmla="*/ 571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0" h="940">
                  <a:moveTo>
                    <a:pt x="906" y="521"/>
                  </a:moveTo>
                  <a:cubicBezTo>
                    <a:pt x="848" y="497"/>
                    <a:pt x="848" y="497"/>
                    <a:pt x="848" y="497"/>
                  </a:cubicBezTo>
                  <a:cubicBezTo>
                    <a:pt x="849" y="479"/>
                    <a:pt x="849" y="461"/>
                    <a:pt x="848" y="443"/>
                  </a:cubicBezTo>
                  <a:cubicBezTo>
                    <a:pt x="906" y="419"/>
                    <a:pt x="906" y="419"/>
                    <a:pt x="906" y="419"/>
                  </a:cubicBezTo>
                  <a:cubicBezTo>
                    <a:pt x="919" y="414"/>
                    <a:pt x="929" y="404"/>
                    <a:pt x="934" y="391"/>
                  </a:cubicBezTo>
                  <a:cubicBezTo>
                    <a:pt x="940" y="378"/>
                    <a:pt x="940" y="364"/>
                    <a:pt x="934" y="351"/>
                  </a:cubicBezTo>
                  <a:cubicBezTo>
                    <a:pt x="882" y="226"/>
                    <a:pt x="882" y="226"/>
                    <a:pt x="882" y="226"/>
                  </a:cubicBezTo>
                  <a:cubicBezTo>
                    <a:pt x="872" y="199"/>
                    <a:pt x="841" y="187"/>
                    <a:pt x="814" y="198"/>
                  </a:cubicBezTo>
                  <a:cubicBezTo>
                    <a:pt x="756" y="222"/>
                    <a:pt x="756" y="222"/>
                    <a:pt x="756" y="222"/>
                  </a:cubicBezTo>
                  <a:cubicBezTo>
                    <a:pt x="744" y="208"/>
                    <a:pt x="732" y="196"/>
                    <a:pt x="718" y="184"/>
                  </a:cubicBezTo>
                  <a:cubicBezTo>
                    <a:pt x="742" y="126"/>
                    <a:pt x="742" y="126"/>
                    <a:pt x="742" y="126"/>
                  </a:cubicBezTo>
                  <a:cubicBezTo>
                    <a:pt x="753" y="99"/>
                    <a:pt x="741" y="69"/>
                    <a:pt x="714" y="58"/>
                  </a:cubicBezTo>
                  <a:cubicBezTo>
                    <a:pt x="589" y="6"/>
                    <a:pt x="589" y="6"/>
                    <a:pt x="589" y="6"/>
                  </a:cubicBezTo>
                  <a:cubicBezTo>
                    <a:pt x="576" y="0"/>
                    <a:pt x="562" y="0"/>
                    <a:pt x="549" y="6"/>
                  </a:cubicBezTo>
                  <a:cubicBezTo>
                    <a:pt x="536" y="11"/>
                    <a:pt x="526" y="21"/>
                    <a:pt x="521" y="34"/>
                  </a:cubicBezTo>
                  <a:cubicBezTo>
                    <a:pt x="497" y="92"/>
                    <a:pt x="497" y="92"/>
                    <a:pt x="497" y="92"/>
                  </a:cubicBezTo>
                  <a:cubicBezTo>
                    <a:pt x="479" y="91"/>
                    <a:pt x="461" y="91"/>
                    <a:pt x="443" y="92"/>
                  </a:cubicBezTo>
                  <a:cubicBezTo>
                    <a:pt x="419" y="34"/>
                    <a:pt x="419" y="34"/>
                    <a:pt x="419" y="34"/>
                  </a:cubicBezTo>
                  <a:cubicBezTo>
                    <a:pt x="413" y="21"/>
                    <a:pt x="403" y="11"/>
                    <a:pt x="391" y="6"/>
                  </a:cubicBezTo>
                  <a:cubicBezTo>
                    <a:pt x="378" y="0"/>
                    <a:pt x="364" y="0"/>
                    <a:pt x="351" y="6"/>
                  </a:cubicBezTo>
                  <a:cubicBezTo>
                    <a:pt x="226" y="58"/>
                    <a:pt x="226" y="58"/>
                    <a:pt x="226" y="58"/>
                  </a:cubicBezTo>
                  <a:cubicBezTo>
                    <a:pt x="199" y="69"/>
                    <a:pt x="186" y="99"/>
                    <a:pt x="197" y="126"/>
                  </a:cubicBezTo>
                  <a:cubicBezTo>
                    <a:pt x="222" y="184"/>
                    <a:pt x="222" y="184"/>
                    <a:pt x="222" y="184"/>
                  </a:cubicBezTo>
                  <a:cubicBezTo>
                    <a:pt x="208" y="196"/>
                    <a:pt x="195" y="208"/>
                    <a:pt x="184" y="222"/>
                  </a:cubicBezTo>
                  <a:cubicBezTo>
                    <a:pt x="125" y="198"/>
                    <a:pt x="125" y="198"/>
                    <a:pt x="125" y="198"/>
                  </a:cubicBezTo>
                  <a:cubicBezTo>
                    <a:pt x="99" y="187"/>
                    <a:pt x="68" y="199"/>
                    <a:pt x="57" y="226"/>
                  </a:cubicBezTo>
                  <a:cubicBezTo>
                    <a:pt x="5" y="351"/>
                    <a:pt x="5" y="351"/>
                    <a:pt x="5" y="351"/>
                  </a:cubicBezTo>
                  <a:cubicBezTo>
                    <a:pt x="0" y="364"/>
                    <a:pt x="0" y="378"/>
                    <a:pt x="5" y="391"/>
                  </a:cubicBezTo>
                  <a:cubicBezTo>
                    <a:pt x="11" y="404"/>
                    <a:pt x="21" y="414"/>
                    <a:pt x="33" y="419"/>
                  </a:cubicBezTo>
                  <a:cubicBezTo>
                    <a:pt x="92" y="443"/>
                    <a:pt x="92" y="443"/>
                    <a:pt x="92" y="443"/>
                  </a:cubicBezTo>
                  <a:cubicBezTo>
                    <a:pt x="91" y="461"/>
                    <a:pt x="91" y="479"/>
                    <a:pt x="92" y="497"/>
                  </a:cubicBezTo>
                  <a:cubicBezTo>
                    <a:pt x="33" y="521"/>
                    <a:pt x="33" y="521"/>
                    <a:pt x="33" y="521"/>
                  </a:cubicBezTo>
                  <a:cubicBezTo>
                    <a:pt x="21" y="527"/>
                    <a:pt x="11" y="537"/>
                    <a:pt x="5" y="549"/>
                  </a:cubicBezTo>
                  <a:cubicBezTo>
                    <a:pt x="0" y="562"/>
                    <a:pt x="0" y="577"/>
                    <a:pt x="5" y="589"/>
                  </a:cubicBezTo>
                  <a:cubicBezTo>
                    <a:pt x="57" y="715"/>
                    <a:pt x="57" y="715"/>
                    <a:pt x="57" y="715"/>
                  </a:cubicBezTo>
                  <a:cubicBezTo>
                    <a:pt x="62" y="727"/>
                    <a:pt x="72" y="737"/>
                    <a:pt x="85" y="743"/>
                  </a:cubicBezTo>
                  <a:cubicBezTo>
                    <a:pt x="98" y="748"/>
                    <a:pt x="112" y="748"/>
                    <a:pt x="125" y="743"/>
                  </a:cubicBezTo>
                  <a:cubicBezTo>
                    <a:pt x="184" y="719"/>
                    <a:pt x="184" y="719"/>
                    <a:pt x="184" y="719"/>
                  </a:cubicBezTo>
                  <a:cubicBezTo>
                    <a:pt x="195" y="732"/>
                    <a:pt x="208" y="745"/>
                    <a:pt x="222" y="757"/>
                  </a:cubicBezTo>
                  <a:cubicBezTo>
                    <a:pt x="197" y="815"/>
                    <a:pt x="197" y="815"/>
                    <a:pt x="197" y="815"/>
                  </a:cubicBezTo>
                  <a:cubicBezTo>
                    <a:pt x="186" y="841"/>
                    <a:pt x="199" y="872"/>
                    <a:pt x="226" y="883"/>
                  </a:cubicBezTo>
                  <a:cubicBezTo>
                    <a:pt x="351" y="935"/>
                    <a:pt x="351" y="935"/>
                    <a:pt x="351" y="935"/>
                  </a:cubicBezTo>
                  <a:cubicBezTo>
                    <a:pt x="364" y="940"/>
                    <a:pt x="378" y="940"/>
                    <a:pt x="391" y="935"/>
                  </a:cubicBezTo>
                  <a:cubicBezTo>
                    <a:pt x="403" y="929"/>
                    <a:pt x="413" y="919"/>
                    <a:pt x="419" y="907"/>
                  </a:cubicBezTo>
                  <a:cubicBezTo>
                    <a:pt x="443" y="848"/>
                    <a:pt x="443" y="848"/>
                    <a:pt x="443" y="848"/>
                  </a:cubicBezTo>
                  <a:cubicBezTo>
                    <a:pt x="461" y="850"/>
                    <a:pt x="479" y="850"/>
                    <a:pt x="497" y="848"/>
                  </a:cubicBezTo>
                  <a:cubicBezTo>
                    <a:pt x="521" y="907"/>
                    <a:pt x="521" y="907"/>
                    <a:pt x="521" y="907"/>
                  </a:cubicBezTo>
                  <a:cubicBezTo>
                    <a:pt x="526" y="919"/>
                    <a:pt x="536" y="929"/>
                    <a:pt x="549" y="935"/>
                  </a:cubicBezTo>
                  <a:cubicBezTo>
                    <a:pt x="556" y="937"/>
                    <a:pt x="562" y="939"/>
                    <a:pt x="569" y="939"/>
                  </a:cubicBezTo>
                  <a:cubicBezTo>
                    <a:pt x="576" y="939"/>
                    <a:pt x="582" y="937"/>
                    <a:pt x="589" y="935"/>
                  </a:cubicBezTo>
                  <a:cubicBezTo>
                    <a:pt x="714" y="883"/>
                    <a:pt x="714" y="883"/>
                    <a:pt x="714" y="883"/>
                  </a:cubicBezTo>
                  <a:cubicBezTo>
                    <a:pt x="741" y="872"/>
                    <a:pt x="753" y="841"/>
                    <a:pt x="742" y="815"/>
                  </a:cubicBezTo>
                  <a:cubicBezTo>
                    <a:pt x="718" y="757"/>
                    <a:pt x="718" y="757"/>
                    <a:pt x="718" y="757"/>
                  </a:cubicBezTo>
                  <a:cubicBezTo>
                    <a:pt x="732" y="745"/>
                    <a:pt x="744" y="732"/>
                    <a:pt x="756" y="719"/>
                  </a:cubicBezTo>
                  <a:cubicBezTo>
                    <a:pt x="814" y="743"/>
                    <a:pt x="814" y="743"/>
                    <a:pt x="814" y="743"/>
                  </a:cubicBezTo>
                  <a:cubicBezTo>
                    <a:pt x="827" y="748"/>
                    <a:pt x="841" y="748"/>
                    <a:pt x="854" y="743"/>
                  </a:cubicBezTo>
                  <a:cubicBezTo>
                    <a:pt x="867" y="737"/>
                    <a:pt x="877" y="727"/>
                    <a:pt x="882" y="715"/>
                  </a:cubicBezTo>
                  <a:cubicBezTo>
                    <a:pt x="934" y="589"/>
                    <a:pt x="934" y="589"/>
                    <a:pt x="934" y="589"/>
                  </a:cubicBezTo>
                  <a:cubicBezTo>
                    <a:pt x="940" y="577"/>
                    <a:pt x="940" y="562"/>
                    <a:pt x="934" y="549"/>
                  </a:cubicBezTo>
                  <a:cubicBezTo>
                    <a:pt x="929" y="537"/>
                    <a:pt x="919" y="527"/>
                    <a:pt x="906" y="521"/>
                  </a:cubicBezTo>
                  <a:close/>
                  <a:moveTo>
                    <a:pt x="890" y="571"/>
                  </a:moveTo>
                  <a:cubicBezTo>
                    <a:pt x="838" y="696"/>
                    <a:pt x="838" y="696"/>
                    <a:pt x="838" y="696"/>
                  </a:cubicBezTo>
                  <a:cubicBezTo>
                    <a:pt x="838" y="697"/>
                    <a:pt x="837" y="698"/>
                    <a:pt x="836" y="698"/>
                  </a:cubicBezTo>
                  <a:cubicBezTo>
                    <a:pt x="835" y="699"/>
                    <a:pt x="834" y="699"/>
                    <a:pt x="833" y="698"/>
                  </a:cubicBezTo>
                  <a:cubicBezTo>
                    <a:pt x="741" y="660"/>
                    <a:pt x="741" y="660"/>
                    <a:pt x="741" y="660"/>
                  </a:cubicBezTo>
                  <a:cubicBezTo>
                    <a:pt x="730" y="675"/>
                    <a:pt x="730" y="675"/>
                    <a:pt x="730" y="675"/>
                  </a:cubicBezTo>
                  <a:cubicBezTo>
                    <a:pt x="714" y="695"/>
                    <a:pt x="695" y="714"/>
                    <a:pt x="674" y="730"/>
                  </a:cubicBezTo>
                  <a:cubicBezTo>
                    <a:pt x="660" y="742"/>
                    <a:pt x="660" y="742"/>
                    <a:pt x="660" y="742"/>
                  </a:cubicBezTo>
                  <a:cubicBezTo>
                    <a:pt x="698" y="833"/>
                    <a:pt x="698" y="833"/>
                    <a:pt x="698" y="833"/>
                  </a:cubicBezTo>
                  <a:cubicBezTo>
                    <a:pt x="699" y="835"/>
                    <a:pt x="698" y="838"/>
                    <a:pt x="696" y="839"/>
                  </a:cubicBezTo>
                  <a:cubicBezTo>
                    <a:pt x="571" y="890"/>
                    <a:pt x="571" y="890"/>
                    <a:pt x="571" y="890"/>
                  </a:cubicBezTo>
                  <a:cubicBezTo>
                    <a:pt x="569" y="891"/>
                    <a:pt x="568" y="891"/>
                    <a:pt x="567" y="890"/>
                  </a:cubicBezTo>
                  <a:cubicBezTo>
                    <a:pt x="567" y="890"/>
                    <a:pt x="566" y="889"/>
                    <a:pt x="565" y="888"/>
                  </a:cubicBezTo>
                  <a:cubicBezTo>
                    <a:pt x="527" y="797"/>
                    <a:pt x="527" y="797"/>
                    <a:pt x="527" y="797"/>
                  </a:cubicBezTo>
                  <a:cubicBezTo>
                    <a:pt x="509" y="799"/>
                    <a:pt x="509" y="799"/>
                    <a:pt x="509" y="799"/>
                  </a:cubicBezTo>
                  <a:cubicBezTo>
                    <a:pt x="483" y="802"/>
                    <a:pt x="457" y="802"/>
                    <a:pt x="430" y="799"/>
                  </a:cubicBezTo>
                  <a:cubicBezTo>
                    <a:pt x="412" y="797"/>
                    <a:pt x="412" y="797"/>
                    <a:pt x="412" y="797"/>
                  </a:cubicBezTo>
                  <a:cubicBezTo>
                    <a:pt x="374" y="888"/>
                    <a:pt x="374" y="888"/>
                    <a:pt x="374" y="888"/>
                  </a:cubicBezTo>
                  <a:cubicBezTo>
                    <a:pt x="374" y="890"/>
                    <a:pt x="371" y="891"/>
                    <a:pt x="369" y="890"/>
                  </a:cubicBezTo>
                  <a:cubicBezTo>
                    <a:pt x="244" y="839"/>
                    <a:pt x="244" y="839"/>
                    <a:pt x="244" y="839"/>
                  </a:cubicBezTo>
                  <a:cubicBezTo>
                    <a:pt x="243" y="838"/>
                    <a:pt x="242" y="837"/>
                    <a:pt x="242" y="836"/>
                  </a:cubicBezTo>
                  <a:cubicBezTo>
                    <a:pt x="241" y="836"/>
                    <a:pt x="241" y="835"/>
                    <a:pt x="242" y="833"/>
                  </a:cubicBezTo>
                  <a:cubicBezTo>
                    <a:pt x="280" y="742"/>
                    <a:pt x="280" y="742"/>
                    <a:pt x="280" y="742"/>
                  </a:cubicBezTo>
                  <a:cubicBezTo>
                    <a:pt x="265" y="730"/>
                    <a:pt x="265" y="730"/>
                    <a:pt x="265" y="730"/>
                  </a:cubicBezTo>
                  <a:cubicBezTo>
                    <a:pt x="245" y="714"/>
                    <a:pt x="226" y="696"/>
                    <a:pt x="210" y="675"/>
                  </a:cubicBezTo>
                  <a:cubicBezTo>
                    <a:pt x="198" y="660"/>
                    <a:pt x="198" y="660"/>
                    <a:pt x="198" y="660"/>
                  </a:cubicBezTo>
                  <a:cubicBezTo>
                    <a:pt x="107" y="698"/>
                    <a:pt x="107" y="698"/>
                    <a:pt x="107" y="698"/>
                  </a:cubicBezTo>
                  <a:cubicBezTo>
                    <a:pt x="106" y="699"/>
                    <a:pt x="104" y="699"/>
                    <a:pt x="104" y="698"/>
                  </a:cubicBezTo>
                  <a:cubicBezTo>
                    <a:pt x="103" y="698"/>
                    <a:pt x="102" y="697"/>
                    <a:pt x="102" y="696"/>
                  </a:cubicBezTo>
                  <a:cubicBezTo>
                    <a:pt x="50" y="571"/>
                    <a:pt x="50" y="571"/>
                    <a:pt x="50" y="571"/>
                  </a:cubicBezTo>
                  <a:cubicBezTo>
                    <a:pt x="49" y="570"/>
                    <a:pt x="49" y="569"/>
                    <a:pt x="50" y="568"/>
                  </a:cubicBezTo>
                  <a:cubicBezTo>
                    <a:pt x="50" y="567"/>
                    <a:pt x="51" y="566"/>
                    <a:pt x="52" y="566"/>
                  </a:cubicBezTo>
                  <a:cubicBezTo>
                    <a:pt x="143" y="528"/>
                    <a:pt x="143" y="528"/>
                    <a:pt x="143" y="528"/>
                  </a:cubicBezTo>
                  <a:cubicBezTo>
                    <a:pt x="141" y="510"/>
                    <a:pt x="141" y="510"/>
                    <a:pt x="141" y="510"/>
                  </a:cubicBezTo>
                  <a:cubicBezTo>
                    <a:pt x="138" y="483"/>
                    <a:pt x="138" y="457"/>
                    <a:pt x="141" y="431"/>
                  </a:cubicBezTo>
                  <a:cubicBezTo>
                    <a:pt x="143" y="413"/>
                    <a:pt x="143" y="413"/>
                    <a:pt x="143" y="413"/>
                  </a:cubicBezTo>
                  <a:cubicBezTo>
                    <a:pt x="52" y="375"/>
                    <a:pt x="52" y="375"/>
                    <a:pt x="52" y="375"/>
                  </a:cubicBezTo>
                  <a:cubicBezTo>
                    <a:pt x="51" y="374"/>
                    <a:pt x="50" y="373"/>
                    <a:pt x="50" y="373"/>
                  </a:cubicBezTo>
                  <a:cubicBezTo>
                    <a:pt x="49" y="372"/>
                    <a:pt x="49" y="371"/>
                    <a:pt x="50" y="370"/>
                  </a:cubicBezTo>
                  <a:cubicBezTo>
                    <a:pt x="102" y="244"/>
                    <a:pt x="102" y="244"/>
                    <a:pt x="102" y="244"/>
                  </a:cubicBezTo>
                  <a:cubicBezTo>
                    <a:pt x="102" y="243"/>
                    <a:pt x="103" y="242"/>
                    <a:pt x="104" y="242"/>
                  </a:cubicBezTo>
                  <a:cubicBezTo>
                    <a:pt x="104" y="242"/>
                    <a:pt x="106" y="242"/>
                    <a:pt x="107" y="242"/>
                  </a:cubicBezTo>
                  <a:cubicBezTo>
                    <a:pt x="198" y="280"/>
                    <a:pt x="198" y="280"/>
                    <a:pt x="198" y="280"/>
                  </a:cubicBezTo>
                  <a:cubicBezTo>
                    <a:pt x="210" y="266"/>
                    <a:pt x="210" y="266"/>
                    <a:pt x="210" y="266"/>
                  </a:cubicBezTo>
                  <a:cubicBezTo>
                    <a:pt x="226" y="245"/>
                    <a:pt x="245" y="226"/>
                    <a:pt x="265" y="210"/>
                  </a:cubicBezTo>
                  <a:cubicBezTo>
                    <a:pt x="280" y="199"/>
                    <a:pt x="280" y="199"/>
                    <a:pt x="280" y="199"/>
                  </a:cubicBezTo>
                  <a:cubicBezTo>
                    <a:pt x="242" y="107"/>
                    <a:pt x="242" y="107"/>
                    <a:pt x="242" y="107"/>
                  </a:cubicBezTo>
                  <a:cubicBezTo>
                    <a:pt x="241" y="105"/>
                    <a:pt x="242" y="103"/>
                    <a:pt x="244" y="102"/>
                  </a:cubicBezTo>
                  <a:cubicBezTo>
                    <a:pt x="369" y="50"/>
                    <a:pt x="369" y="50"/>
                    <a:pt x="369" y="50"/>
                  </a:cubicBezTo>
                  <a:cubicBezTo>
                    <a:pt x="370" y="50"/>
                    <a:pt x="372" y="50"/>
                    <a:pt x="372" y="50"/>
                  </a:cubicBezTo>
                  <a:cubicBezTo>
                    <a:pt x="373" y="50"/>
                    <a:pt x="374" y="51"/>
                    <a:pt x="374" y="52"/>
                  </a:cubicBezTo>
                  <a:cubicBezTo>
                    <a:pt x="412" y="144"/>
                    <a:pt x="412" y="144"/>
                    <a:pt x="412" y="144"/>
                  </a:cubicBezTo>
                  <a:cubicBezTo>
                    <a:pt x="430" y="142"/>
                    <a:pt x="430" y="142"/>
                    <a:pt x="430" y="142"/>
                  </a:cubicBezTo>
                  <a:cubicBezTo>
                    <a:pt x="457" y="139"/>
                    <a:pt x="483" y="139"/>
                    <a:pt x="509" y="142"/>
                  </a:cubicBezTo>
                  <a:cubicBezTo>
                    <a:pt x="527" y="144"/>
                    <a:pt x="527" y="144"/>
                    <a:pt x="527" y="144"/>
                  </a:cubicBezTo>
                  <a:cubicBezTo>
                    <a:pt x="565" y="52"/>
                    <a:pt x="565" y="52"/>
                    <a:pt x="565" y="52"/>
                  </a:cubicBezTo>
                  <a:cubicBezTo>
                    <a:pt x="565" y="52"/>
                    <a:pt x="565" y="52"/>
                    <a:pt x="565" y="52"/>
                  </a:cubicBezTo>
                  <a:cubicBezTo>
                    <a:pt x="566" y="51"/>
                    <a:pt x="567" y="50"/>
                    <a:pt x="567" y="50"/>
                  </a:cubicBezTo>
                  <a:cubicBezTo>
                    <a:pt x="568" y="50"/>
                    <a:pt x="569" y="50"/>
                    <a:pt x="571" y="50"/>
                  </a:cubicBezTo>
                  <a:cubicBezTo>
                    <a:pt x="696" y="102"/>
                    <a:pt x="696" y="102"/>
                    <a:pt x="696" y="102"/>
                  </a:cubicBezTo>
                  <a:cubicBezTo>
                    <a:pt x="697" y="102"/>
                    <a:pt x="698" y="103"/>
                    <a:pt x="698" y="104"/>
                  </a:cubicBezTo>
                  <a:cubicBezTo>
                    <a:pt x="698" y="105"/>
                    <a:pt x="698" y="106"/>
                    <a:pt x="698" y="107"/>
                  </a:cubicBezTo>
                  <a:cubicBezTo>
                    <a:pt x="660" y="199"/>
                    <a:pt x="660" y="199"/>
                    <a:pt x="660" y="199"/>
                  </a:cubicBezTo>
                  <a:cubicBezTo>
                    <a:pt x="674" y="210"/>
                    <a:pt x="674" y="210"/>
                    <a:pt x="674" y="210"/>
                  </a:cubicBezTo>
                  <a:cubicBezTo>
                    <a:pt x="695" y="226"/>
                    <a:pt x="714" y="245"/>
                    <a:pt x="730" y="266"/>
                  </a:cubicBezTo>
                  <a:cubicBezTo>
                    <a:pt x="741" y="280"/>
                    <a:pt x="741" y="280"/>
                    <a:pt x="741" y="280"/>
                  </a:cubicBezTo>
                  <a:cubicBezTo>
                    <a:pt x="833" y="242"/>
                    <a:pt x="833" y="242"/>
                    <a:pt x="833" y="242"/>
                  </a:cubicBezTo>
                  <a:cubicBezTo>
                    <a:pt x="835" y="241"/>
                    <a:pt x="837" y="242"/>
                    <a:pt x="838" y="244"/>
                  </a:cubicBezTo>
                  <a:cubicBezTo>
                    <a:pt x="890" y="370"/>
                    <a:pt x="890" y="370"/>
                    <a:pt x="890" y="370"/>
                  </a:cubicBezTo>
                  <a:cubicBezTo>
                    <a:pt x="891" y="371"/>
                    <a:pt x="890" y="372"/>
                    <a:pt x="890" y="373"/>
                  </a:cubicBezTo>
                  <a:cubicBezTo>
                    <a:pt x="890" y="373"/>
                    <a:pt x="889" y="374"/>
                    <a:pt x="888" y="375"/>
                  </a:cubicBezTo>
                  <a:cubicBezTo>
                    <a:pt x="796" y="413"/>
                    <a:pt x="796" y="413"/>
                    <a:pt x="796" y="413"/>
                  </a:cubicBezTo>
                  <a:cubicBezTo>
                    <a:pt x="798" y="431"/>
                    <a:pt x="798" y="431"/>
                    <a:pt x="798" y="431"/>
                  </a:cubicBezTo>
                  <a:cubicBezTo>
                    <a:pt x="802" y="457"/>
                    <a:pt x="802" y="484"/>
                    <a:pt x="798" y="510"/>
                  </a:cubicBezTo>
                  <a:cubicBezTo>
                    <a:pt x="796" y="528"/>
                    <a:pt x="796" y="528"/>
                    <a:pt x="796" y="528"/>
                  </a:cubicBezTo>
                  <a:cubicBezTo>
                    <a:pt x="888" y="566"/>
                    <a:pt x="888" y="566"/>
                    <a:pt x="888" y="566"/>
                  </a:cubicBezTo>
                  <a:cubicBezTo>
                    <a:pt x="889" y="566"/>
                    <a:pt x="890" y="567"/>
                    <a:pt x="890" y="568"/>
                  </a:cubicBezTo>
                  <a:cubicBezTo>
                    <a:pt x="890" y="569"/>
                    <a:pt x="891" y="570"/>
                    <a:pt x="890" y="5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95" name="Freeform 121">
              <a:extLst>
                <a:ext uri="{FF2B5EF4-FFF2-40B4-BE49-F238E27FC236}">
                  <a16:creationId xmlns:a16="http://schemas.microsoft.com/office/drawing/2014/main" id="{3E92AB5D-8D82-4BC4-A195-4C4E9EAC753F}"/>
                </a:ext>
              </a:extLst>
            </p:cNvPr>
            <p:cNvSpPr>
              <a:spLocks noEditPoints="1"/>
            </p:cNvSpPr>
            <p:nvPr/>
          </p:nvSpPr>
          <p:spPr bwMode="auto">
            <a:xfrm>
              <a:off x="7985125" y="2692400"/>
              <a:ext cx="2203450" cy="2173287"/>
            </a:xfrm>
            <a:custGeom>
              <a:avLst/>
              <a:gdLst>
                <a:gd name="T0" fmla="*/ 402 w 586"/>
                <a:gd name="T1" fmla="*/ 29 h 578"/>
                <a:gd name="T2" fmla="*/ 184 w 586"/>
                <a:gd name="T3" fmla="*/ 29 h 578"/>
                <a:gd name="T4" fmla="*/ 29 w 586"/>
                <a:gd name="T5" fmla="*/ 183 h 578"/>
                <a:gd name="T6" fmla="*/ 29 w 586"/>
                <a:gd name="T7" fmla="*/ 401 h 578"/>
                <a:gd name="T8" fmla="*/ 184 w 586"/>
                <a:gd name="T9" fmla="*/ 556 h 578"/>
                <a:gd name="T10" fmla="*/ 293 w 586"/>
                <a:gd name="T11" fmla="*/ 578 h 578"/>
                <a:gd name="T12" fmla="*/ 402 w 586"/>
                <a:gd name="T13" fmla="*/ 556 h 578"/>
                <a:gd name="T14" fmla="*/ 556 w 586"/>
                <a:gd name="T15" fmla="*/ 401 h 578"/>
                <a:gd name="T16" fmla="*/ 556 w 586"/>
                <a:gd name="T17" fmla="*/ 183 h 578"/>
                <a:gd name="T18" fmla="*/ 402 w 586"/>
                <a:gd name="T19" fmla="*/ 29 h 578"/>
                <a:gd name="T20" fmla="*/ 512 w 586"/>
                <a:gd name="T21" fmla="*/ 383 h 578"/>
                <a:gd name="T22" fmla="*/ 384 w 586"/>
                <a:gd name="T23" fmla="*/ 511 h 578"/>
                <a:gd name="T24" fmla="*/ 202 w 586"/>
                <a:gd name="T25" fmla="*/ 511 h 578"/>
                <a:gd name="T26" fmla="*/ 74 w 586"/>
                <a:gd name="T27" fmla="*/ 383 h 578"/>
                <a:gd name="T28" fmla="*/ 74 w 586"/>
                <a:gd name="T29" fmla="*/ 201 h 578"/>
                <a:gd name="T30" fmla="*/ 202 w 586"/>
                <a:gd name="T31" fmla="*/ 73 h 578"/>
                <a:gd name="T32" fmla="*/ 293 w 586"/>
                <a:gd name="T33" fmla="*/ 55 h 578"/>
                <a:gd name="T34" fmla="*/ 384 w 586"/>
                <a:gd name="T35" fmla="*/ 73 h 578"/>
                <a:gd name="T36" fmla="*/ 512 w 586"/>
                <a:gd name="T37" fmla="*/ 201 h 578"/>
                <a:gd name="T38" fmla="*/ 512 w 586"/>
                <a:gd name="T39" fmla="*/ 201 h 578"/>
                <a:gd name="T40" fmla="*/ 512 w 586"/>
                <a:gd name="T41" fmla="*/ 383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 h="578">
                  <a:moveTo>
                    <a:pt x="402" y="29"/>
                  </a:moveTo>
                  <a:cubicBezTo>
                    <a:pt x="332" y="0"/>
                    <a:pt x="254" y="0"/>
                    <a:pt x="184" y="29"/>
                  </a:cubicBezTo>
                  <a:cubicBezTo>
                    <a:pt x="113" y="58"/>
                    <a:pt x="58" y="113"/>
                    <a:pt x="29" y="183"/>
                  </a:cubicBezTo>
                  <a:cubicBezTo>
                    <a:pt x="0" y="254"/>
                    <a:pt x="0" y="331"/>
                    <a:pt x="29" y="401"/>
                  </a:cubicBezTo>
                  <a:cubicBezTo>
                    <a:pt x="58" y="472"/>
                    <a:pt x="113" y="527"/>
                    <a:pt x="184" y="556"/>
                  </a:cubicBezTo>
                  <a:cubicBezTo>
                    <a:pt x="219" y="570"/>
                    <a:pt x="256" y="578"/>
                    <a:pt x="293" y="578"/>
                  </a:cubicBezTo>
                  <a:cubicBezTo>
                    <a:pt x="330" y="578"/>
                    <a:pt x="367" y="570"/>
                    <a:pt x="402" y="556"/>
                  </a:cubicBezTo>
                  <a:cubicBezTo>
                    <a:pt x="472" y="527"/>
                    <a:pt x="527" y="472"/>
                    <a:pt x="556" y="401"/>
                  </a:cubicBezTo>
                  <a:cubicBezTo>
                    <a:pt x="586" y="331"/>
                    <a:pt x="586" y="253"/>
                    <a:pt x="556" y="183"/>
                  </a:cubicBezTo>
                  <a:cubicBezTo>
                    <a:pt x="527" y="113"/>
                    <a:pt x="472" y="58"/>
                    <a:pt x="402" y="29"/>
                  </a:cubicBezTo>
                  <a:close/>
                  <a:moveTo>
                    <a:pt x="512" y="383"/>
                  </a:moveTo>
                  <a:cubicBezTo>
                    <a:pt x="488" y="442"/>
                    <a:pt x="442" y="487"/>
                    <a:pt x="384" y="511"/>
                  </a:cubicBezTo>
                  <a:cubicBezTo>
                    <a:pt x="325" y="536"/>
                    <a:pt x="261" y="536"/>
                    <a:pt x="202" y="511"/>
                  </a:cubicBezTo>
                  <a:cubicBezTo>
                    <a:pt x="143" y="487"/>
                    <a:pt x="98" y="442"/>
                    <a:pt x="74" y="383"/>
                  </a:cubicBezTo>
                  <a:cubicBezTo>
                    <a:pt x="49" y="325"/>
                    <a:pt x="49" y="260"/>
                    <a:pt x="74" y="201"/>
                  </a:cubicBezTo>
                  <a:cubicBezTo>
                    <a:pt x="98" y="143"/>
                    <a:pt x="143" y="97"/>
                    <a:pt x="202" y="73"/>
                  </a:cubicBezTo>
                  <a:cubicBezTo>
                    <a:pt x="231" y="61"/>
                    <a:pt x="262" y="55"/>
                    <a:pt x="293" y="55"/>
                  </a:cubicBezTo>
                  <a:cubicBezTo>
                    <a:pt x="324" y="55"/>
                    <a:pt x="354" y="61"/>
                    <a:pt x="384" y="73"/>
                  </a:cubicBezTo>
                  <a:cubicBezTo>
                    <a:pt x="442" y="97"/>
                    <a:pt x="488" y="143"/>
                    <a:pt x="512" y="201"/>
                  </a:cubicBezTo>
                  <a:cubicBezTo>
                    <a:pt x="512" y="201"/>
                    <a:pt x="512" y="201"/>
                    <a:pt x="512" y="201"/>
                  </a:cubicBezTo>
                  <a:cubicBezTo>
                    <a:pt x="536" y="260"/>
                    <a:pt x="536" y="325"/>
                    <a:pt x="512" y="3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96" name="Freeform 122">
              <a:extLst>
                <a:ext uri="{FF2B5EF4-FFF2-40B4-BE49-F238E27FC236}">
                  <a16:creationId xmlns:a16="http://schemas.microsoft.com/office/drawing/2014/main" id="{E1FD7EF8-8561-4915-82B5-B3307CB2CFF5}"/>
                </a:ext>
              </a:extLst>
            </p:cNvPr>
            <p:cNvSpPr>
              <a:spLocks/>
            </p:cNvSpPr>
            <p:nvPr/>
          </p:nvSpPr>
          <p:spPr bwMode="auto">
            <a:xfrm>
              <a:off x="8556625" y="3343275"/>
              <a:ext cx="1165225" cy="925512"/>
            </a:xfrm>
            <a:custGeom>
              <a:avLst/>
              <a:gdLst>
                <a:gd name="T0" fmla="*/ 232 w 734"/>
                <a:gd name="T1" fmla="*/ 422 h 583"/>
                <a:gd name="T2" fmla="*/ 80 w 734"/>
                <a:gd name="T3" fmla="*/ 268 h 583"/>
                <a:gd name="T4" fmla="*/ 0 w 734"/>
                <a:gd name="T5" fmla="*/ 348 h 583"/>
                <a:gd name="T6" fmla="*/ 232 w 734"/>
                <a:gd name="T7" fmla="*/ 583 h 583"/>
                <a:gd name="T8" fmla="*/ 734 w 734"/>
                <a:gd name="T9" fmla="*/ 81 h 583"/>
                <a:gd name="T10" fmla="*/ 654 w 734"/>
                <a:gd name="T11" fmla="*/ 0 h 583"/>
                <a:gd name="T12" fmla="*/ 232 w 734"/>
                <a:gd name="T13" fmla="*/ 422 h 583"/>
              </a:gdLst>
              <a:ahLst/>
              <a:cxnLst>
                <a:cxn ang="0">
                  <a:pos x="T0" y="T1"/>
                </a:cxn>
                <a:cxn ang="0">
                  <a:pos x="T2" y="T3"/>
                </a:cxn>
                <a:cxn ang="0">
                  <a:pos x="T4" y="T5"/>
                </a:cxn>
                <a:cxn ang="0">
                  <a:pos x="T6" y="T7"/>
                </a:cxn>
                <a:cxn ang="0">
                  <a:pos x="T8" y="T9"/>
                </a:cxn>
                <a:cxn ang="0">
                  <a:pos x="T10" y="T11"/>
                </a:cxn>
                <a:cxn ang="0">
                  <a:pos x="T12" y="T13"/>
                </a:cxn>
              </a:cxnLst>
              <a:rect l="0" t="0" r="r" b="b"/>
              <a:pathLst>
                <a:path w="734" h="583">
                  <a:moveTo>
                    <a:pt x="232" y="422"/>
                  </a:moveTo>
                  <a:lnTo>
                    <a:pt x="80" y="268"/>
                  </a:lnTo>
                  <a:lnTo>
                    <a:pt x="0" y="348"/>
                  </a:lnTo>
                  <a:lnTo>
                    <a:pt x="232" y="583"/>
                  </a:lnTo>
                  <a:lnTo>
                    <a:pt x="734" y="81"/>
                  </a:lnTo>
                  <a:lnTo>
                    <a:pt x="654" y="0"/>
                  </a:lnTo>
                  <a:lnTo>
                    <a:pt x="232" y="4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grpSp>
      <p:sp>
        <p:nvSpPr>
          <p:cNvPr id="97" name="Oval 96">
            <a:extLst>
              <a:ext uri="{FF2B5EF4-FFF2-40B4-BE49-F238E27FC236}">
                <a16:creationId xmlns:a16="http://schemas.microsoft.com/office/drawing/2014/main" id="{67DD95A0-6415-4743-A52A-D0681C7B5845}"/>
              </a:ext>
            </a:extLst>
          </p:cNvPr>
          <p:cNvSpPr/>
          <p:nvPr/>
        </p:nvSpPr>
        <p:spPr>
          <a:xfrm>
            <a:off x="9825087" y="1604846"/>
            <a:ext cx="571668" cy="571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nvGrpSpPr>
          <p:cNvPr id="98" name="Group 97">
            <a:extLst>
              <a:ext uri="{FF2B5EF4-FFF2-40B4-BE49-F238E27FC236}">
                <a16:creationId xmlns:a16="http://schemas.microsoft.com/office/drawing/2014/main" id="{AFA39F06-9072-49A0-B2A2-651F348848A2}"/>
              </a:ext>
            </a:extLst>
          </p:cNvPr>
          <p:cNvGrpSpPr/>
          <p:nvPr/>
        </p:nvGrpSpPr>
        <p:grpSpPr>
          <a:xfrm>
            <a:off x="9969869" y="1734422"/>
            <a:ext cx="282102" cy="312516"/>
            <a:chOff x="-3570288" y="866776"/>
            <a:chExt cx="3106738" cy="3441700"/>
          </a:xfrm>
          <a:solidFill>
            <a:schemeClr val="bg1"/>
          </a:solidFill>
        </p:grpSpPr>
        <p:sp>
          <p:nvSpPr>
            <p:cNvPr id="99" name="Freeform 16">
              <a:extLst>
                <a:ext uri="{FF2B5EF4-FFF2-40B4-BE49-F238E27FC236}">
                  <a16:creationId xmlns:a16="http://schemas.microsoft.com/office/drawing/2014/main" id="{2866F8DA-5BE0-46F2-B311-1CA94C2AC1E8}"/>
                </a:ext>
              </a:extLst>
            </p:cNvPr>
            <p:cNvSpPr>
              <a:spLocks noEditPoints="1"/>
            </p:cNvSpPr>
            <p:nvPr/>
          </p:nvSpPr>
          <p:spPr bwMode="auto">
            <a:xfrm>
              <a:off x="-3570288" y="866776"/>
              <a:ext cx="3106738" cy="3441700"/>
            </a:xfrm>
            <a:custGeom>
              <a:avLst/>
              <a:gdLst>
                <a:gd name="T0" fmla="*/ 802 w 826"/>
                <a:gd name="T1" fmla="*/ 461 h 916"/>
                <a:gd name="T2" fmla="*/ 699 w 826"/>
                <a:gd name="T3" fmla="*/ 461 h 916"/>
                <a:gd name="T4" fmla="*/ 627 w 826"/>
                <a:gd name="T5" fmla="*/ 411 h 916"/>
                <a:gd name="T6" fmla="*/ 552 w 826"/>
                <a:gd name="T7" fmla="*/ 461 h 916"/>
                <a:gd name="T8" fmla="*/ 548 w 826"/>
                <a:gd name="T9" fmla="*/ 461 h 916"/>
                <a:gd name="T10" fmla="*/ 543 w 826"/>
                <a:gd name="T11" fmla="*/ 455 h 916"/>
                <a:gd name="T12" fmla="*/ 417 w 826"/>
                <a:gd name="T13" fmla="*/ 371 h 916"/>
                <a:gd name="T14" fmla="*/ 517 w 826"/>
                <a:gd name="T15" fmla="*/ 199 h 916"/>
                <a:gd name="T16" fmla="*/ 319 w 826"/>
                <a:gd name="T17" fmla="*/ 0 h 916"/>
                <a:gd name="T18" fmla="*/ 121 w 826"/>
                <a:gd name="T19" fmla="*/ 199 h 916"/>
                <a:gd name="T20" fmla="*/ 221 w 826"/>
                <a:gd name="T21" fmla="*/ 371 h 916"/>
                <a:gd name="T22" fmla="*/ 94 w 826"/>
                <a:gd name="T23" fmla="*/ 455 h 916"/>
                <a:gd name="T24" fmla="*/ 0 w 826"/>
                <a:gd name="T25" fmla="*/ 736 h 916"/>
                <a:gd name="T26" fmla="*/ 48 w 826"/>
                <a:gd name="T27" fmla="*/ 736 h 916"/>
                <a:gd name="T28" fmla="*/ 130 w 826"/>
                <a:gd name="T29" fmla="*/ 487 h 916"/>
                <a:gd name="T30" fmla="*/ 319 w 826"/>
                <a:gd name="T31" fmla="*/ 403 h 916"/>
                <a:gd name="T32" fmla="*/ 480 w 826"/>
                <a:gd name="T33" fmla="*/ 461 h 916"/>
                <a:gd name="T34" fmla="*/ 459 w 826"/>
                <a:gd name="T35" fmla="*/ 461 h 916"/>
                <a:gd name="T36" fmla="*/ 459 w 826"/>
                <a:gd name="T37" fmla="*/ 461 h 916"/>
                <a:gd name="T38" fmla="*/ 435 w 826"/>
                <a:gd name="T39" fmla="*/ 461 h 916"/>
                <a:gd name="T40" fmla="*/ 435 w 826"/>
                <a:gd name="T41" fmla="*/ 485 h 916"/>
                <a:gd name="T42" fmla="*/ 435 w 826"/>
                <a:gd name="T43" fmla="*/ 891 h 916"/>
                <a:gd name="T44" fmla="*/ 435 w 826"/>
                <a:gd name="T45" fmla="*/ 916 h 916"/>
                <a:gd name="T46" fmla="*/ 460 w 826"/>
                <a:gd name="T47" fmla="*/ 916 h 916"/>
                <a:gd name="T48" fmla="*/ 802 w 826"/>
                <a:gd name="T49" fmla="*/ 916 h 916"/>
                <a:gd name="T50" fmla="*/ 826 w 826"/>
                <a:gd name="T51" fmla="*/ 916 h 916"/>
                <a:gd name="T52" fmla="*/ 826 w 826"/>
                <a:gd name="T53" fmla="*/ 891 h 916"/>
                <a:gd name="T54" fmla="*/ 826 w 826"/>
                <a:gd name="T55" fmla="*/ 485 h 916"/>
                <a:gd name="T56" fmla="*/ 826 w 826"/>
                <a:gd name="T57" fmla="*/ 461 h 916"/>
                <a:gd name="T58" fmla="*/ 802 w 826"/>
                <a:gd name="T59" fmla="*/ 461 h 916"/>
                <a:gd name="T60" fmla="*/ 169 w 826"/>
                <a:gd name="T61" fmla="*/ 199 h 916"/>
                <a:gd name="T62" fmla="*/ 319 w 826"/>
                <a:gd name="T63" fmla="*/ 48 h 916"/>
                <a:gd name="T64" fmla="*/ 469 w 826"/>
                <a:gd name="T65" fmla="*/ 199 h 916"/>
                <a:gd name="T66" fmla="*/ 319 w 826"/>
                <a:gd name="T67" fmla="*/ 349 h 916"/>
                <a:gd name="T68" fmla="*/ 169 w 826"/>
                <a:gd name="T69" fmla="*/ 199 h 916"/>
                <a:gd name="T70" fmla="*/ 483 w 826"/>
                <a:gd name="T71" fmla="*/ 868 h 916"/>
                <a:gd name="T72" fmla="*/ 483 w 826"/>
                <a:gd name="T73" fmla="*/ 509 h 916"/>
                <a:gd name="T74" fmla="*/ 556 w 826"/>
                <a:gd name="T75" fmla="*/ 509 h 916"/>
                <a:gd name="T76" fmla="*/ 556 w 826"/>
                <a:gd name="T77" fmla="*/ 509 h 916"/>
                <a:gd name="T78" fmla="*/ 624 w 826"/>
                <a:gd name="T79" fmla="*/ 509 h 916"/>
                <a:gd name="T80" fmla="*/ 624 w 826"/>
                <a:gd name="T81" fmla="*/ 509 h 916"/>
                <a:gd name="T82" fmla="*/ 640 w 826"/>
                <a:gd name="T83" fmla="*/ 509 h 916"/>
                <a:gd name="T84" fmla="*/ 640 w 826"/>
                <a:gd name="T85" fmla="*/ 509 h 916"/>
                <a:gd name="T86" fmla="*/ 660 w 826"/>
                <a:gd name="T87" fmla="*/ 509 h 916"/>
                <a:gd name="T88" fmla="*/ 660 w 826"/>
                <a:gd name="T89" fmla="*/ 510 h 916"/>
                <a:gd name="T90" fmla="*/ 778 w 826"/>
                <a:gd name="T91" fmla="*/ 510 h 916"/>
                <a:gd name="T92" fmla="*/ 778 w 826"/>
                <a:gd name="T93" fmla="*/ 868 h 916"/>
                <a:gd name="T94" fmla="*/ 483 w 826"/>
                <a:gd name="T95" fmla="*/ 868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6" h="916">
                  <a:moveTo>
                    <a:pt x="802" y="461"/>
                  </a:moveTo>
                  <a:cubicBezTo>
                    <a:pt x="699" y="461"/>
                    <a:pt x="699" y="461"/>
                    <a:pt x="699" y="461"/>
                  </a:cubicBezTo>
                  <a:cubicBezTo>
                    <a:pt x="690" y="438"/>
                    <a:pt x="668" y="411"/>
                    <a:pt x="627" y="411"/>
                  </a:cubicBezTo>
                  <a:cubicBezTo>
                    <a:pt x="585" y="411"/>
                    <a:pt x="562" y="437"/>
                    <a:pt x="552" y="461"/>
                  </a:cubicBezTo>
                  <a:cubicBezTo>
                    <a:pt x="548" y="461"/>
                    <a:pt x="548" y="461"/>
                    <a:pt x="548" y="461"/>
                  </a:cubicBezTo>
                  <a:cubicBezTo>
                    <a:pt x="546" y="459"/>
                    <a:pt x="545" y="457"/>
                    <a:pt x="543" y="455"/>
                  </a:cubicBezTo>
                  <a:cubicBezTo>
                    <a:pt x="508" y="416"/>
                    <a:pt x="465" y="387"/>
                    <a:pt x="417" y="371"/>
                  </a:cubicBezTo>
                  <a:cubicBezTo>
                    <a:pt x="476" y="337"/>
                    <a:pt x="517" y="272"/>
                    <a:pt x="517" y="199"/>
                  </a:cubicBezTo>
                  <a:cubicBezTo>
                    <a:pt x="517" y="89"/>
                    <a:pt x="428" y="0"/>
                    <a:pt x="319" y="0"/>
                  </a:cubicBezTo>
                  <a:cubicBezTo>
                    <a:pt x="209" y="0"/>
                    <a:pt x="121" y="89"/>
                    <a:pt x="121" y="199"/>
                  </a:cubicBezTo>
                  <a:cubicBezTo>
                    <a:pt x="121" y="272"/>
                    <a:pt x="161" y="337"/>
                    <a:pt x="221" y="371"/>
                  </a:cubicBezTo>
                  <a:cubicBezTo>
                    <a:pt x="173" y="387"/>
                    <a:pt x="129" y="416"/>
                    <a:pt x="94" y="455"/>
                  </a:cubicBezTo>
                  <a:cubicBezTo>
                    <a:pt x="33" y="524"/>
                    <a:pt x="0" y="621"/>
                    <a:pt x="0" y="736"/>
                  </a:cubicBezTo>
                  <a:cubicBezTo>
                    <a:pt x="48" y="736"/>
                    <a:pt x="48" y="736"/>
                    <a:pt x="48" y="736"/>
                  </a:cubicBezTo>
                  <a:cubicBezTo>
                    <a:pt x="48" y="633"/>
                    <a:pt x="77" y="547"/>
                    <a:pt x="130" y="487"/>
                  </a:cubicBezTo>
                  <a:cubicBezTo>
                    <a:pt x="178" y="433"/>
                    <a:pt x="245" y="403"/>
                    <a:pt x="319" y="403"/>
                  </a:cubicBezTo>
                  <a:cubicBezTo>
                    <a:pt x="379" y="403"/>
                    <a:pt x="435" y="423"/>
                    <a:pt x="480" y="461"/>
                  </a:cubicBezTo>
                  <a:cubicBezTo>
                    <a:pt x="459" y="461"/>
                    <a:pt x="459" y="461"/>
                    <a:pt x="459" y="461"/>
                  </a:cubicBezTo>
                  <a:cubicBezTo>
                    <a:pt x="459" y="461"/>
                    <a:pt x="459" y="461"/>
                    <a:pt x="459" y="461"/>
                  </a:cubicBezTo>
                  <a:cubicBezTo>
                    <a:pt x="435" y="461"/>
                    <a:pt x="435" y="461"/>
                    <a:pt x="435" y="461"/>
                  </a:cubicBezTo>
                  <a:cubicBezTo>
                    <a:pt x="435" y="485"/>
                    <a:pt x="435" y="485"/>
                    <a:pt x="435" y="485"/>
                  </a:cubicBezTo>
                  <a:cubicBezTo>
                    <a:pt x="435" y="891"/>
                    <a:pt x="435" y="891"/>
                    <a:pt x="435" y="891"/>
                  </a:cubicBezTo>
                  <a:cubicBezTo>
                    <a:pt x="435" y="916"/>
                    <a:pt x="435" y="916"/>
                    <a:pt x="435" y="916"/>
                  </a:cubicBezTo>
                  <a:cubicBezTo>
                    <a:pt x="460" y="916"/>
                    <a:pt x="460" y="916"/>
                    <a:pt x="460" y="916"/>
                  </a:cubicBezTo>
                  <a:cubicBezTo>
                    <a:pt x="802" y="916"/>
                    <a:pt x="802" y="916"/>
                    <a:pt x="802" y="916"/>
                  </a:cubicBezTo>
                  <a:cubicBezTo>
                    <a:pt x="826" y="916"/>
                    <a:pt x="826" y="916"/>
                    <a:pt x="826" y="916"/>
                  </a:cubicBezTo>
                  <a:cubicBezTo>
                    <a:pt x="826" y="891"/>
                    <a:pt x="826" y="891"/>
                    <a:pt x="826" y="891"/>
                  </a:cubicBezTo>
                  <a:cubicBezTo>
                    <a:pt x="826" y="485"/>
                    <a:pt x="826" y="485"/>
                    <a:pt x="826" y="485"/>
                  </a:cubicBezTo>
                  <a:cubicBezTo>
                    <a:pt x="826" y="461"/>
                    <a:pt x="826" y="461"/>
                    <a:pt x="826" y="461"/>
                  </a:cubicBezTo>
                  <a:lnTo>
                    <a:pt x="802" y="461"/>
                  </a:lnTo>
                  <a:close/>
                  <a:moveTo>
                    <a:pt x="169" y="199"/>
                  </a:moveTo>
                  <a:cubicBezTo>
                    <a:pt x="169" y="116"/>
                    <a:pt x="236" y="48"/>
                    <a:pt x="319" y="48"/>
                  </a:cubicBezTo>
                  <a:cubicBezTo>
                    <a:pt x="402" y="48"/>
                    <a:pt x="469" y="116"/>
                    <a:pt x="469" y="199"/>
                  </a:cubicBezTo>
                  <a:cubicBezTo>
                    <a:pt x="469" y="281"/>
                    <a:pt x="402" y="349"/>
                    <a:pt x="319" y="349"/>
                  </a:cubicBezTo>
                  <a:cubicBezTo>
                    <a:pt x="236" y="349"/>
                    <a:pt x="169" y="281"/>
                    <a:pt x="169" y="199"/>
                  </a:cubicBezTo>
                  <a:close/>
                  <a:moveTo>
                    <a:pt x="483" y="868"/>
                  </a:moveTo>
                  <a:cubicBezTo>
                    <a:pt x="483" y="509"/>
                    <a:pt x="483" y="509"/>
                    <a:pt x="483" y="509"/>
                  </a:cubicBezTo>
                  <a:cubicBezTo>
                    <a:pt x="556" y="509"/>
                    <a:pt x="556" y="509"/>
                    <a:pt x="556" y="509"/>
                  </a:cubicBezTo>
                  <a:cubicBezTo>
                    <a:pt x="556" y="509"/>
                    <a:pt x="556" y="509"/>
                    <a:pt x="556" y="509"/>
                  </a:cubicBezTo>
                  <a:cubicBezTo>
                    <a:pt x="624" y="509"/>
                    <a:pt x="624" y="509"/>
                    <a:pt x="624" y="509"/>
                  </a:cubicBezTo>
                  <a:cubicBezTo>
                    <a:pt x="624" y="509"/>
                    <a:pt x="624" y="509"/>
                    <a:pt x="624" y="509"/>
                  </a:cubicBezTo>
                  <a:cubicBezTo>
                    <a:pt x="640" y="509"/>
                    <a:pt x="640" y="509"/>
                    <a:pt x="640" y="509"/>
                  </a:cubicBezTo>
                  <a:cubicBezTo>
                    <a:pt x="640" y="509"/>
                    <a:pt x="640" y="509"/>
                    <a:pt x="640" y="509"/>
                  </a:cubicBezTo>
                  <a:cubicBezTo>
                    <a:pt x="660" y="509"/>
                    <a:pt x="660" y="509"/>
                    <a:pt x="660" y="509"/>
                  </a:cubicBezTo>
                  <a:cubicBezTo>
                    <a:pt x="660" y="510"/>
                    <a:pt x="660" y="510"/>
                    <a:pt x="660" y="510"/>
                  </a:cubicBezTo>
                  <a:cubicBezTo>
                    <a:pt x="778" y="510"/>
                    <a:pt x="778" y="510"/>
                    <a:pt x="778" y="510"/>
                  </a:cubicBezTo>
                  <a:cubicBezTo>
                    <a:pt x="778" y="868"/>
                    <a:pt x="778" y="868"/>
                    <a:pt x="778" y="868"/>
                  </a:cubicBezTo>
                  <a:lnTo>
                    <a:pt x="483" y="8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100" name="Freeform 17">
              <a:extLst>
                <a:ext uri="{FF2B5EF4-FFF2-40B4-BE49-F238E27FC236}">
                  <a16:creationId xmlns:a16="http://schemas.microsoft.com/office/drawing/2014/main" id="{9C438430-2FDB-4104-A362-32D79A683F75}"/>
                </a:ext>
              </a:extLst>
            </p:cNvPr>
            <p:cNvSpPr>
              <a:spLocks/>
            </p:cNvSpPr>
            <p:nvPr/>
          </p:nvSpPr>
          <p:spPr bwMode="auto">
            <a:xfrm>
              <a:off x="-1611313" y="3181351"/>
              <a:ext cx="827088" cy="661988"/>
            </a:xfrm>
            <a:custGeom>
              <a:avLst/>
              <a:gdLst>
                <a:gd name="T0" fmla="*/ 185 w 521"/>
                <a:gd name="T1" fmla="*/ 256 h 417"/>
                <a:gd name="T2" fmla="*/ 81 w 521"/>
                <a:gd name="T3" fmla="*/ 154 h 417"/>
                <a:gd name="T4" fmla="*/ 0 w 521"/>
                <a:gd name="T5" fmla="*/ 234 h 417"/>
                <a:gd name="T6" fmla="*/ 185 w 521"/>
                <a:gd name="T7" fmla="*/ 417 h 417"/>
                <a:gd name="T8" fmla="*/ 521 w 521"/>
                <a:gd name="T9" fmla="*/ 81 h 417"/>
                <a:gd name="T10" fmla="*/ 441 w 521"/>
                <a:gd name="T11" fmla="*/ 0 h 417"/>
                <a:gd name="T12" fmla="*/ 185 w 521"/>
                <a:gd name="T13" fmla="*/ 256 h 417"/>
              </a:gdLst>
              <a:ahLst/>
              <a:cxnLst>
                <a:cxn ang="0">
                  <a:pos x="T0" y="T1"/>
                </a:cxn>
                <a:cxn ang="0">
                  <a:pos x="T2" y="T3"/>
                </a:cxn>
                <a:cxn ang="0">
                  <a:pos x="T4" y="T5"/>
                </a:cxn>
                <a:cxn ang="0">
                  <a:pos x="T6" y="T7"/>
                </a:cxn>
                <a:cxn ang="0">
                  <a:pos x="T8" y="T9"/>
                </a:cxn>
                <a:cxn ang="0">
                  <a:pos x="T10" y="T11"/>
                </a:cxn>
                <a:cxn ang="0">
                  <a:pos x="T12" y="T13"/>
                </a:cxn>
              </a:cxnLst>
              <a:rect l="0" t="0" r="r" b="b"/>
              <a:pathLst>
                <a:path w="521" h="417">
                  <a:moveTo>
                    <a:pt x="185" y="256"/>
                  </a:moveTo>
                  <a:lnTo>
                    <a:pt x="81" y="154"/>
                  </a:lnTo>
                  <a:lnTo>
                    <a:pt x="0" y="234"/>
                  </a:lnTo>
                  <a:lnTo>
                    <a:pt x="185" y="417"/>
                  </a:lnTo>
                  <a:lnTo>
                    <a:pt x="521" y="81"/>
                  </a:lnTo>
                  <a:lnTo>
                    <a:pt x="441" y="0"/>
                  </a:lnTo>
                  <a:lnTo>
                    <a:pt x="185"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grpSp>
      <p:sp>
        <p:nvSpPr>
          <p:cNvPr id="101" name="TextBox 100">
            <a:extLst>
              <a:ext uri="{FF2B5EF4-FFF2-40B4-BE49-F238E27FC236}">
                <a16:creationId xmlns:a16="http://schemas.microsoft.com/office/drawing/2014/main" id="{E0A7A7BB-6476-43AB-B4E7-D10C9D615E3A}"/>
              </a:ext>
            </a:extLst>
          </p:cNvPr>
          <p:cNvSpPr txBox="1">
            <a:spLocks/>
          </p:cNvSpPr>
          <p:nvPr/>
        </p:nvSpPr>
        <p:spPr>
          <a:xfrm>
            <a:off x="8781448" y="2235688"/>
            <a:ext cx="3017520" cy="4024110"/>
          </a:xfrm>
          <a:prstGeom prst="rect">
            <a:avLst/>
          </a:prstGeom>
          <a:noFill/>
        </p:spPr>
        <p:txBody>
          <a:bodyPr wrap="square" lIns="91440" tIns="45720" rIns="45720" bIns="45720" rtlCol="0" anchor="t">
            <a:noAutofit/>
          </a:bodyPr>
          <a:lstStyle/>
          <a:p>
            <a:pPr marL="171450" marR="0" lvl="0" indent="-171450">
              <a:lnSpc>
                <a:spcPct val="107000"/>
              </a:lnSpc>
              <a:spcBef>
                <a:spcPts val="0"/>
              </a:spcBef>
              <a:spcAft>
                <a:spcPts val="0"/>
              </a:spcAft>
              <a:buFont typeface="Arial" panose="020B0604020202020204" pitchFamily="34" charset="0"/>
              <a:buChar char="•"/>
              <a:tabLst>
                <a:tab pos="457200" algn="l"/>
              </a:tabLst>
            </a:pPr>
            <a:r>
              <a:rPr lang="en-US" sz="1100" dirty="0">
                <a:solidFill>
                  <a:srgbClr val="000000"/>
                </a:solidFill>
                <a:effectLst/>
                <a:ea typeface="Times New Roman" panose="02020603050405020304" pitchFamily="18" charset="0"/>
                <a:cs typeface="Times New Roman" panose="02020603050405020304" pitchFamily="18" charset="0"/>
              </a:rPr>
              <a:t>Improved productivity: Users could use this code to quickly generate high-quality text for various natural language processing tasks, such as summarization or content generation, saving significant time and effort compared to manual text creation.</a:t>
            </a:r>
            <a:endParaRPr lang="en-US" sz="1100" dirty="0">
              <a:effectLst/>
              <a:ea typeface="Calibri" panose="020F0502020204030204" pitchFamily="34" charset="0"/>
              <a:cs typeface="Times New Roman" panose="02020603050405020304" pitchFamily="18" charset="0"/>
            </a:endParaRPr>
          </a:p>
          <a:p>
            <a:pPr marL="171450" indent="-171450">
              <a:spcBef>
                <a:spcPts val="300"/>
              </a:spcBef>
              <a:spcAft>
                <a:spcPts val="100"/>
              </a:spcAft>
              <a:buFont typeface="Arial" panose="020B0604020202020204" pitchFamily="34" charset="0"/>
              <a:buChar char="•"/>
              <a:defRPr/>
            </a:pPr>
            <a:r>
              <a:rPr lang="en-US" sz="1100" dirty="0">
                <a:solidFill>
                  <a:srgbClr val="000000"/>
                </a:solidFill>
                <a:effectLst/>
                <a:ea typeface="Times New Roman" panose="02020603050405020304" pitchFamily="18" charset="0"/>
                <a:cs typeface="Times New Roman" panose="02020603050405020304" pitchFamily="18" charset="0"/>
              </a:rPr>
              <a:t>Cost savings: Since this code uses a pre-trained language model, users can avoid the significant costs associated with training custom models from scratch.</a:t>
            </a:r>
            <a:endParaRPr lang="en-US" sz="1100" dirty="0">
              <a:effectLst/>
              <a:ea typeface="Calibri" panose="020F0502020204030204" pitchFamily="34" charset="0"/>
              <a:cs typeface="Times New Roman" panose="02020603050405020304" pitchFamily="18" charset="0"/>
            </a:endParaRPr>
          </a:p>
          <a:p>
            <a:pPr marL="171450" indent="-171450">
              <a:spcBef>
                <a:spcPts val="300"/>
              </a:spcBef>
              <a:spcAft>
                <a:spcPts val="100"/>
              </a:spcAft>
              <a:buFont typeface="Arial" panose="020B0604020202020204" pitchFamily="34" charset="0"/>
              <a:buChar char="•"/>
              <a:defRPr/>
            </a:pPr>
            <a:r>
              <a:rPr lang="en-US" sz="1100" dirty="0">
                <a:solidFill>
                  <a:srgbClr val="000000"/>
                </a:solidFill>
                <a:effectLst/>
                <a:ea typeface="Times New Roman" panose="02020603050405020304" pitchFamily="18" charset="0"/>
              </a:rPr>
              <a:t>Enhanced customer experience: Businesses could use this code to generate high-quality text for various applications, such as chatbots or virtual assistants, improving the customer experience and engagement</a:t>
            </a:r>
          </a:p>
          <a:p>
            <a:pPr marL="171450" indent="-171450">
              <a:spcBef>
                <a:spcPts val="300"/>
              </a:spcBef>
              <a:spcAft>
                <a:spcPts val="100"/>
              </a:spcAft>
              <a:buFont typeface="Arial" panose="020B0604020202020204" pitchFamily="34" charset="0"/>
              <a:buChar char="•"/>
              <a:defRPr/>
            </a:pPr>
            <a:r>
              <a:rPr lang="en-US" sz="1100" dirty="0">
                <a:solidFill>
                  <a:srgbClr val="000000"/>
                </a:solidFill>
                <a:effectLst/>
                <a:ea typeface="Times New Roman" panose="02020603050405020304" pitchFamily="18" charset="0"/>
                <a:cs typeface="Times New Roman" panose="02020603050405020304" pitchFamily="18" charset="0"/>
              </a:rPr>
              <a:t>Increased accessibility: The ease of use provided by the transformers library and pre-trained language models like GPT-Neo could democratize access to natural language processing technology and make it more accessible to users with limited technical expertise.</a:t>
            </a:r>
            <a:endParaRPr lang="en-US" sz="1100" dirty="0">
              <a:effectLst/>
              <a:ea typeface="Calibri" panose="020F0502020204030204" pitchFamily="34" charset="0"/>
              <a:cs typeface="Times New Roman" panose="02020603050405020304" pitchFamily="18" charset="0"/>
            </a:endParaRPr>
          </a:p>
          <a:p>
            <a:pPr marL="171450" indent="-171450">
              <a:spcBef>
                <a:spcPts val="300"/>
              </a:spcBef>
              <a:spcAft>
                <a:spcPts val="100"/>
              </a:spcAft>
              <a:buFont typeface="Arial" panose="020B0604020202020204" pitchFamily="34" charset="0"/>
              <a:buChar char="•"/>
              <a:defRPr/>
            </a:pPr>
            <a:endParaRPr lang="en-US" sz="1100" dirty="0">
              <a:solidFill>
                <a:srgbClr val="2B3A42"/>
              </a:solidFill>
            </a:endParaRPr>
          </a:p>
          <a:p>
            <a:pPr marL="0" marR="0" lvl="0" indent="0" algn="l" defTabSz="914400" rtl="0" eaLnBrk="1" fontAlgn="auto" latinLnBrk="0" hangingPunct="1">
              <a:lnSpc>
                <a:spcPct val="100000"/>
              </a:lnSpc>
              <a:spcBef>
                <a:spcPts val="300"/>
              </a:spcBef>
              <a:spcAft>
                <a:spcPts val="10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mj-lt"/>
              <a:ea typeface="+mn-ea"/>
              <a:cs typeface="+mn-cs"/>
            </a:endParaRPr>
          </a:p>
          <a:p>
            <a:pPr marL="137160" marR="0" lvl="0" indent="-137160" algn="l" defTabSz="914400" rtl="0" eaLnBrk="1" fontAlgn="auto" latinLnBrk="0" hangingPunct="1">
              <a:lnSpc>
                <a:spcPct val="100000"/>
              </a:lnSpc>
              <a:spcBef>
                <a:spcPts val="300"/>
              </a:spcBef>
              <a:spcAft>
                <a:spcPts val="1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2B3A42"/>
              </a:solidFill>
              <a:effectLst/>
              <a:uLnTx/>
              <a:uFillTx/>
              <a:latin typeface="+mj-lt"/>
              <a:ea typeface="+mn-ea"/>
              <a:cs typeface="+mn-cs"/>
            </a:endParaRPr>
          </a:p>
        </p:txBody>
      </p:sp>
    </p:spTree>
    <p:extLst>
      <p:ext uri="{BB962C8B-B14F-4D97-AF65-F5344CB8AC3E}">
        <p14:creationId xmlns:p14="http://schemas.microsoft.com/office/powerpoint/2010/main" val="4169081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29874-E4F2-49D4-864C-979FE894A7C3}"/>
              </a:ext>
            </a:extLst>
          </p:cNvPr>
          <p:cNvSpPr>
            <a:spLocks noGrp="1"/>
          </p:cNvSpPr>
          <p:nvPr>
            <p:ph type="title"/>
          </p:nvPr>
        </p:nvSpPr>
        <p:spPr/>
        <p:txBody>
          <a:bodyPr/>
          <a:lstStyle/>
          <a:p>
            <a:r>
              <a:rPr lang="en-US" dirty="0"/>
              <a:t>Approach-2</a:t>
            </a:r>
          </a:p>
        </p:txBody>
      </p:sp>
      <p:sp>
        <p:nvSpPr>
          <p:cNvPr id="4" name="Footer Placeholder 3">
            <a:extLst>
              <a:ext uri="{FF2B5EF4-FFF2-40B4-BE49-F238E27FC236}">
                <a16:creationId xmlns:a16="http://schemas.microsoft.com/office/drawing/2014/main" id="{09886B7C-4598-4323-8EC3-856609F278AB}"/>
              </a:ext>
            </a:extLst>
          </p:cNvPr>
          <p:cNvSpPr>
            <a:spLocks noGrp="1"/>
          </p:cNvSpPr>
          <p:nvPr>
            <p:ph type="ftr" sz="quarter" idx="3"/>
          </p:nvPr>
        </p:nvSpPr>
        <p:spPr/>
        <p:txBody>
          <a:bodyPr/>
          <a:lstStyle/>
          <a:p>
            <a:endParaRPr lang="en-US" dirty="0"/>
          </a:p>
        </p:txBody>
      </p:sp>
      <p:sp>
        <p:nvSpPr>
          <p:cNvPr id="5" name="Rectangle 1">
            <a:extLst>
              <a:ext uri="{FF2B5EF4-FFF2-40B4-BE49-F238E27FC236}">
                <a16:creationId xmlns:a16="http://schemas.microsoft.com/office/drawing/2014/main" id="{6FEFC524-3747-4D18-8FB9-71B250504C5B}"/>
              </a:ext>
            </a:extLst>
          </p:cNvPr>
          <p:cNvSpPr>
            <a:spLocks noGrp="1" noChangeArrowheads="1"/>
          </p:cNvSpPr>
          <p:nvPr>
            <p:ph idx="1"/>
          </p:nvPr>
        </p:nvSpPr>
        <p:spPr bwMode="auto">
          <a:xfrm>
            <a:off x="0" y="1425983"/>
            <a:ext cx="117232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My code defines a function called generate text that uses </a:t>
            </a:r>
            <a:r>
              <a:rPr kumimoji="0" lang="en-US" altLang="en-US" sz="18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OpenAI's</a:t>
            </a: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GPT-3 natural language processing model to generate text based on a given prompt.</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The function takes two arguments: prompt, which is a string representing the text prompt for the model, and model, which is the name of the GPT-3 model to use.</a:t>
            </a: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function uses the </a:t>
            </a:r>
            <a:r>
              <a:rPr kumimoji="0" lang="en-US" altLang="en-US" sz="18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openai.Completion.create</a:t>
            </a: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method to generate text based on the prompt.</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This method sends the prompt to the specified GPT-3 model and returns a completion object. </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a:t>
            </a:r>
            <a:r>
              <a:rPr kumimoji="0" lang="en-US" altLang="en-US" sz="18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max_tokens</a:t>
            </a: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parameter specifies the maximum number of tokens the completion should generate, while the </a:t>
            </a:r>
            <a:r>
              <a:rPr lang="en-US" altLang="en-US" sz="1800" b="1" dirty="0">
                <a:solidFill>
                  <a:srgbClr val="374151"/>
                </a:solidFill>
                <a:ea typeface="Calibri" panose="020F0502020204030204" pitchFamily="34" charset="0"/>
                <a:cs typeface="Courier New" panose="02070309020205020404" pitchFamily="49" charset="0"/>
              </a:rPr>
              <a:t>n</a:t>
            </a: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parameter specifies the number of completions to generate (in this case, only one).</a:t>
            </a: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function then extracts the generated text from the completion object and returns it.</a:t>
            </a: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code then defines an input text and a GPT-3 model name and uses these as arguments to call the generate text function. </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output text is then printed to the console, which is the concatenation of the input text and the generated text.</a:t>
            </a: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Note that to use the </a:t>
            </a:r>
            <a:r>
              <a:rPr kumimoji="0" lang="en-US" altLang="en-US" sz="18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OpenAI</a:t>
            </a: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API, you must have an API key, which should be specified as a string in the </a:t>
            </a:r>
            <a:r>
              <a:rPr kumimoji="0" lang="en-US" altLang="en-US" sz="18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openai.api_key</a:t>
            </a: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variable. </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API key can be obtained from the </a:t>
            </a:r>
            <a:r>
              <a:rPr kumimoji="0" lang="en-US" altLang="en-US" sz="18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OpenAI</a:t>
            </a: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website. Also, the </a:t>
            </a:r>
            <a:r>
              <a:rPr kumimoji="0" lang="en-US" altLang="en-US" sz="18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OpenAI</a:t>
            </a: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API requires that the user have a valid account and have agreed to the </a:t>
            </a:r>
            <a:r>
              <a:rPr kumimoji="0" lang="en-US" altLang="en-US" sz="18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OpenAI</a:t>
            </a:r>
            <a:r>
              <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API Terms of Use.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0134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C846CA-32C2-426B-A9F1-67746D75F511}"/>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dirty="0">
                <a:effectLst/>
                <a:ea typeface="Calibri" panose="020F0502020204030204" pitchFamily="34" charset="0"/>
                <a:cs typeface="Times New Roman" panose="02020603050405020304" pitchFamily="18" charset="0"/>
              </a:rPr>
              <a:t>Set the </a:t>
            </a:r>
            <a:r>
              <a:rPr lang="en-US" dirty="0" err="1">
                <a:effectLst/>
                <a:ea typeface="Calibri" panose="020F0502020204030204" pitchFamily="34" charset="0"/>
                <a:cs typeface="Times New Roman" panose="02020603050405020304" pitchFamily="18" charset="0"/>
              </a:rPr>
              <a:t>OpenAI</a:t>
            </a:r>
            <a:r>
              <a:rPr lang="en-US" dirty="0">
                <a:effectLst/>
                <a:ea typeface="Calibri" panose="020F0502020204030204" pitchFamily="34" charset="0"/>
                <a:cs typeface="Times New Roman" panose="02020603050405020304" pitchFamily="18" charset="0"/>
              </a:rPr>
              <a:t> API key in the </a:t>
            </a:r>
            <a:r>
              <a:rPr lang="en-US" dirty="0" err="1">
                <a:effectLst/>
                <a:ea typeface="Calibri" panose="020F0502020204030204" pitchFamily="34" charset="0"/>
                <a:cs typeface="Times New Roman" panose="02020603050405020304" pitchFamily="18" charset="0"/>
              </a:rPr>
              <a:t>openai.api_key</a:t>
            </a:r>
            <a:r>
              <a:rPr lang="en-US" dirty="0">
                <a:effectLst/>
                <a:ea typeface="Calibri" panose="020F0502020204030204" pitchFamily="34" charset="0"/>
                <a:cs typeface="Times New Roman" panose="02020603050405020304" pitchFamily="18" charset="0"/>
              </a:rPr>
              <a:t> variable.</a:t>
            </a:r>
          </a:p>
          <a:p>
            <a:pPr marL="342900" marR="0" lvl="0" indent="-342900">
              <a:lnSpc>
                <a:spcPct val="107000"/>
              </a:lnSpc>
              <a:spcBef>
                <a:spcPts val="0"/>
              </a:spcBef>
              <a:spcAft>
                <a:spcPts val="0"/>
              </a:spcAft>
              <a:buFont typeface="+mj-lt"/>
              <a:buAutoNum type="arabicPeriod"/>
            </a:pPr>
            <a:r>
              <a:rPr lang="en-US" dirty="0">
                <a:effectLst/>
                <a:ea typeface="Calibri" panose="020F0502020204030204" pitchFamily="34" charset="0"/>
                <a:cs typeface="Times New Roman" panose="02020603050405020304" pitchFamily="18" charset="0"/>
              </a:rPr>
              <a:t>Define a function called </a:t>
            </a:r>
            <a:r>
              <a:rPr lang="en-US" dirty="0" err="1">
                <a:effectLst/>
                <a:ea typeface="Calibri" panose="020F0502020204030204" pitchFamily="34" charset="0"/>
                <a:cs typeface="Times New Roman" panose="02020603050405020304" pitchFamily="18" charset="0"/>
              </a:rPr>
              <a:t>generate_text</a:t>
            </a:r>
            <a:r>
              <a:rPr lang="en-US" dirty="0">
                <a:effectLst/>
                <a:ea typeface="Calibri" panose="020F0502020204030204" pitchFamily="34" charset="0"/>
                <a:cs typeface="Times New Roman" panose="02020603050405020304" pitchFamily="18" charset="0"/>
              </a:rPr>
              <a:t> that takes two arguments:</a:t>
            </a:r>
          </a:p>
          <a:p>
            <a:pPr marL="788670" indent="-285750">
              <a:lnSpc>
                <a:spcPct val="107000"/>
              </a:lnSpc>
              <a:spcBef>
                <a:spcPts val="0"/>
              </a:spcBef>
            </a:pPr>
            <a:r>
              <a:rPr lang="en-US" dirty="0">
                <a:effectLst/>
                <a:ea typeface="Calibri" panose="020F0502020204030204" pitchFamily="34" charset="0"/>
                <a:cs typeface="Times New Roman" panose="02020603050405020304" pitchFamily="18" charset="0"/>
              </a:rPr>
              <a:t>prompt: a string representing the text prompt for the model.</a:t>
            </a:r>
          </a:p>
          <a:p>
            <a:pPr marL="685800" marR="0">
              <a:lnSpc>
                <a:spcPct val="107000"/>
              </a:lnSpc>
              <a:spcBef>
                <a:spcPts val="0"/>
              </a:spcBef>
              <a:spcAft>
                <a:spcPts val="0"/>
              </a:spcAft>
            </a:pPr>
            <a:r>
              <a:rPr lang="en-US" dirty="0">
                <a:effectLst/>
                <a:ea typeface="Calibri" panose="020F0502020204030204" pitchFamily="34" charset="0"/>
                <a:cs typeface="Times New Roman" panose="02020603050405020304" pitchFamily="18" charset="0"/>
              </a:rPr>
              <a:t>model: a string representing the name of the GPT-3 model to use.</a:t>
            </a:r>
          </a:p>
          <a:p>
            <a:pPr marL="342900" marR="0" lvl="0" indent="-342900">
              <a:lnSpc>
                <a:spcPct val="107000"/>
              </a:lnSpc>
              <a:spcBef>
                <a:spcPts val="0"/>
              </a:spcBef>
              <a:spcAft>
                <a:spcPts val="0"/>
              </a:spcAft>
              <a:buFont typeface="+mj-lt"/>
              <a:buAutoNum type="arabicPeriod"/>
            </a:pPr>
            <a:r>
              <a:rPr lang="en-US" dirty="0">
                <a:effectLst/>
                <a:ea typeface="Calibri" panose="020F0502020204030204" pitchFamily="34" charset="0"/>
                <a:cs typeface="Times New Roman" panose="02020603050405020304" pitchFamily="18" charset="0"/>
              </a:rPr>
              <a:t>Inside the </a:t>
            </a:r>
            <a:r>
              <a:rPr lang="en-US" dirty="0" err="1">
                <a:effectLst/>
                <a:ea typeface="Calibri" panose="020F0502020204030204" pitchFamily="34" charset="0"/>
                <a:cs typeface="Times New Roman" panose="02020603050405020304" pitchFamily="18" charset="0"/>
              </a:rPr>
              <a:t>generate_text</a:t>
            </a:r>
            <a:r>
              <a:rPr lang="en-US" dirty="0">
                <a:effectLst/>
                <a:ea typeface="Calibri" panose="020F0502020204030204" pitchFamily="34" charset="0"/>
                <a:cs typeface="Times New Roman" panose="02020603050405020304" pitchFamily="18" charset="0"/>
              </a:rPr>
              <a:t> function:</a:t>
            </a:r>
          </a:p>
          <a:p>
            <a:pPr marL="342900" marR="0" lvl="0" indent="-342900">
              <a:lnSpc>
                <a:spcPct val="107000"/>
              </a:lnSpc>
              <a:spcBef>
                <a:spcPts val="0"/>
              </a:spcBef>
              <a:spcAft>
                <a:spcPts val="0"/>
              </a:spcAft>
              <a:buFont typeface="+mj-lt"/>
              <a:buAutoNum type="arabicPeriod"/>
            </a:pPr>
            <a:r>
              <a:rPr lang="en-US" dirty="0">
                <a:effectLst/>
                <a:ea typeface="Calibri" panose="020F0502020204030204" pitchFamily="34" charset="0"/>
                <a:cs typeface="Times New Roman" panose="02020603050405020304" pitchFamily="18" charset="0"/>
              </a:rPr>
              <a:t>Use the </a:t>
            </a:r>
            <a:r>
              <a:rPr lang="en-US" dirty="0" err="1">
                <a:effectLst/>
                <a:ea typeface="Calibri" panose="020F0502020204030204" pitchFamily="34" charset="0"/>
                <a:cs typeface="Times New Roman" panose="02020603050405020304" pitchFamily="18" charset="0"/>
              </a:rPr>
              <a:t>openai.Completion.create</a:t>
            </a:r>
            <a:r>
              <a:rPr lang="en-US" dirty="0">
                <a:effectLst/>
                <a:ea typeface="Calibri" panose="020F0502020204030204" pitchFamily="34" charset="0"/>
                <a:cs typeface="Times New Roman" panose="02020603050405020304" pitchFamily="18" charset="0"/>
              </a:rPr>
              <a:t> method to generate text based on the prompt and GPT-3 model.</a:t>
            </a:r>
          </a:p>
          <a:p>
            <a:pPr marL="342900" marR="0" lvl="0" indent="-342900">
              <a:lnSpc>
                <a:spcPct val="107000"/>
              </a:lnSpc>
              <a:spcBef>
                <a:spcPts val="0"/>
              </a:spcBef>
              <a:spcAft>
                <a:spcPts val="0"/>
              </a:spcAft>
              <a:buFont typeface="+mj-lt"/>
              <a:buAutoNum type="arabicPeriod"/>
            </a:pPr>
            <a:r>
              <a:rPr lang="en-US" dirty="0">
                <a:effectLst/>
                <a:ea typeface="Calibri" panose="020F0502020204030204" pitchFamily="34" charset="0"/>
                <a:cs typeface="Times New Roman" panose="02020603050405020304" pitchFamily="18" charset="0"/>
              </a:rPr>
              <a:t>Specify the following parameters for the </a:t>
            </a:r>
            <a:r>
              <a:rPr lang="en-US" dirty="0" err="1">
                <a:effectLst/>
                <a:ea typeface="Calibri" panose="020F0502020204030204" pitchFamily="34" charset="0"/>
                <a:cs typeface="Times New Roman" panose="02020603050405020304" pitchFamily="18" charset="0"/>
              </a:rPr>
              <a:t>openai.Completion.create</a:t>
            </a:r>
            <a:r>
              <a:rPr lang="en-US" dirty="0">
                <a:effectLst/>
                <a:ea typeface="Calibri" panose="020F0502020204030204" pitchFamily="34" charset="0"/>
                <a:cs typeface="Times New Roman" panose="02020603050405020304" pitchFamily="18" charset="0"/>
              </a:rPr>
              <a:t> method:</a:t>
            </a:r>
          </a:p>
          <a:p>
            <a:pPr lvl="3">
              <a:lnSpc>
                <a:spcPct val="107000"/>
              </a:lnSpc>
              <a:spcBef>
                <a:spcPts val="0"/>
              </a:spcBef>
            </a:pPr>
            <a:r>
              <a:rPr lang="en-US" dirty="0">
                <a:effectLst/>
                <a:ea typeface="Calibri" panose="020F0502020204030204" pitchFamily="34" charset="0"/>
                <a:cs typeface="Times New Roman" panose="02020603050405020304" pitchFamily="18" charset="0"/>
              </a:rPr>
              <a:t>engine: the name of the GPT-3 model to use.</a:t>
            </a:r>
          </a:p>
          <a:p>
            <a:pPr marL="777240" lvl="3">
              <a:lnSpc>
                <a:spcPct val="107000"/>
              </a:lnSpc>
              <a:spcBef>
                <a:spcPts val="0"/>
              </a:spcBef>
            </a:pPr>
            <a:r>
              <a:rPr lang="en-US" dirty="0">
                <a:effectLst/>
                <a:ea typeface="Calibri" panose="020F0502020204030204" pitchFamily="34" charset="0"/>
                <a:cs typeface="Times New Roman" panose="02020603050405020304" pitchFamily="18" charset="0"/>
              </a:rPr>
              <a:t>prompt: the text prompt for the model.</a:t>
            </a:r>
          </a:p>
          <a:p>
            <a:pPr marL="777240" lvl="3">
              <a:lnSpc>
                <a:spcPct val="107000"/>
              </a:lnSpc>
              <a:spcBef>
                <a:spcPts val="0"/>
              </a:spcBef>
            </a:pPr>
            <a:r>
              <a:rPr lang="en-US" dirty="0" err="1">
                <a:effectLst/>
                <a:ea typeface="Calibri" panose="020F0502020204030204" pitchFamily="34" charset="0"/>
                <a:cs typeface="Times New Roman" panose="02020603050405020304" pitchFamily="18" charset="0"/>
              </a:rPr>
              <a:t>max_tokens</a:t>
            </a:r>
            <a:r>
              <a:rPr lang="en-US" dirty="0">
                <a:effectLst/>
                <a:ea typeface="Calibri" panose="020F0502020204030204" pitchFamily="34" charset="0"/>
                <a:cs typeface="Times New Roman" panose="02020603050405020304" pitchFamily="18" charset="0"/>
              </a:rPr>
              <a:t>: the maximum number of tokens the completion should generate.</a:t>
            </a:r>
          </a:p>
          <a:p>
            <a:pPr marL="777240" lvl="3">
              <a:lnSpc>
                <a:spcPct val="107000"/>
              </a:lnSpc>
              <a:spcBef>
                <a:spcPts val="0"/>
              </a:spcBef>
            </a:pPr>
            <a:r>
              <a:rPr lang="en-US" dirty="0">
                <a:effectLst/>
                <a:ea typeface="Calibri" panose="020F0502020204030204" pitchFamily="34" charset="0"/>
                <a:cs typeface="Times New Roman" panose="02020603050405020304" pitchFamily="18" charset="0"/>
              </a:rPr>
              <a:t>n: the number of completions to generate.</a:t>
            </a:r>
          </a:p>
          <a:p>
            <a:pPr marL="777240" lvl="3">
              <a:lnSpc>
                <a:spcPct val="107000"/>
              </a:lnSpc>
              <a:spcBef>
                <a:spcPts val="0"/>
              </a:spcBef>
            </a:pPr>
            <a:r>
              <a:rPr lang="en-US" dirty="0">
                <a:effectLst/>
                <a:ea typeface="Calibri" panose="020F0502020204030204" pitchFamily="34" charset="0"/>
                <a:cs typeface="Times New Roman" panose="02020603050405020304" pitchFamily="18" charset="0"/>
              </a:rPr>
              <a:t>stop: a string or list of strings at which generation should stop.</a:t>
            </a:r>
          </a:p>
          <a:p>
            <a:pPr marL="777240" lvl="3">
              <a:lnSpc>
                <a:spcPct val="107000"/>
              </a:lnSpc>
              <a:spcBef>
                <a:spcPts val="0"/>
              </a:spcBef>
            </a:pPr>
            <a:r>
              <a:rPr lang="en-US" dirty="0">
                <a:effectLst/>
                <a:ea typeface="Calibri" panose="020F0502020204030204" pitchFamily="34" charset="0"/>
                <a:cs typeface="Times New Roman" panose="02020603050405020304" pitchFamily="18" charset="0"/>
              </a:rPr>
              <a:t>temperature: a float representing the sampling temperature to use when generating completions.</a:t>
            </a:r>
          </a:p>
          <a:p>
            <a:pPr marL="342900" marR="0" lvl="0" indent="-342900">
              <a:lnSpc>
                <a:spcPct val="107000"/>
              </a:lnSpc>
              <a:spcBef>
                <a:spcPts val="0"/>
              </a:spcBef>
              <a:spcAft>
                <a:spcPts val="0"/>
              </a:spcAft>
              <a:buFont typeface="+mj-lt"/>
              <a:buAutoNum type="arabicPeriod" startAt="4"/>
            </a:pPr>
            <a:r>
              <a:rPr lang="en-US" dirty="0">
                <a:effectLst/>
                <a:ea typeface="Calibri" panose="020F0502020204030204" pitchFamily="34" charset="0"/>
                <a:cs typeface="Times New Roman" panose="02020603050405020304" pitchFamily="18" charset="0"/>
              </a:rPr>
              <a:t>Extract the generated text from the completion object and return it.</a:t>
            </a:r>
          </a:p>
          <a:p>
            <a:pPr marL="342900" marR="0" lvl="0" indent="-342900">
              <a:lnSpc>
                <a:spcPct val="107000"/>
              </a:lnSpc>
              <a:spcBef>
                <a:spcPts val="0"/>
              </a:spcBef>
              <a:spcAft>
                <a:spcPts val="0"/>
              </a:spcAft>
              <a:buFont typeface="+mj-lt"/>
              <a:buAutoNum type="arabicPeriod" startAt="4"/>
            </a:pPr>
            <a:r>
              <a:rPr lang="en-US" dirty="0">
                <a:effectLst/>
                <a:ea typeface="Calibri" panose="020F0502020204030204" pitchFamily="34" charset="0"/>
                <a:cs typeface="Times New Roman" panose="02020603050405020304" pitchFamily="18" charset="0"/>
              </a:rPr>
              <a:t>Define a string variable called </a:t>
            </a:r>
            <a:r>
              <a:rPr lang="en-US" dirty="0" err="1">
                <a:effectLst/>
                <a:ea typeface="Calibri" panose="020F0502020204030204" pitchFamily="34" charset="0"/>
                <a:cs typeface="Times New Roman" panose="02020603050405020304" pitchFamily="18" charset="0"/>
              </a:rPr>
              <a:t>input_text</a:t>
            </a:r>
            <a:r>
              <a:rPr lang="en-US" dirty="0">
                <a:effectLst/>
                <a:ea typeface="Calibri" panose="020F0502020204030204" pitchFamily="34" charset="0"/>
                <a:cs typeface="Times New Roman" panose="02020603050405020304" pitchFamily="18" charset="0"/>
              </a:rPr>
              <a:t> with the value "NLP is natural language processing".</a:t>
            </a:r>
          </a:p>
          <a:p>
            <a:pPr marL="342900" marR="0" lvl="0" indent="-342900">
              <a:lnSpc>
                <a:spcPct val="107000"/>
              </a:lnSpc>
              <a:spcBef>
                <a:spcPts val="0"/>
              </a:spcBef>
              <a:spcAft>
                <a:spcPts val="0"/>
              </a:spcAft>
              <a:buFont typeface="+mj-lt"/>
              <a:buAutoNum type="arabicPeriod" startAt="4"/>
            </a:pPr>
            <a:r>
              <a:rPr lang="en-US" dirty="0">
                <a:effectLst/>
                <a:ea typeface="Calibri" panose="020F0502020204030204" pitchFamily="34" charset="0"/>
                <a:cs typeface="Times New Roman" panose="02020603050405020304" pitchFamily="18" charset="0"/>
              </a:rPr>
              <a:t>Define a string variable called </a:t>
            </a:r>
            <a:r>
              <a:rPr lang="en-US" dirty="0" err="1">
                <a:effectLst/>
                <a:ea typeface="Calibri" panose="020F0502020204030204" pitchFamily="34" charset="0"/>
                <a:cs typeface="Times New Roman" panose="02020603050405020304" pitchFamily="18" charset="0"/>
              </a:rPr>
              <a:t>model_name</a:t>
            </a:r>
            <a:r>
              <a:rPr lang="en-US" dirty="0">
                <a:effectLst/>
                <a:ea typeface="Calibri" panose="020F0502020204030204" pitchFamily="34" charset="0"/>
                <a:cs typeface="Times New Roman" panose="02020603050405020304" pitchFamily="18" charset="0"/>
              </a:rPr>
              <a:t> with the value "</a:t>
            </a:r>
            <a:r>
              <a:rPr lang="en-US" dirty="0" err="1">
                <a:effectLst/>
                <a:ea typeface="Calibri" panose="020F0502020204030204" pitchFamily="34" charset="0"/>
                <a:cs typeface="Times New Roman" panose="02020603050405020304" pitchFamily="18" charset="0"/>
              </a:rPr>
              <a:t>davinci</a:t>
            </a:r>
            <a:r>
              <a:rPr lang="en-US"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startAt="4"/>
            </a:pPr>
            <a:r>
              <a:rPr lang="en-US" dirty="0">
                <a:effectLst/>
                <a:ea typeface="Calibri" panose="020F0502020204030204" pitchFamily="34" charset="0"/>
                <a:cs typeface="Times New Roman" panose="02020603050405020304" pitchFamily="18" charset="0"/>
              </a:rPr>
              <a:t>Call the </a:t>
            </a:r>
            <a:r>
              <a:rPr lang="en-US" dirty="0" err="1">
                <a:effectLst/>
                <a:ea typeface="Calibri" panose="020F0502020204030204" pitchFamily="34" charset="0"/>
                <a:cs typeface="Times New Roman" panose="02020603050405020304" pitchFamily="18" charset="0"/>
              </a:rPr>
              <a:t>generate_text</a:t>
            </a:r>
            <a:r>
              <a:rPr lang="en-US" dirty="0">
                <a:effectLst/>
                <a:ea typeface="Calibri" panose="020F0502020204030204" pitchFamily="34" charset="0"/>
                <a:cs typeface="Times New Roman" panose="02020603050405020304" pitchFamily="18" charset="0"/>
              </a:rPr>
              <a:t> function with the arguments </a:t>
            </a:r>
            <a:r>
              <a:rPr lang="en-US" dirty="0" err="1">
                <a:effectLst/>
                <a:ea typeface="Calibri" panose="020F0502020204030204" pitchFamily="34" charset="0"/>
                <a:cs typeface="Times New Roman" panose="02020603050405020304" pitchFamily="18" charset="0"/>
              </a:rPr>
              <a:t>input_text</a:t>
            </a:r>
            <a:r>
              <a:rPr lang="en-US" dirty="0">
                <a:effectLst/>
                <a:ea typeface="Calibri" panose="020F0502020204030204" pitchFamily="34" charset="0"/>
                <a:cs typeface="Times New Roman" panose="02020603050405020304" pitchFamily="18" charset="0"/>
              </a:rPr>
              <a:t> and </a:t>
            </a:r>
            <a:r>
              <a:rPr lang="en-US" dirty="0" err="1">
                <a:effectLst/>
                <a:ea typeface="Calibri" panose="020F0502020204030204" pitchFamily="34" charset="0"/>
                <a:cs typeface="Times New Roman" panose="02020603050405020304" pitchFamily="18" charset="0"/>
              </a:rPr>
              <a:t>model_name</a:t>
            </a:r>
            <a:r>
              <a:rPr lang="en-US" dirty="0">
                <a:effectLst/>
                <a:ea typeface="Calibri" panose="020F0502020204030204" pitchFamily="34" charset="0"/>
                <a:cs typeface="Times New Roman" panose="02020603050405020304" pitchFamily="18" charset="0"/>
              </a:rPr>
              <a:t> to generate output text.</a:t>
            </a:r>
          </a:p>
          <a:p>
            <a:pPr marL="342900" marR="0" lvl="0" indent="-342900">
              <a:lnSpc>
                <a:spcPct val="107000"/>
              </a:lnSpc>
              <a:spcBef>
                <a:spcPts val="0"/>
              </a:spcBef>
              <a:spcAft>
                <a:spcPts val="0"/>
              </a:spcAft>
              <a:buFont typeface="+mj-lt"/>
              <a:buAutoNum type="arabicPeriod" startAt="4"/>
            </a:pPr>
            <a:r>
              <a:rPr lang="en-US" dirty="0">
                <a:effectLst/>
                <a:ea typeface="Calibri" panose="020F0502020204030204" pitchFamily="34" charset="0"/>
                <a:cs typeface="Times New Roman" panose="02020603050405020304" pitchFamily="18" charset="0"/>
              </a:rPr>
              <a:t>Print the input text and the output text to the console.</a:t>
            </a:r>
          </a:p>
          <a:p>
            <a:pPr marL="342900" marR="0" lvl="0" indent="-342900">
              <a:lnSpc>
                <a:spcPct val="107000"/>
              </a:lnSpc>
              <a:spcBef>
                <a:spcPts val="0"/>
              </a:spcBef>
              <a:spcAft>
                <a:spcPts val="800"/>
              </a:spcAft>
              <a:buFont typeface="+mj-lt"/>
              <a:buAutoNum type="arabicPeriod" startAt="4"/>
            </a:pPr>
            <a:r>
              <a:rPr lang="en-US" dirty="0">
                <a:effectLst/>
                <a:ea typeface="Calibri" panose="020F0502020204030204" pitchFamily="34" charset="0"/>
                <a:cs typeface="Times New Roman" panose="02020603050405020304" pitchFamily="18" charset="0"/>
              </a:rPr>
              <a:t>This algorithm describes the steps that the code takes to generate and print output text based on the given input </a:t>
            </a:r>
            <a:r>
              <a:rPr lang="en-US" sz="1800" dirty="0">
                <a:effectLst/>
                <a:ea typeface="Calibri" panose="020F0502020204030204" pitchFamily="34" charset="0"/>
                <a:cs typeface="Times New Roman" panose="02020603050405020304" pitchFamily="18" charset="0"/>
              </a:rPr>
              <a:t>text and GPT </a:t>
            </a:r>
            <a:r>
              <a:rPr lang="en-US" dirty="0">
                <a:effectLst/>
                <a:ea typeface="Calibri" panose="020F0502020204030204" pitchFamily="34" charset="0"/>
                <a:cs typeface="Times New Roman" panose="02020603050405020304" pitchFamily="18" charset="0"/>
              </a:rPr>
              <a:t>model.</a:t>
            </a:r>
          </a:p>
          <a:p>
            <a:endParaRPr lang="en-US" dirty="0"/>
          </a:p>
        </p:txBody>
      </p:sp>
      <p:sp>
        <p:nvSpPr>
          <p:cNvPr id="3" name="Title 2">
            <a:extLst>
              <a:ext uri="{FF2B5EF4-FFF2-40B4-BE49-F238E27FC236}">
                <a16:creationId xmlns:a16="http://schemas.microsoft.com/office/drawing/2014/main" id="{C85E3BC7-EACC-43BE-96A9-2F464F31F2FF}"/>
              </a:ext>
            </a:extLst>
          </p:cNvPr>
          <p:cNvSpPr>
            <a:spLocks noGrp="1"/>
          </p:cNvSpPr>
          <p:nvPr>
            <p:ph type="title"/>
          </p:nvPr>
        </p:nvSpPr>
        <p:spPr/>
        <p:txBody>
          <a:bodyPr/>
          <a:lstStyle/>
          <a:p>
            <a:r>
              <a:rPr lang="en-US" dirty="0"/>
              <a:t>Algorithm-2</a:t>
            </a:r>
          </a:p>
        </p:txBody>
      </p:sp>
    </p:spTree>
    <p:extLst>
      <p:ext uri="{BB962C8B-B14F-4D97-AF65-F5344CB8AC3E}">
        <p14:creationId xmlns:p14="http://schemas.microsoft.com/office/powerpoint/2010/main" val="201835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FD66D6-6937-47D4-89F1-EABDA58E1B82}"/>
              </a:ext>
            </a:extLst>
          </p:cNvPr>
          <p:cNvSpPr>
            <a:spLocks noGrp="1"/>
          </p:cNvSpPr>
          <p:nvPr>
            <p:ph idx="1"/>
          </p:nvPr>
        </p:nvSpPr>
        <p:spPr/>
        <p:txBody>
          <a:bodyPr/>
          <a:lstStyle/>
          <a:p>
            <a:pPr algn="l">
              <a:buFont typeface="+mj-lt"/>
              <a:buAutoNum type="arabicPeriod"/>
            </a:pPr>
            <a:r>
              <a:rPr lang="en-US" sz="1800" b="0" i="0" dirty="0">
                <a:solidFill>
                  <a:srgbClr val="374151"/>
                </a:solidFill>
                <a:effectLst/>
              </a:rPr>
              <a:t>Simplicity: This code abstracts the complexity of making API calls to GPT-3 behind a simple function, making it easy to use and understand.</a:t>
            </a:r>
          </a:p>
          <a:p>
            <a:pPr algn="l">
              <a:buFont typeface="+mj-lt"/>
              <a:buAutoNum type="arabicPeriod"/>
            </a:pPr>
            <a:r>
              <a:rPr lang="en-US" sz="1800" b="0" i="0" dirty="0">
                <a:solidFill>
                  <a:srgbClr val="374151"/>
                </a:solidFill>
                <a:effectLst/>
              </a:rPr>
              <a:t>Scalability: This code leverages the power of GPT-3, which is a state-of-the-art language model trained on a massive corpus of text data, making it suitable for various use cases that require high-quality text generation.</a:t>
            </a:r>
          </a:p>
          <a:p>
            <a:pPr>
              <a:buFont typeface="+mj-lt"/>
              <a:buAutoNum type="arabicPeriod"/>
            </a:pPr>
            <a:r>
              <a:rPr lang="en-US" sz="2000" b="0" i="0" dirty="0">
                <a:solidFill>
                  <a:srgbClr val="374151"/>
                </a:solidFill>
                <a:effectLst/>
                <a:latin typeface="Söhne"/>
              </a:rPr>
              <a:t>Automatic Updates: The GPT-3 API code leverages a cloud-based service, which means that the underlying model and capabilities can be updated by </a:t>
            </a:r>
            <a:r>
              <a:rPr lang="en-US" sz="2000" b="0" i="0" dirty="0" err="1">
                <a:solidFill>
                  <a:srgbClr val="374151"/>
                </a:solidFill>
                <a:effectLst/>
                <a:latin typeface="Söhne"/>
              </a:rPr>
              <a:t>OpenAI</a:t>
            </a:r>
            <a:r>
              <a:rPr lang="en-US" sz="2000" b="0" i="0" dirty="0">
                <a:solidFill>
                  <a:srgbClr val="374151"/>
                </a:solidFill>
                <a:effectLst/>
                <a:latin typeface="Söhne"/>
              </a:rPr>
              <a:t> without requiring users to manually update their local codebase or model weights. This ensures access to the latest improvements and enhancements in the model.</a:t>
            </a:r>
          </a:p>
          <a:p>
            <a:pPr>
              <a:buFont typeface="+mj-lt"/>
              <a:buAutoNum type="arabicPeriod"/>
            </a:pPr>
            <a:r>
              <a:rPr lang="en-US" sz="2000" b="0" i="0" dirty="0">
                <a:solidFill>
                  <a:srgbClr val="374151"/>
                </a:solidFill>
                <a:effectLst/>
                <a:latin typeface="Söhne"/>
              </a:rPr>
              <a:t>Access to Cutting-Edge Model: GPT-3 is a state-of-the-art language model developed by </a:t>
            </a:r>
            <a:r>
              <a:rPr lang="en-US" sz="2000" b="0" i="0" dirty="0" err="1">
                <a:solidFill>
                  <a:srgbClr val="374151"/>
                </a:solidFill>
                <a:effectLst/>
                <a:latin typeface="Söhne"/>
              </a:rPr>
              <a:t>OpenAI</a:t>
            </a:r>
            <a:r>
              <a:rPr lang="en-US" sz="2000" b="0" i="0" dirty="0">
                <a:solidFill>
                  <a:srgbClr val="374151"/>
                </a:solidFill>
                <a:effectLst/>
                <a:latin typeface="Söhne"/>
              </a:rPr>
              <a:t>, and using the API provides access to the latest advancements in language modeling technology, including large-scale pre-training on diverse data sources and fine-tuning on specific tasks.</a:t>
            </a:r>
          </a:p>
          <a:p>
            <a:pPr>
              <a:buFont typeface="+mj-lt"/>
              <a:buAutoNum type="arabicPeriod"/>
            </a:pPr>
            <a:r>
              <a:rPr lang="en-US" sz="2000" b="0" i="0" dirty="0">
                <a:solidFill>
                  <a:srgbClr val="374151"/>
                </a:solidFill>
                <a:effectLst/>
                <a:latin typeface="Söhne"/>
              </a:rPr>
              <a:t>Flexibility in Model Selection: The GPT-3 API allows users to select from different prompt engineering techniques and options to customize the text generation behavior, without needing to manually tweak model parameters or implement additional logic in the code.</a:t>
            </a:r>
          </a:p>
          <a:p>
            <a:pPr algn="l">
              <a:buFont typeface="+mj-lt"/>
              <a:buAutoNum type="arabicPeriod"/>
            </a:pPr>
            <a:endParaRPr lang="en-US" sz="1800" b="0" i="0" dirty="0">
              <a:solidFill>
                <a:srgbClr val="374151"/>
              </a:solidFill>
              <a:effectLst/>
            </a:endParaRPr>
          </a:p>
        </p:txBody>
      </p:sp>
      <p:sp>
        <p:nvSpPr>
          <p:cNvPr id="3" name="Title 2">
            <a:extLst>
              <a:ext uri="{FF2B5EF4-FFF2-40B4-BE49-F238E27FC236}">
                <a16:creationId xmlns:a16="http://schemas.microsoft.com/office/drawing/2014/main" id="{644AB516-376A-4771-BF0A-48FD9B0B1CFC}"/>
              </a:ext>
            </a:extLst>
          </p:cNvPr>
          <p:cNvSpPr>
            <a:spLocks noGrp="1"/>
          </p:cNvSpPr>
          <p:nvPr>
            <p:ph type="title"/>
          </p:nvPr>
        </p:nvSpPr>
        <p:spPr/>
        <p:txBody>
          <a:bodyPr/>
          <a:lstStyle/>
          <a:p>
            <a:r>
              <a:rPr lang="en-US" dirty="0"/>
              <a:t>Advantages (using open AI’s GPT-3 API)</a:t>
            </a:r>
          </a:p>
        </p:txBody>
      </p:sp>
    </p:spTree>
    <p:extLst>
      <p:ext uri="{BB962C8B-B14F-4D97-AF65-F5344CB8AC3E}">
        <p14:creationId xmlns:p14="http://schemas.microsoft.com/office/powerpoint/2010/main" val="401727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aaw6coyT5mb2fzCyoZQTg"/>
</p:tagLst>
</file>

<file path=ppt/theme/theme1.xml><?xml version="1.0" encoding="utf-8"?>
<a:theme xmlns:a="http://schemas.openxmlformats.org/drawingml/2006/main" name="IQVIA_V2.1.0">
  <a:themeElements>
    <a:clrScheme name="IQVIA Master Brand">
      <a:dk1>
        <a:srgbClr val="2B3A42"/>
      </a:dk1>
      <a:lt1>
        <a:srgbClr val="FFFFFF"/>
      </a:lt1>
      <a:dk2>
        <a:srgbClr val="606B71"/>
      </a:dk2>
      <a:lt2>
        <a:srgbClr val="F3F3F3"/>
      </a:lt2>
      <a:accent1>
        <a:srgbClr val="00A3E0"/>
      </a:accent1>
      <a:accent2>
        <a:srgbClr val="005587"/>
      </a:accent2>
      <a:accent3>
        <a:srgbClr val="43B02A"/>
      </a:accent3>
      <a:accent4>
        <a:srgbClr val="027123"/>
      </a:accent4>
      <a:accent5>
        <a:srgbClr val="00BFB3"/>
      </a:accent5>
      <a:accent6>
        <a:srgbClr val="F0B323"/>
      </a:accent6>
      <a:hlink>
        <a:srgbClr val="00A3E0"/>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nchorCtr="0"/>
      <a:lstStyle>
        <a:defPPr algn="l">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4" id="{A6DE1258-39A2-2945-9072-8BE7ECCDA81F}" vid="{B8DDE78A-610C-3E43-B28E-6C810C23E004}"/>
    </a:ext>
  </a:extLst>
</a:theme>
</file>

<file path=ppt/theme/theme2.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92</TotalTime>
  <Words>1979</Words>
  <Application>Microsoft Office PowerPoint</Application>
  <PresentationFormat>Widescreen</PresentationFormat>
  <Paragraphs>94</Paragraphs>
  <Slides>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Arial</vt:lpstr>
      <vt:lpstr>Arial Narrow</vt:lpstr>
      <vt:lpstr>Calibri</vt:lpstr>
      <vt:lpstr>Calibri Light</vt:lpstr>
      <vt:lpstr>Georgia</vt:lpstr>
      <vt:lpstr>Söhne</vt:lpstr>
      <vt:lpstr>System Font Regular</vt:lpstr>
      <vt:lpstr>Wingdings</vt:lpstr>
      <vt:lpstr>IQVIA_V2.1.0</vt:lpstr>
      <vt:lpstr>think-cell Slide</vt:lpstr>
      <vt:lpstr>Expand Text</vt:lpstr>
      <vt:lpstr>Problem Statement</vt:lpstr>
      <vt:lpstr>Approach-1</vt:lpstr>
      <vt:lpstr>Algorithm-1</vt:lpstr>
      <vt:lpstr>Flowchart</vt:lpstr>
      <vt:lpstr>PowerPoint Presentation</vt:lpstr>
      <vt:lpstr>Approach-2</vt:lpstr>
      <vt:lpstr>Algorithm-2</vt:lpstr>
      <vt:lpstr>Advantages (using open AI’s GPT-3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Syndrome</dc:title>
  <dc:creator>Ali, Shaik Mohammed</dc:creator>
  <cp:lastModifiedBy>Pannikottu, Kurian</cp:lastModifiedBy>
  <cp:revision>2</cp:revision>
  <cp:lastPrinted>2019-08-20T20:33:24Z</cp:lastPrinted>
  <dcterms:created xsi:type="dcterms:W3CDTF">2023-04-17T09:52:58Z</dcterms:created>
  <dcterms:modified xsi:type="dcterms:W3CDTF">2023-04-19T12:02:30Z</dcterms:modified>
</cp:coreProperties>
</file>