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564E-FD9F-DC4E-825C-FD19D35D2CF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F38A3-740D-BF45-B54E-2C18948E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F49-3E9D-0C44-AC12-5A8DB0AB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366FC-1E36-BA47-A9DC-6420C27D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E956-2F4E-4646-BFBF-64A09353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5A0-A2D1-F54A-8195-713EBA42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EABC-97DF-254C-A00F-BC77FBEA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D74-D7CE-334B-91B8-C4A3C5E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7C127-FD85-BE4E-8E1B-A8E1858A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C190-B97D-7049-98FA-4BECEF0C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6D5C-C9A7-2A4B-B94F-7AA9B9C5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3834-1B7D-0B43-9761-E8A8027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756B4-AA4F-6E4A-899F-FB1BC9A9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4BE-0F8F-D844-8EDA-829DC0B1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A53B-D199-FE4E-8F97-7A5D9415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DAC6-D888-6C42-9D40-503ABDD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C165-E41C-6A4A-A121-8B1DC02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E84-7969-C649-A437-51F2B65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124B-0B47-874C-9407-04FE8438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6E29-5AEA-F54B-83F8-1CDEB796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F5A4-A855-9740-81B3-687CA4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62D-C879-9E48-BC05-663A32A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7032-4E5D-D244-8757-C58E4AE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F317-55AE-094D-88AF-8236A59C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E630-CA62-1747-9CC0-7561EAB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DE3E-3934-9C4C-A2AC-88BDC9AF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3652-6C56-C444-9F9A-1729ECA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0A5-2F5C-E846-A9EE-607C3A8A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735B-5657-3C4A-8EFE-CC158442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FF6B-51A8-314E-8324-2049D29B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13ED-C4F9-2745-A41E-B2DDD57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BADB-6518-2C42-B64B-47A54173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7B42-733B-4E47-B524-7431A5A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0884-DDF4-A347-8D07-9B4B1DA5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73D1-BAAE-5D44-86FC-928AB882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C56F-89FA-EF4A-9809-43268570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A21AC-C919-BB4C-9191-D68073281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3BBA2-B20E-4D4B-BBBB-68E813D10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032D6-F242-5145-A62F-5EFCC27B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9C4B-4839-B149-A688-A9A545EE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FE175-607A-DB49-B016-710FEB18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136A-DBD0-354B-8D14-1C7519C8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05B28-CC90-7741-90E9-E91049DA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2D6D8-A48D-4040-B49F-CC20CA49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9F0E-C2F2-6E49-9E2F-4924B79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5E79C-3912-2B4F-914F-6634791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6FD4-C324-DF42-B6C8-F7C3B21C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6125-6901-9643-8742-C3818FC0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B7B-2AB5-394C-98FE-C000CB2B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6E66-6F9D-FE49-8D59-7C2F260D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8742-0BDF-5D45-8073-7FB0E723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9928-164B-2D41-8670-774362B7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B8A2F-FA04-224A-893B-4B63C816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B619-4622-6E4B-AA51-E2135F14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E7D-E044-A948-A0F6-9C28CC7E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DD50-1C68-4847-BC36-6E7988EF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C45DF-3614-7A40-853E-55C15819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CE28-44E2-D94C-B112-22C6935F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4CCE-24A7-F34A-9F49-D0FD4EB9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AD5AD-B830-CF4F-83D5-CBDF7DEC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5E8B7-9DB7-E649-898F-B722DB87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8D61-1103-4548-8ABA-DDC1E732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432F-780F-0142-AA90-8E7E3178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44B-9FB5-E74B-975A-9E9E0921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C76F-371B-004F-A0B2-CEE5C793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90C892-18F5-1D41-A157-C374A5F50350}"/>
              </a:ext>
            </a:extLst>
          </p:cNvPr>
          <p:cNvGrpSpPr/>
          <p:nvPr/>
        </p:nvGrpSpPr>
        <p:grpSpPr>
          <a:xfrm>
            <a:off x="4083927" y="1139252"/>
            <a:ext cx="6649029" cy="3740468"/>
            <a:chOff x="844329" y="2642584"/>
            <a:chExt cx="7042643" cy="3493431"/>
          </a:xfrm>
        </p:grpSpPr>
        <p:sp>
          <p:nvSpPr>
            <p:cNvPr id="115" name="Oval 7">
              <a:extLst>
                <a:ext uri="{FF2B5EF4-FFF2-40B4-BE49-F238E27FC236}">
                  <a16:creationId xmlns:a16="http://schemas.microsoft.com/office/drawing/2014/main" id="{4812C1F0-8634-A84C-96C0-3A97ECE5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057" y="2642584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CR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0F5A1043-1B2C-7B41-BF8F-DC9359ED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908" y="2642584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CR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7" name="Oval 9">
              <a:extLst>
                <a:ext uri="{FF2B5EF4-FFF2-40B4-BE49-F238E27FC236}">
                  <a16:creationId xmlns:a16="http://schemas.microsoft.com/office/drawing/2014/main" id="{45281CC0-6772-5C43-B594-16C8809E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250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 dirty="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8" name="Oval 10">
              <a:extLst>
                <a:ext uri="{FF2B5EF4-FFF2-40B4-BE49-F238E27FC236}">
                  <a16:creationId xmlns:a16="http://schemas.microsoft.com/office/drawing/2014/main" id="{8A427C6B-A683-4844-9F1E-C6D443B5F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839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9" name="Oval 11">
              <a:extLst>
                <a:ext uri="{FF2B5EF4-FFF2-40B4-BE49-F238E27FC236}">
                  <a16:creationId xmlns:a16="http://schemas.microsoft.com/office/drawing/2014/main" id="{8183097C-0F09-4741-92DF-F2E908230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239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20" name="Oval 12">
              <a:extLst>
                <a:ext uri="{FF2B5EF4-FFF2-40B4-BE49-F238E27FC236}">
                  <a16:creationId xmlns:a16="http://schemas.microsoft.com/office/drawing/2014/main" id="{82ADF441-399E-8B4E-BB9F-06F45359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008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cxnSp>
          <p:nvCxnSpPr>
            <p:cNvPr id="121" name="AutoShape 13">
              <a:extLst>
                <a:ext uri="{FF2B5EF4-FFF2-40B4-BE49-F238E27FC236}">
                  <a16:creationId xmlns:a16="http://schemas.microsoft.com/office/drawing/2014/main" id="{9E2B7164-7A98-364F-A138-2ABD34BCF296}"/>
                </a:ext>
              </a:extLst>
            </p:cNvPr>
            <p:cNvCxnSpPr>
              <a:cxnSpLocks noChangeShapeType="1"/>
              <a:stCxn id="115" idx="4"/>
              <a:endCxn id="117" idx="0"/>
            </p:cNvCxnSpPr>
            <p:nvPr/>
          </p:nvCxnSpPr>
          <p:spPr bwMode="auto">
            <a:xfrm flipH="1">
              <a:off x="2948789" y="2877533"/>
              <a:ext cx="981807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14">
              <a:extLst>
                <a:ext uri="{FF2B5EF4-FFF2-40B4-BE49-F238E27FC236}">
                  <a16:creationId xmlns:a16="http://schemas.microsoft.com/office/drawing/2014/main" id="{15ABFAA5-04AA-124A-B481-6DC1D32B0288}"/>
                </a:ext>
              </a:extLst>
            </p:cNvPr>
            <p:cNvCxnSpPr>
              <a:cxnSpLocks noChangeShapeType="1"/>
              <a:stCxn id="117" idx="0"/>
              <a:endCxn id="116" idx="4"/>
            </p:cNvCxnSpPr>
            <p:nvPr/>
          </p:nvCxnSpPr>
          <p:spPr bwMode="auto">
            <a:xfrm flipV="1">
              <a:off x="2949173" y="2878487"/>
              <a:ext cx="2448858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15">
              <a:extLst>
                <a:ext uri="{FF2B5EF4-FFF2-40B4-BE49-F238E27FC236}">
                  <a16:creationId xmlns:a16="http://schemas.microsoft.com/office/drawing/2014/main" id="{6A6895B9-0097-C04F-87CD-0272B773E888}"/>
                </a:ext>
              </a:extLst>
            </p:cNvPr>
            <p:cNvCxnSpPr>
              <a:cxnSpLocks noChangeShapeType="1"/>
              <a:stCxn id="116" idx="4"/>
              <a:endCxn id="118" idx="0"/>
            </p:cNvCxnSpPr>
            <p:nvPr/>
          </p:nvCxnSpPr>
          <p:spPr bwMode="auto">
            <a:xfrm flipH="1">
              <a:off x="3875942" y="2878487"/>
              <a:ext cx="1522089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16">
              <a:extLst>
                <a:ext uri="{FF2B5EF4-FFF2-40B4-BE49-F238E27FC236}">
                  <a16:creationId xmlns:a16="http://schemas.microsoft.com/office/drawing/2014/main" id="{C9416150-C6A8-334E-A27D-CB7E2313F98C}"/>
                </a:ext>
              </a:extLst>
            </p:cNvPr>
            <p:cNvCxnSpPr>
              <a:cxnSpLocks noChangeShapeType="1"/>
              <a:stCxn id="116" idx="4"/>
              <a:endCxn id="119" idx="0"/>
            </p:cNvCxnSpPr>
            <p:nvPr/>
          </p:nvCxnSpPr>
          <p:spPr bwMode="auto">
            <a:xfrm>
              <a:off x="5398030" y="2878487"/>
              <a:ext cx="154461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17">
              <a:extLst>
                <a:ext uri="{FF2B5EF4-FFF2-40B4-BE49-F238E27FC236}">
                  <a16:creationId xmlns:a16="http://schemas.microsoft.com/office/drawing/2014/main" id="{D1BE7CF0-BC22-4A4A-82F0-1C3D8145F799}"/>
                </a:ext>
              </a:extLst>
            </p:cNvPr>
            <p:cNvCxnSpPr>
              <a:cxnSpLocks noChangeShapeType="1"/>
              <a:stCxn id="116" idx="4"/>
              <a:endCxn id="120" idx="0"/>
            </p:cNvCxnSpPr>
            <p:nvPr/>
          </p:nvCxnSpPr>
          <p:spPr bwMode="auto">
            <a:xfrm>
              <a:off x="5398030" y="2878487"/>
              <a:ext cx="1180986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18">
              <a:extLst>
                <a:ext uri="{FF2B5EF4-FFF2-40B4-BE49-F238E27FC236}">
                  <a16:creationId xmlns:a16="http://schemas.microsoft.com/office/drawing/2014/main" id="{D8E176A6-BB1E-9C4C-8088-7FEA9F611490}"/>
                </a:ext>
              </a:extLst>
            </p:cNvPr>
            <p:cNvCxnSpPr>
              <a:cxnSpLocks noChangeShapeType="1"/>
              <a:stCxn id="115" idx="4"/>
              <a:endCxn id="120" idx="0"/>
            </p:cNvCxnSpPr>
            <p:nvPr/>
          </p:nvCxnSpPr>
          <p:spPr bwMode="auto">
            <a:xfrm>
              <a:off x="3930596" y="2877533"/>
              <a:ext cx="2647951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19">
              <a:extLst>
                <a:ext uri="{FF2B5EF4-FFF2-40B4-BE49-F238E27FC236}">
                  <a16:creationId xmlns:a16="http://schemas.microsoft.com/office/drawing/2014/main" id="{E51B4CB1-2959-DF4D-85C8-E8550EB010AB}"/>
                </a:ext>
              </a:extLst>
            </p:cNvPr>
            <p:cNvCxnSpPr>
              <a:cxnSpLocks noChangeShapeType="1"/>
              <a:stCxn id="115" idx="4"/>
              <a:endCxn id="118" idx="0"/>
            </p:cNvCxnSpPr>
            <p:nvPr/>
          </p:nvCxnSpPr>
          <p:spPr bwMode="auto">
            <a:xfrm flipH="1">
              <a:off x="3876378" y="2877533"/>
              <a:ext cx="54218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20">
              <a:extLst>
                <a:ext uri="{FF2B5EF4-FFF2-40B4-BE49-F238E27FC236}">
                  <a16:creationId xmlns:a16="http://schemas.microsoft.com/office/drawing/2014/main" id="{318048A6-F712-7743-986E-CCF810265F27}"/>
                </a:ext>
              </a:extLst>
            </p:cNvPr>
            <p:cNvCxnSpPr>
              <a:cxnSpLocks noChangeShapeType="1"/>
              <a:stCxn id="115" idx="4"/>
              <a:endCxn id="119" idx="0"/>
            </p:cNvCxnSpPr>
            <p:nvPr/>
          </p:nvCxnSpPr>
          <p:spPr bwMode="auto">
            <a:xfrm>
              <a:off x="3930596" y="2877533"/>
              <a:ext cx="1622182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Rectangle 21">
              <a:extLst>
                <a:ext uri="{FF2B5EF4-FFF2-40B4-BE49-F238E27FC236}">
                  <a16:creationId xmlns:a16="http://schemas.microsoft.com/office/drawing/2014/main" id="{8AA1A03A-8D08-134D-B831-5283A63E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163" y="3334733"/>
              <a:ext cx="343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…</a:t>
              </a:r>
            </a:p>
          </p:txBody>
        </p:sp>
        <p:cxnSp>
          <p:nvCxnSpPr>
            <p:cNvPr id="130" name="AutoShape 59">
              <a:extLst>
                <a:ext uri="{FF2B5EF4-FFF2-40B4-BE49-F238E27FC236}">
                  <a16:creationId xmlns:a16="http://schemas.microsoft.com/office/drawing/2014/main" id="{9D2D0265-6572-F74E-ADEE-63D0C81DBDD7}"/>
                </a:ext>
              </a:extLst>
            </p:cNvPr>
            <p:cNvCxnSpPr>
              <a:cxnSpLocks noChangeShapeType="1"/>
              <a:stCxn id="184" idx="0"/>
              <a:endCxn id="117" idx="4"/>
            </p:cNvCxnSpPr>
            <p:nvPr/>
          </p:nvCxnSpPr>
          <p:spPr bwMode="auto">
            <a:xfrm flipV="1">
              <a:off x="1873029" y="3634772"/>
              <a:ext cx="1075760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60">
              <a:extLst>
                <a:ext uri="{FF2B5EF4-FFF2-40B4-BE49-F238E27FC236}">
                  <a16:creationId xmlns:a16="http://schemas.microsoft.com/office/drawing/2014/main" id="{A8809531-9D37-7446-AEEB-58CD385F6CEC}"/>
                </a:ext>
              </a:extLst>
            </p:cNvPr>
            <p:cNvCxnSpPr>
              <a:cxnSpLocks noChangeShapeType="1"/>
              <a:stCxn id="183" idx="0"/>
              <a:endCxn id="117" idx="4"/>
            </p:cNvCxnSpPr>
            <p:nvPr/>
          </p:nvCxnSpPr>
          <p:spPr bwMode="auto">
            <a:xfrm flipV="1">
              <a:off x="2800618" y="3634772"/>
              <a:ext cx="148171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AutoShape 61">
              <a:extLst>
                <a:ext uri="{FF2B5EF4-FFF2-40B4-BE49-F238E27FC236}">
                  <a16:creationId xmlns:a16="http://schemas.microsoft.com/office/drawing/2014/main" id="{39108BD5-AD1A-2044-8659-A5062C31F890}"/>
                </a:ext>
              </a:extLst>
            </p:cNvPr>
            <p:cNvCxnSpPr>
              <a:cxnSpLocks noChangeShapeType="1"/>
              <a:stCxn id="183" idx="0"/>
              <a:endCxn id="118" idx="4"/>
            </p:cNvCxnSpPr>
            <p:nvPr/>
          </p:nvCxnSpPr>
          <p:spPr bwMode="auto">
            <a:xfrm flipV="1">
              <a:off x="2800618" y="3634772"/>
              <a:ext cx="1075760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62">
              <a:extLst>
                <a:ext uri="{FF2B5EF4-FFF2-40B4-BE49-F238E27FC236}">
                  <a16:creationId xmlns:a16="http://schemas.microsoft.com/office/drawing/2014/main" id="{2CBD0557-E715-FD4F-9074-4ED3D50E3477}"/>
                </a:ext>
              </a:extLst>
            </p:cNvPr>
            <p:cNvCxnSpPr>
              <a:cxnSpLocks noChangeShapeType="1"/>
              <a:stCxn id="184" idx="0"/>
              <a:endCxn id="118" idx="4"/>
            </p:cNvCxnSpPr>
            <p:nvPr/>
          </p:nvCxnSpPr>
          <p:spPr bwMode="auto">
            <a:xfrm flipV="1">
              <a:off x="1873029" y="3634772"/>
              <a:ext cx="2003349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F2928D-48C0-B347-83A5-D5DFE404298C}"/>
                </a:ext>
              </a:extLst>
            </p:cNvPr>
            <p:cNvGrpSpPr/>
            <p:nvPr/>
          </p:nvGrpSpPr>
          <p:grpSpPr>
            <a:xfrm>
              <a:off x="844329" y="4113542"/>
              <a:ext cx="2933698" cy="2022473"/>
              <a:chOff x="2445639" y="3897768"/>
              <a:chExt cx="2933698" cy="2022473"/>
            </a:xfrm>
          </p:grpSpPr>
          <p:sp>
            <p:nvSpPr>
              <p:cNvPr id="183" name="Rectangle 25">
                <a:extLst>
                  <a:ext uri="{FF2B5EF4-FFF2-40B4-BE49-F238E27FC236}">
                    <a16:creationId xmlns:a16="http://schemas.microsoft.com/office/drawing/2014/main" id="{C082943D-61C5-7348-B99D-FD24F3B8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389" y="3897768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sp>
            <p:nvSpPr>
              <p:cNvPr id="184" name="Rectangle 26">
                <a:extLst>
                  <a:ext uri="{FF2B5EF4-FFF2-40B4-BE49-F238E27FC236}">
                    <a16:creationId xmlns:a16="http://schemas.microsoft.com/office/drawing/2014/main" id="{759C073E-E521-D448-BCDA-078EE98C7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800" y="3897768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cxnSp>
            <p:nvCxnSpPr>
              <p:cNvPr id="189" name="AutoShape 63">
                <a:extLst>
                  <a:ext uri="{FF2B5EF4-FFF2-40B4-BE49-F238E27FC236}">
                    <a16:creationId xmlns:a16="http://schemas.microsoft.com/office/drawing/2014/main" id="{1275C91F-57CB-034C-934D-4E7B4D284574}"/>
                  </a:ext>
                </a:extLst>
              </p:cNvPr>
              <p:cNvCxnSpPr>
                <a:cxnSpLocks noChangeShapeType="1"/>
                <a:stCxn id="184" idx="3"/>
                <a:endCxn id="183" idx="1"/>
              </p:cNvCxnSpPr>
              <p:nvPr/>
            </p:nvCxnSpPr>
            <p:spPr bwMode="auto">
              <a:xfrm>
                <a:off x="3621140" y="4016169"/>
                <a:ext cx="6339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AutoShape 64">
                <a:extLst>
                  <a:ext uri="{FF2B5EF4-FFF2-40B4-BE49-F238E27FC236}">
                    <a16:creationId xmlns:a16="http://schemas.microsoft.com/office/drawing/2014/main" id="{329BD852-3820-2F40-B04C-94CD2243AAC8}"/>
                  </a:ext>
                </a:extLst>
              </p:cNvPr>
              <p:cNvCxnSpPr>
                <a:cxnSpLocks noChangeShapeType="1"/>
                <a:stCxn id="213" idx="0"/>
                <a:endCxn id="183" idx="2"/>
              </p:cNvCxnSpPr>
              <p:nvPr/>
            </p:nvCxnSpPr>
            <p:spPr bwMode="auto">
              <a:xfrm rot="5400000" flipH="1" flipV="1">
                <a:off x="3224346" y="3503255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" name="AutoShape 65">
                <a:extLst>
                  <a:ext uri="{FF2B5EF4-FFF2-40B4-BE49-F238E27FC236}">
                    <a16:creationId xmlns:a16="http://schemas.microsoft.com/office/drawing/2014/main" id="{7C990813-2C50-C641-B4A6-B8196D7B5176}"/>
                  </a:ext>
                </a:extLst>
              </p:cNvPr>
              <p:cNvCxnSpPr>
                <a:cxnSpLocks noChangeShapeType="1"/>
                <a:stCxn id="213" idx="0"/>
                <a:endCxn id="184" idx="2"/>
              </p:cNvCxnSpPr>
              <p:nvPr/>
            </p:nvCxnSpPr>
            <p:spPr bwMode="auto">
              <a:xfrm rot="5400000" flipH="1" flipV="1">
                <a:off x="2760962" y="3966639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66">
                <a:extLst>
                  <a:ext uri="{FF2B5EF4-FFF2-40B4-BE49-F238E27FC236}">
                    <a16:creationId xmlns:a16="http://schemas.microsoft.com/office/drawing/2014/main" id="{5ECAB1FE-B87F-DC48-9C4C-4C3D1F69D299}"/>
                  </a:ext>
                </a:extLst>
              </p:cNvPr>
              <p:cNvCxnSpPr>
                <a:cxnSpLocks noChangeShapeType="1"/>
                <a:stCxn id="212" idx="0"/>
                <a:endCxn id="184" idx="2"/>
              </p:cNvCxnSpPr>
              <p:nvPr/>
            </p:nvCxnSpPr>
            <p:spPr bwMode="auto">
              <a:xfrm rot="16200000" flipV="1">
                <a:off x="3222310" y="4385401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67">
                <a:extLst>
                  <a:ext uri="{FF2B5EF4-FFF2-40B4-BE49-F238E27FC236}">
                    <a16:creationId xmlns:a16="http://schemas.microsoft.com/office/drawing/2014/main" id="{A2EAE550-E94D-7B4F-B4C2-A0F59244C6FA}"/>
                  </a:ext>
                </a:extLst>
              </p:cNvPr>
              <p:cNvCxnSpPr>
                <a:cxnSpLocks noChangeShapeType="1"/>
                <a:stCxn id="212" idx="0"/>
                <a:endCxn id="183" idx="2"/>
              </p:cNvCxnSpPr>
              <p:nvPr/>
            </p:nvCxnSpPr>
            <p:spPr bwMode="auto">
              <a:xfrm rot="5400000" flipH="1" flipV="1">
                <a:off x="3685693" y="3968678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94" name="Group 89">
                <a:extLst>
                  <a:ext uri="{FF2B5EF4-FFF2-40B4-BE49-F238E27FC236}">
                    <a16:creationId xmlns:a16="http://schemas.microsoft.com/office/drawing/2014/main" id="{E7507E02-7090-E840-B27B-B46BE9A2F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5639" y="4680405"/>
                <a:ext cx="1235320" cy="1239836"/>
                <a:chOff x="1905650" y="4038605"/>
                <a:chExt cx="1218833" cy="1448995"/>
              </a:xfrm>
            </p:grpSpPr>
            <p:sp>
              <p:nvSpPr>
                <p:cNvPr id="212" name="Rectangle 38">
                  <a:extLst>
                    <a:ext uri="{FF2B5EF4-FFF2-40B4-BE49-F238E27FC236}">
                      <a16:creationId xmlns:a16="http://schemas.microsoft.com/office/drawing/2014/main" id="{6F7FC195-0EC3-B545-95B1-2DB779FD6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2304" y="4044170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213" name="Rectangle 39">
                  <a:extLst>
                    <a:ext uri="{FF2B5EF4-FFF2-40B4-BE49-F238E27FC236}">
                      <a16:creationId xmlns:a16="http://schemas.microsoft.com/office/drawing/2014/main" id="{CD422C26-8864-F44E-92E2-4E50BC40A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541" y="4038605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214" name="AutoShape 69">
                  <a:extLst>
                    <a:ext uri="{FF2B5EF4-FFF2-40B4-BE49-F238E27FC236}">
                      <a16:creationId xmlns:a16="http://schemas.microsoft.com/office/drawing/2014/main" id="{6B596E63-3B70-B94E-AF04-0F5C51D456CB}"/>
                    </a:ext>
                  </a:extLst>
                </p:cNvPr>
                <p:cNvCxnSpPr>
                  <a:cxnSpLocks noChangeShapeType="1"/>
                  <a:stCxn id="218" idx="3"/>
                  <a:endCxn id="212" idx="2"/>
                </p:cNvCxnSpPr>
                <p:nvPr/>
              </p:nvCxnSpPr>
              <p:spPr bwMode="auto">
                <a:xfrm rot="5400000" flipH="1" flipV="1">
                  <a:off x="2230750" y="4142111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" name="AutoShape 70">
                  <a:extLst>
                    <a:ext uri="{FF2B5EF4-FFF2-40B4-BE49-F238E27FC236}">
                      <a16:creationId xmlns:a16="http://schemas.microsoft.com/office/drawing/2014/main" id="{97B0A2F9-6267-7248-82C7-3DE36D1FEBE7}"/>
                    </a:ext>
                  </a:extLst>
                </p:cNvPr>
                <p:cNvCxnSpPr>
                  <a:cxnSpLocks noChangeShapeType="1"/>
                  <a:stCxn id="218" idx="3"/>
                  <a:endCxn id="213" idx="2"/>
                </p:cNvCxnSpPr>
                <p:nvPr/>
              </p:nvCxnSpPr>
              <p:spPr bwMode="auto">
                <a:xfrm rot="16200000" flipV="1">
                  <a:off x="1771169" y="4594708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6" name="AutoShape 71">
                  <a:extLst>
                    <a:ext uri="{FF2B5EF4-FFF2-40B4-BE49-F238E27FC236}">
                      <a16:creationId xmlns:a16="http://schemas.microsoft.com/office/drawing/2014/main" id="{8CD4595B-EBF3-3C47-B533-AB497F5070C9}"/>
                    </a:ext>
                  </a:extLst>
                </p:cNvPr>
                <p:cNvCxnSpPr>
                  <a:cxnSpLocks noChangeShapeType="1"/>
                  <a:stCxn id="219" idx="3"/>
                  <a:endCxn id="213" idx="2"/>
                </p:cNvCxnSpPr>
                <p:nvPr/>
              </p:nvCxnSpPr>
              <p:spPr bwMode="auto">
                <a:xfrm rot="16200000" flipV="1">
                  <a:off x="2228369" y="4137508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7" name="AutoShape 72">
                  <a:extLst>
                    <a:ext uri="{FF2B5EF4-FFF2-40B4-BE49-F238E27FC236}">
                      <a16:creationId xmlns:a16="http://schemas.microsoft.com/office/drawing/2014/main" id="{B040C730-0F63-B04B-8D70-CFFE210ECA0D}"/>
                    </a:ext>
                  </a:extLst>
                </p:cNvPr>
                <p:cNvCxnSpPr>
                  <a:cxnSpLocks noChangeShapeType="1"/>
                  <a:stCxn id="219" idx="3"/>
                  <a:endCxn id="212" idx="2"/>
                </p:cNvCxnSpPr>
                <p:nvPr/>
              </p:nvCxnSpPr>
              <p:spPr bwMode="auto">
                <a:xfrm rot="16200000" flipV="1">
                  <a:off x="2687950" y="4597089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18" name="AutoShape 80">
                  <a:extLst>
                    <a:ext uri="{FF2B5EF4-FFF2-40B4-BE49-F238E27FC236}">
                      <a16:creationId xmlns:a16="http://schemas.microsoft.com/office/drawing/2014/main" id="{82A9E7EA-2BDB-2444-A669-439D76AA8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1753914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19" name="AutoShape 82">
                  <a:extLst>
                    <a:ext uri="{FF2B5EF4-FFF2-40B4-BE49-F238E27FC236}">
                      <a16:creationId xmlns:a16="http://schemas.microsoft.com/office/drawing/2014/main" id="{0F787A53-2579-BE4D-8224-3FFB953B1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667677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FCF1720B-7025-5B4B-BE24-6293E39A8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105250" y="5030795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21" name="Rectangle 21">
                  <a:extLst>
                    <a:ext uri="{FF2B5EF4-FFF2-40B4-BE49-F238E27FC236}">
                      <a16:creationId xmlns:a16="http://schemas.microsoft.com/office/drawing/2014/main" id="{FF287726-553B-6341-9965-A3287CAED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941" y="4984812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222" name="AutoShape 69">
                  <a:extLst>
                    <a:ext uri="{FF2B5EF4-FFF2-40B4-BE49-F238E27FC236}">
                      <a16:creationId xmlns:a16="http://schemas.microsoft.com/office/drawing/2014/main" id="{34E74621-9FB3-144B-90E5-620046D8BC49}"/>
                    </a:ext>
                  </a:extLst>
                </p:cNvPr>
                <p:cNvCxnSpPr>
                  <a:cxnSpLocks noChangeShapeType="1"/>
                  <a:endCxn id="212" idx="2"/>
                </p:cNvCxnSpPr>
                <p:nvPr/>
              </p:nvCxnSpPr>
              <p:spPr bwMode="auto">
                <a:xfrm flipV="1">
                  <a:off x="2406651" y="4318000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3" name="AutoShape 69">
                  <a:extLst>
                    <a:ext uri="{FF2B5EF4-FFF2-40B4-BE49-F238E27FC236}">
                      <a16:creationId xmlns:a16="http://schemas.microsoft.com/office/drawing/2014/main" id="{73D1A4B5-3E2D-8849-9A4C-E0C637BCDEF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962945" y="4388644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E181C792-08E6-BB46-88F8-48CA62407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4019" y="4678817"/>
                <a:ext cx="1235318" cy="1239837"/>
                <a:chOff x="3581364" y="4036749"/>
                <a:chExt cx="1218831" cy="1448996"/>
              </a:xfrm>
            </p:grpSpPr>
            <p:sp>
              <p:nvSpPr>
                <p:cNvPr id="200" name="Rectangle 38">
                  <a:extLst>
                    <a:ext uri="{FF2B5EF4-FFF2-40B4-BE49-F238E27FC236}">
                      <a16:creationId xmlns:a16="http://schemas.microsoft.com/office/drawing/2014/main" id="{EFEC0D71-4A9C-EE45-B78D-5242D7DD0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8018" y="4042316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201" name="Rectangle 39">
                  <a:extLst>
                    <a:ext uri="{FF2B5EF4-FFF2-40B4-BE49-F238E27FC236}">
                      <a16:creationId xmlns:a16="http://schemas.microsoft.com/office/drawing/2014/main" id="{8CCFAF67-C7BF-8643-9A5E-F192159A3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255" y="4036749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202" name="AutoShape 69">
                  <a:extLst>
                    <a:ext uri="{FF2B5EF4-FFF2-40B4-BE49-F238E27FC236}">
                      <a16:creationId xmlns:a16="http://schemas.microsoft.com/office/drawing/2014/main" id="{2D633AFD-2849-FD4E-A9A8-7283943E7E45}"/>
                    </a:ext>
                  </a:extLst>
                </p:cNvPr>
                <p:cNvCxnSpPr>
                  <a:cxnSpLocks noChangeShapeType="1"/>
                  <a:stCxn id="206" idx="3"/>
                  <a:endCxn id="200" idx="2"/>
                </p:cNvCxnSpPr>
                <p:nvPr/>
              </p:nvCxnSpPr>
              <p:spPr bwMode="auto">
                <a:xfrm rot="5400000" flipH="1" flipV="1">
                  <a:off x="3907150" y="4140523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3" name="AutoShape 70">
                  <a:extLst>
                    <a:ext uri="{FF2B5EF4-FFF2-40B4-BE49-F238E27FC236}">
                      <a16:creationId xmlns:a16="http://schemas.microsoft.com/office/drawing/2014/main" id="{F8666BB7-4E05-7147-965F-8D725A79CD1D}"/>
                    </a:ext>
                  </a:extLst>
                </p:cNvPr>
                <p:cNvCxnSpPr>
                  <a:cxnSpLocks noChangeShapeType="1"/>
                  <a:stCxn id="206" idx="3"/>
                  <a:endCxn id="201" idx="2"/>
                </p:cNvCxnSpPr>
                <p:nvPr/>
              </p:nvCxnSpPr>
              <p:spPr bwMode="auto">
                <a:xfrm rot="16200000" flipV="1">
                  <a:off x="3447569" y="4593120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" name="AutoShape 71">
                  <a:extLst>
                    <a:ext uri="{FF2B5EF4-FFF2-40B4-BE49-F238E27FC236}">
                      <a16:creationId xmlns:a16="http://schemas.microsoft.com/office/drawing/2014/main" id="{0AFA234E-0EE3-2D44-9C5A-7740FB4653C6}"/>
                    </a:ext>
                  </a:extLst>
                </p:cNvPr>
                <p:cNvCxnSpPr>
                  <a:cxnSpLocks noChangeShapeType="1"/>
                  <a:stCxn id="207" idx="3"/>
                  <a:endCxn id="201" idx="2"/>
                </p:cNvCxnSpPr>
                <p:nvPr/>
              </p:nvCxnSpPr>
              <p:spPr bwMode="auto">
                <a:xfrm rot="16200000" flipV="1">
                  <a:off x="3904769" y="4135920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" name="AutoShape 72">
                  <a:extLst>
                    <a:ext uri="{FF2B5EF4-FFF2-40B4-BE49-F238E27FC236}">
                      <a16:creationId xmlns:a16="http://schemas.microsoft.com/office/drawing/2014/main" id="{96352DE0-9F56-F244-A9A6-5101A42EB1A8}"/>
                    </a:ext>
                  </a:extLst>
                </p:cNvPr>
                <p:cNvCxnSpPr>
                  <a:cxnSpLocks noChangeShapeType="1"/>
                  <a:stCxn id="207" idx="3"/>
                  <a:endCxn id="200" idx="2"/>
                </p:cNvCxnSpPr>
                <p:nvPr/>
              </p:nvCxnSpPr>
              <p:spPr bwMode="auto">
                <a:xfrm rot="16200000" flipV="1">
                  <a:off x="4364350" y="4595501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6" name="AutoShape 80">
                  <a:extLst>
                    <a:ext uri="{FF2B5EF4-FFF2-40B4-BE49-F238E27FC236}">
                      <a16:creationId xmlns:a16="http://schemas.microsoft.com/office/drawing/2014/main" id="{A858D5B8-2AA8-DF43-9F39-1B72CB9A7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429628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7" name="AutoShape 82">
                  <a:extLst>
                    <a:ext uri="{FF2B5EF4-FFF2-40B4-BE49-F238E27FC236}">
                      <a16:creationId xmlns:a16="http://schemas.microsoft.com/office/drawing/2014/main" id="{3018B41A-38D4-B44D-878B-38C34EC4E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4343390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8" name="AutoShape 82">
                  <a:extLst>
                    <a:ext uri="{FF2B5EF4-FFF2-40B4-BE49-F238E27FC236}">
                      <a16:creationId xmlns:a16="http://schemas.microsoft.com/office/drawing/2014/main" id="{DC8BBE82-CA6F-6345-9E07-41ECCB58E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780964" y="5028939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9" name="Rectangle 21">
                  <a:extLst>
                    <a:ext uri="{FF2B5EF4-FFF2-40B4-BE49-F238E27FC236}">
                      <a16:creationId xmlns:a16="http://schemas.microsoft.com/office/drawing/2014/main" id="{D878CE35-2CD2-014B-9EBE-AC7E84B46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8655" y="4982956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210" name="AutoShape 69">
                  <a:extLst>
                    <a:ext uri="{FF2B5EF4-FFF2-40B4-BE49-F238E27FC236}">
                      <a16:creationId xmlns:a16="http://schemas.microsoft.com/office/drawing/2014/main" id="{56BD7D0F-1F19-944B-8214-7ED09488DD42}"/>
                    </a:ext>
                  </a:extLst>
                </p:cNvPr>
                <p:cNvCxnSpPr>
                  <a:cxnSpLocks noChangeShapeType="1"/>
                  <a:endCxn id="200" idx="2"/>
                </p:cNvCxnSpPr>
                <p:nvPr/>
              </p:nvCxnSpPr>
              <p:spPr bwMode="auto">
                <a:xfrm flipV="1">
                  <a:off x="4083051" y="4316412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" name="AutoShape 69">
                  <a:extLst>
                    <a:ext uri="{FF2B5EF4-FFF2-40B4-BE49-F238E27FC236}">
                      <a16:creationId xmlns:a16="http://schemas.microsoft.com/office/drawing/2014/main" id="{B8B9BA44-8EBC-5046-BA98-25974FF9925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639345" y="4387056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96" name="AutoShape 64">
                <a:extLst>
                  <a:ext uri="{FF2B5EF4-FFF2-40B4-BE49-F238E27FC236}">
                    <a16:creationId xmlns:a16="http://schemas.microsoft.com/office/drawing/2014/main" id="{5D4D84D6-0B11-0C44-A074-EA1D2DCE7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4078712" y="3499178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7" name="AutoShape 65">
                <a:extLst>
                  <a:ext uri="{FF2B5EF4-FFF2-40B4-BE49-F238E27FC236}">
                    <a16:creationId xmlns:a16="http://schemas.microsoft.com/office/drawing/2014/main" id="{54F1B0C7-4D6D-444D-BFA4-0690A6AE6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615327" y="3962562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AutoShape 66">
                <a:extLst>
                  <a:ext uri="{FF2B5EF4-FFF2-40B4-BE49-F238E27FC236}">
                    <a16:creationId xmlns:a16="http://schemas.microsoft.com/office/drawing/2014/main" id="{9459067D-FBE9-C04D-BC69-C57D98239B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6675" y="4381324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AutoShape 67">
                <a:extLst>
                  <a:ext uri="{FF2B5EF4-FFF2-40B4-BE49-F238E27FC236}">
                    <a16:creationId xmlns:a16="http://schemas.microsoft.com/office/drawing/2014/main" id="{F0D0EA96-C253-884A-9170-3D1F2C3E9E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4540059" y="3964600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8FB03CA-3131-B848-A729-7D85CC9DE65E}"/>
                </a:ext>
              </a:extLst>
            </p:cNvPr>
            <p:cNvGrpSpPr/>
            <p:nvPr/>
          </p:nvGrpSpPr>
          <p:grpSpPr>
            <a:xfrm>
              <a:off x="4953274" y="4110662"/>
              <a:ext cx="2933698" cy="2022473"/>
              <a:chOff x="6721799" y="3906734"/>
              <a:chExt cx="2933698" cy="2022473"/>
            </a:xfrm>
          </p:grpSpPr>
          <p:sp>
            <p:nvSpPr>
              <p:cNvPr id="142" name="Rectangle 25">
                <a:extLst>
                  <a:ext uri="{FF2B5EF4-FFF2-40B4-BE49-F238E27FC236}">
                    <a16:creationId xmlns:a16="http://schemas.microsoft.com/office/drawing/2014/main" id="{36C8DEBC-8C48-FD44-8CBF-7D80F914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1549" y="3906734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sp>
            <p:nvSpPr>
              <p:cNvPr id="143" name="Rectangle 26">
                <a:extLst>
                  <a:ext uri="{FF2B5EF4-FFF2-40B4-BE49-F238E27FC236}">
                    <a16:creationId xmlns:a16="http://schemas.microsoft.com/office/drawing/2014/main" id="{32AC464A-AC82-1041-8784-CFA4AE67C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3960" y="3906734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2B58B977-5D5C-8A40-99CD-12346732FEBB}"/>
                  </a:ext>
                </a:extLst>
              </p:cNvPr>
              <p:cNvCxnSpPr>
                <a:cxnSpLocks noChangeShapeType="1"/>
                <a:stCxn id="143" idx="3"/>
                <a:endCxn id="142" idx="1"/>
              </p:cNvCxnSpPr>
              <p:nvPr/>
            </p:nvCxnSpPr>
            <p:spPr bwMode="auto">
              <a:xfrm>
                <a:off x="7897300" y="4025135"/>
                <a:ext cx="6339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E4919D4-4A05-A549-8D9F-5A6AA68BAE39}"/>
                  </a:ext>
                </a:extLst>
              </p:cNvPr>
              <p:cNvCxnSpPr>
                <a:cxnSpLocks noChangeShapeType="1"/>
                <a:stCxn id="172" idx="0"/>
                <a:endCxn id="142" idx="2"/>
              </p:cNvCxnSpPr>
              <p:nvPr/>
            </p:nvCxnSpPr>
            <p:spPr bwMode="auto">
              <a:xfrm rot="5400000" flipH="1" flipV="1">
                <a:off x="7500506" y="3512221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D8FAF341-F525-A94E-8E74-F96E196BF13E}"/>
                  </a:ext>
                </a:extLst>
              </p:cNvPr>
              <p:cNvCxnSpPr>
                <a:cxnSpLocks noChangeShapeType="1"/>
                <a:stCxn id="172" idx="0"/>
                <a:endCxn id="143" idx="2"/>
              </p:cNvCxnSpPr>
              <p:nvPr/>
            </p:nvCxnSpPr>
            <p:spPr bwMode="auto">
              <a:xfrm rot="5400000" flipH="1" flipV="1">
                <a:off x="7037122" y="3975605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9C0EE902-AF4A-944B-9BFC-0EBA526244D5}"/>
                  </a:ext>
                </a:extLst>
              </p:cNvPr>
              <p:cNvCxnSpPr>
                <a:cxnSpLocks noChangeShapeType="1"/>
                <a:stCxn id="171" idx="0"/>
                <a:endCxn id="143" idx="2"/>
              </p:cNvCxnSpPr>
              <p:nvPr/>
            </p:nvCxnSpPr>
            <p:spPr bwMode="auto">
              <a:xfrm rot="16200000" flipV="1">
                <a:off x="7498470" y="4394367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3EB4E47E-4100-DC4B-AD44-BC8199F689D4}"/>
                  </a:ext>
                </a:extLst>
              </p:cNvPr>
              <p:cNvCxnSpPr>
                <a:cxnSpLocks noChangeShapeType="1"/>
                <a:stCxn id="171" idx="0"/>
                <a:endCxn id="142" idx="2"/>
              </p:cNvCxnSpPr>
              <p:nvPr/>
            </p:nvCxnSpPr>
            <p:spPr bwMode="auto">
              <a:xfrm rot="5400000" flipH="1" flipV="1">
                <a:off x="7961853" y="3977644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E7B15C6-CC67-D747-B4CA-9241230DEB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1799" y="4689371"/>
                <a:ext cx="1235320" cy="1239836"/>
                <a:chOff x="1905650" y="4038605"/>
                <a:chExt cx="1218833" cy="1448995"/>
              </a:xfrm>
            </p:grpSpPr>
            <p:sp>
              <p:nvSpPr>
                <p:cNvPr id="171" name="Rectangle 38">
                  <a:extLst>
                    <a:ext uri="{FF2B5EF4-FFF2-40B4-BE49-F238E27FC236}">
                      <a16:creationId xmlns:a16="http://schemas.microsoft.com/office/drawing/2014/main" id="{6C9B388C-241B-B241-BA65-BF82B3A35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2304" y="4044170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172" name="Rectangle 39">
                  <a:extLst>
                    <a:ext uri="{FF2B5EF4-FFF2-40B4-BE49-F238E27FC236}">
                      <a16:creationId xmlns:a16="http://schemas.microsoft.com/office/drawing/2014/main" id="{19782527-8D67-6744-9323-80E16F44BE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541" y="4038605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173" name="AutoShape 69">
                  <a:extLst>
                    <a:ext uri="{FF2B5EF4-FFF2-40B4-BE49-F238E27FC236}">
                      <a16:creationId xmlns:a16="http://schemas.microsoft.com/office/drawing/2014/main" id="{B915F074-198A-DA44-9BC5-DC6C4E3DC070}"/>
                    </a:ext>
                  </a:extLst>
                </p:cNvPr>
                <p:cNvCxnSpPr>
                  <a:cxnSpLocks noChangeShapeType="1"/>
                  <a:stCxn id="177" idx="3"/>
                  <a:endCxn id="171" idx="2"/>
                </p:cNvCxnSpPr>
                <p:nvPr/>
              </p:nvCxnSpPr>
              <p:spPr bwMode="auto">
                <a:xfrm rot="5400000" flipH="1" flipV="1">
                  <a:off x="2230750" y="4142111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" name="AutoShape 70">
                  <a:extLst>
                    <a:ext uri="{FF2B5EF4-FFF2-40B4-BE49-F238E27FC236}">
                      <a16:creationId xmlns:a16="http://schemas.microsoft.com/office/drawing/2014/main" id="{CC563D56-5F78-2A47-9A32-0DEB2F5C3E0F}"/>
                    </a:ext>
                  </a:extLst>
                </p:cNvPr>
                <p:cNvCxnSpPr>
                  <a:cxnSpLocks noChangeShapeType="1"/>
                  <a:stCxn id="177" idx="3"/>
                  <a:endCxn id="172" idx="2"/>
                </p:cNvCxnSpPr>
                <p:nvPr/>
              </p:nvCxnSpPr>
              <p:spPr bwMode="auto">
                <a:xfrm rot="16200000" flipV="1">
                  <a:off x="1771169" y="4594708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AutoShape 71">
                  <a:extLst>
                    <a:ext uri="{FF2B5EF4-FFF2-40B4-BE49-F238E27FC236}">
                      <a16:creationId xmlns:a16="http://schemas.microsoft.com/office/drawing/2014/main" id="{63B394B7-672B-9C4F-893D-776087DE62B0}"/>
                    </a:ext>
                  </a:extLst>
                </p:cNvPr>
                <p:cNvCxnSpPr>
                  <a:cxnSpLocks noChangeShapeType="1"/>
                  <a:stCxn id="178" idx="3"/>
                  <a:endCxn id="172" idx="2"/>
                </p:cNvCxnSpPr>
                <p:nvPr/>
              </p:nvCxnSpPr>
              <p:spPr bwMode="auto">
                <a:xfrm rot="16200000" flipV="1">
                  <a:off x="2228369" y="4137508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AutoShape 72">
                  <a:extLst>
                    <a:ext uri="{FF2B5EF4-FFF2-40B4-BE49-F238E27FC236}">
                      <a16:creationId xmlns:a16="http://schemas.microsoft.com/office/drawing/2014/main" id="{E60DF0BF-62D5-3845-9FD1-0F4175E3A820}"/>
                    </a:ext>
                  </a:extLst>
                </p:cNvPr>
                <p:cNvCxnSpPr>
                  <a:cxnSpLocks noChangeShapeType="1"/>
                  <a:stCxn id="178" idx="3"/>
                  <a:endCxn id="171" idx="2"/>
                </p:cNvCxnSpPr>
                <p:nvPr/>
              </p:nvCxnSpPr>
              <p:spPr bwMode="auto">
                <a:xfrm rot="16200000" flipV="1">
                  <a:off x="2687950" y="4597089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7" name="AutoShape 80">
                  <a:extLst>
                    <a:ext uri="{FF2B5EF4-FFF2-40B4-BE49-F238E27FC236}">
                      <a16:creationId xmlns:a16="http://schemas.microsoft.com/office/drawing/2014/main" id="{01BB4EE9-E395-4D46-A041-1B4F51AB5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1753914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78" name="AutoShape 82">
                  <a:extLst>
                    <a:ext uri="{FF2B5EF4-FFF2-40B4-BE49-F238E27FC236}">
                      <a16:creationId xmlns:a16="http://schemas.microsoft.com/office/drawing/2014/main" id="{8B733057-BE12-4346-8424-EA38D9C17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667677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79" name="AutoShape 82">
                  <a:extLst>
                    <a:ext uri="{FF2B5EF4-FFF2-40B4-BE49-F238E27FC236}">
                      <a16:creationId xmlns:a16="http://schemas.microsoft.com/office/drawing/2014/main" id="{076E058F-0801-8A42-A20B-17980490C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105250" y="5030795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80" name="Rectangle 21">
                  <a:extLst>
                    <a:ext uri="{FF2B5EF4-FFF2-40B4-BE49-F238E27FC236}">
                      <a16:creationId xmlns:a16="http://schemas.microsoft.com/office/drawing/2014/main" id="{8E054418-1DF2-F14A-86CA-4D071DA9C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941" y="4984812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181" name="AutoShape 69">
                  <a:extLst>
                    <a:ext uri="{FF2B5EF4-FFF2-40B4-BE49-F238E27FC236}">
                      <a16:creationId xmlns:a16="http://schemas.microsoft.com/office/drawing/2014/main" id="{52DE5BB4-C687-1845-8EE6-3F6D24613070}"/>
                    </a:ext>
                  </a:extLst>
                </p:cNvPr>
                <p:cNvCxnSpPr>
                  <a:cxnSpLocks noChangeShapeType="1"/>
                  <a:endCxn id="171" idx="2"/>
                </p:cNvCxnSpPr>
                <p:nvPr/>
              </p:nvCxnSpPr>
              <p:spPr bwMode="auto">
                <a:xfrm flipV="1">
                  <a:off x="2406651" y="4318000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2" name="AutoShape 69">
                  <a:extLst>
                    <a:ext uri="{FF2B5EF4-FFF2-40B4-BE49-F238E27FC236}">
                      <a16:creationId xmlns:a16="http://schemas.microsoft.com/office/drawing/2014/main" id="{36021C80-6A02-4F44-A95D-B32930345E5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962945" y="4388644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4" name="Group 90">
                <a:extLst>
                  <a:ext uri="{FF2B5EF4-FFF2-40B4-BE49-F238E27FC236}">
                    <a16:creationId xmlns:a16="http://schemas.microsoft.com/office/drawing/2014/main" id="{E9FB08A0-B59D-5A49-BD45-564CA8E7C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0179" y="4687783"/>
                <a:ext cx="1235318" cy="1239837"/>
                <a:chOff x="3581364" y="4036749"/>
                <a:chExt cx="1218831" cy="1448996"/>
              </a:xfrm>
            </p:grpSpPr>
            <p:sp>
              <p:nvSpPr>
                <p:cNvPr id="159" name="Rectangle 38">
                  <a:extLst>
                    <a:ext uri="{FF2B5EF4-FFF2-40B4-BE49-F238E27FC236}">
                      <a16:creationId xmlns:a16="http://schemas.microsoft.com/office/drawing/2014/main" id="{445381BD-9A2C-0E46-A8C5-6B552C355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8018" y="4042316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160" name="Rectangle 39">
                  <a:extLst>
                    <a:ext uri="{FF2B5EF4-FFF2-40B4-BE49-F238E27FC236}">
                      <a16:creationId xmlns:a16="http://schemas.microsoft.com/office/drawing/2014/main" id="{CCB19873-94B2-8D48-97F2-67A524251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255" y="4036749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161" name="AutoShape 69">
                  <a:extLst>
                    <a:ext uri="{FF2B5EF4-FFF2-40B4-BE49-F238E27FC236}">
                      <a16:creationId xmlns:a16="http://schemas.microsoft.com/office/drawing/2014/main" id="{2EF6E091-4A65-6248-8197-A88D4AD4A4A4}"/>
                    </a:ext>
                  </a:extLst>
                </p:cNvPr>
                <p:cNvCxnSpPr>
                  <a:cxnSpLocks noChangeShapeType="1"/>
                  <a:stCxn id="165" idx="3"/>
                  <a:endCxn id="159" idx="2"/>
                </p:cNvCxnSpPr>
                <p:nvPr/>
              </p:nvCxnSpPr>
              <p:spPr bwMode="auto">
                <a:xfrm rot="5400000" flipH="1" flipV="1">
                  <a:off x="3907150" y="4140523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3" name="AutoShape 71">
                  <a:extLst>
                    <a:ext uri="{FF2B5EF4-FFF2-40B4-BE49-F238E27FC236}">
                      <a16:creationId xmlns:a16="http://schemas.microsoft.com/office/drawing/2014/main" id="{4EA1A4D9-F861-DC46-8E6A-C58D518BAC33}"/>
                    </a:ext>
                  </a:extLst>
                </p:cNvPr>
                <p:cNvCxnSpPr>
                  <a:cxnSpLocks noChangeShapeType="1"/>
                  <a:stCxn id="166" idx="3"/>
                  <a:endCxn id="160" idx="2"/>
                </p:cNvCxnSpPr>
                <p:nvPr/>
              </p:nvCxnSpPr>
              <p:spPr bwMode="auto">
                <a:xfrm rot="16200000" flipV="1">
                  <a:off x="3904769" y="4135920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AutoShape 72">
                  <a:extLst>
                    <a:ext uri="{FF2B5EF4-FFF2-40B4-BE49-F238E27FC236}">
                      <a16:creationId xmlns:a16="http://schemas.microsoft.com/office/drawing/2014/main" id="{4F06675B-6F5E-7947-BE67-E270AAEF2DBD}"/>
                    </a:ext>
                  </a:extLst>
                </p:cNvPr>
                <p:cNvCxnSpPr>
                  <a:cxnSpLocks noChangeShapeType="1"/>
                  <a:stCxn id="166" idx="3"/>
                  <a:endCxn id="159" idx="2"/>
                </p:cNvCxnSpPr>
                <p:nvPr/>
              </p:nvCxnSpPr>
              <p:spPr bwMode="auto">
                <a:xfrm rot="16200000" flipV="1">
                  <a:off x="4364350" y="4595501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5" name="AutoShape 80">
                  <a:extLst>
                    <a:ext uri="{FF2B5EF4-FFF2-40B4-BE49-F238E27FC236}">
                      <a16:creationId xmlns:a16="http://schemas.microsoft.com/office/drawing/2014/main" id="{10832E80-43AB-3B44-946E-B96536065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429628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6" name="AutoShape 82">
                  <a:extLst>
                    <a:ext uri="{FF2B5EF4-FFF2-40B4-BE49-F238E27FC236}">
                      <a16:creationId xmlns:a16="http://schemas.microsoft.com/office/drawing/2014/main" id="{1AD908BE-4022-DA48-A64E-36CE43ECD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4343390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7" name="AutoShape 82">
                  <a:extLst>
                    <a:ext uri="{FF2B5EF4-FFF2-40B4-BE49-F238E27FC236}">
                      <a16:creationId xmlns:a16="http://schemas.microsoft.com/office/drawing/2014/main" id="{B1753A21-490C-6E4B-848F-C1720D212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780964" y="5028939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8" name="Rectangle 21">
                  <a:extLst>
                    <a:ext uri="{FF2B5EF4-FFF2-40B4-BE49-F238E27FC236}">
                      <a16:creationId xmlns:a16="http://schemas.microsoft.com/office/drawing/2014/main" id="{E2339283-D38E-1940-A5C1-AC617E497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8655" y="4982956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AutoShape 69">
                  <a:extLst>
                    <a:ext uri="{FF2B5EF4-FFF2-40B4-BE49-F238E27FC236}">
                      <a16:creationId xmlns:a16="http://schemas.microsoft.com/office/drawing/2014/main" id="{1D4077C8-FC1C-FA4D-A608-AE094F039318}"/>
                    </a:ext>
                  </a:extLst>
                </p:cNvPr>
                <p:cNvCxnSpPr>
                  <a:cxnSpLocks noChangeShapeType="1"/>
                  <a:endCxn id="159" idx="2"/>
                </p:cNvCxnSpPr>
                <p:nvPr/>
              </p:nvCxnSpPr>
              <p:spPr bwMode="auto">
                <a:xfrm flipV="1">
                  <a:off x="4083051" y="4316412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0" name="AutoShape 69">
                  <a:extLst>
                    <a:ext uri="{FF2B5EF4-FFF2-40B4-BE49-F238E27FC236}">
                      <a16:creationId xmlns:a16="http://schemas.microsoft.com/office/drawing/2014/main" id="{7BB264C2-4C14-2C4B-A50D-1E49B76A10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639345" y="4387056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55" name="AutoShape 64">
                <a:extLst>
                  <a:ext uri="{FF2B5EF4-FFF2-40B4-BE49-F238E27FC236}">
                    <a16:creationId xmlns:a16="http://schemas.microsoft.com/office/drawing/2014/main" id="{D9FE3232-EDA6-374D-954A-0727B26920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8354872" y="3508144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65">
                <a:extLst>
                  <a:ext uri="{FF2B5EF4-FFF2-40B4-BE49-F238E27FC236}">
                    <a16:creationId xmlns:a16="http://schemas.microsoft.com/office/drawing/2014/main" id="{DD369DA7-F59A-A949-A030-24382E8F5F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7891487" y="3971528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66">
                <a:extLst>
                  <a:ext uri="{FF2B5EF4-FFF2-40B4-BE49-F238E27FC236}">
                    <a16:creationId xmlns:a16="http://schemas.microsoft.com/office/drawing/2014/main" id="{D2549620-AEBC-AF4E-A594-10773F2263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352835" y="4390290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67">
                <a:extLst>
                  <a:ext uri="{FF2B5EF4-FFF2-40B4-BE49-F238E27FC236}">
                    <a16:creationId xmlns:a16="http://schemas.microsoft.com/office/drawing/2014/main" id="{3AF0669B-A825-3F46-A1D1-1153C8197A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8816219" y="3973566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8" name="AutoShape 61">
              <a:extLst>
                <a:ext uri="{FF2B5EF4-FFF2-40B4-BE49-F238E27FC236}">
                  <a16:creationId xmlns:a16="http://schemas.microsoft.com/office/drawing/2014/main" id="{35B73E7F-6F6B-E04E-A95F-6E58A54AC1D8}"/>
                </a:ext>
              </a:extLst>
            </p:cNvPr>
            <p:cNvCxnSpPr>
              <a:cxnSpLocks noChangeShapeType="1"/>
              <a:stCxn id="143" idx="0"/>
              <a:endCxn id="119" idx="4"/>
            </p:cNvCxnSpPr>
            <p:nvPr/>
          </p:nvCxnSpPr>
          <p:spPr bwMode="auto">
            <a:xfrm flipH="1" flipV="1">
              <a:off x="5552778" y="3634772"/>
              <a:ext cx="429196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61">
              <a:extLst>
                <a:ext uri="{FF2B5EF4-FFF2-40B4-BE49-F238E27FC236}">
                  <a16:creationId xmlns:a16="http://schemas.microsoft.com/office/drawing/2014/main" id="{86DC582B-50B1-9443-BAF2-15044F619673}"/>
                </a:ext>
              </a:extLst>
            </p:cNvPr>
            <p:cNvCxnSpPr>
              <a:cxnSpLocks noChangeShapeType="1"/>
              <a:stCxn id="142" idx="0"/>
              <a:endCxn id="119" idx="4"/>
            </p:cNvCxnSpPr>
            <p:nvPr/>
          </p:nvCxnSpPr>
          <p:spPr bwMode="auto">
            <a:xfrm flipH="1" flipV="1">
              <a:off x="5552778" y="3634772"/>
              <a:ext cx="1356785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61">
              <a:extLst>
                <a:ext uri="{FF2B5EF4-FFF2-40B4-BE49-F238E27FC236}">
                  <a16:creationId xmlns:a16="http://schemas.microsoft.com/office/drawing/2014/main" id="{64E66E10-087A-BA40-9F3F-77671FC5E527}"/>
                </a:ext>
              </a:extLst>
            </p:cNvPr>
            <p:cNvCxnSpPr>
              <a:cxnSpLocks noChangeShapeType="1"/>
              <a:stCxn id="143" idx="0"/>
              <a:endCxn id="120" idx="4"/>
            </p:cNvCxnSpPr>
            <p:nvPr/>
          </p:nvCxnSpPr>
          <p:spPr bwMode="auto">
            <a:xfrm flipV="1">
              <a:off x="5981974" y="3634772"/>
              <a:ext cx="596573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61">
              <a:extLst>
                <a:ext uri="{FF2B5EF4-FFF2-40B4-BE49-F238E27FC236}">
                  <a16:creationId xmlns:a16="http://schemas.microsoft.com/office/drawing/2014/main" id="{2393C0F7-5ED1-E84A-8152-751908E0702A}"/>
                </a:ext>
              </a:extLst>
            </p:cNvPr>
            <p:cNvCxnSpPr>
              <a:cxnSpLocks noChangeShapeType="1"/>
              <a:stCxn id="142" idx="0"/>
              <a:endCxn id="120" idx="4"/>
            </p:cNvCxnSpPr>
            <p:nvPr/>
          </p:nvCxnSpPr>
          <p:spPr bwMode="auto">
            <a:xfrm flipH="1" flipV="1">
              <a:off x="6578547" y="3634772"/>
              <a:ext cx="331016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27" name="Picture 226">
            <a:extLst>
              <a:ext uri="{FF2B5EF4-FFF2-40B4-BE49-F238E27FC236}">
                <a16:creationId xmlns:a16="http://schemas.microsoft.com/office/drawing/2014/main" id="{2021BA2F-AE30-5944-9CA5-05B2356A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3" y="597971"/>
            <a:ext cx="1224996" cy="1603631"/>
          </a:xfrm>
          <a:prstGeom prst="rect">
            <a:avLst/>
          </a:prstGeom>
        </p:spPr>
      </p:pic>
      <p:sp>
        <p:nvSpPr>
          <p:cNvPr id="228" name="Oval 227">
            <a:extLst>
              <a:ext uri="{FF2B5EF4-FFF2-40B4-BE49-F238E27FC236}">
                <a16:creationId xmlns:a16="http://schemas.microsoft.com/office/drawing/2014/main" id="{FECAB1AE-B002-1546-8828-C073E5335988}"/>
              </a:ext>
            </a:extLst>
          </p:cNvPr>
          <p:cNvSpPr/>
          <p:nvPr/>
        </p:nvSpPr>
        <p:spPr>
          <a:xfrm>
            <a:off x="3352521" y="737709"/>
            <a:ext cx="8274570" cy="554636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0F20192E-1DDB-7F4A-846B-4A36F1E2E558}"/>
              </a:ext>
            </a:extLst>
          </p:cNvPr>
          <p:cNvCxnSpPr>
            <a:stCxn id="227" idx="3"/>
            <a:endCxn id="228" idx="2"/>
          </p:cNvCxnSpPr>
          <p:nvPr/>
        </p:nvCxnSpPr>
        <p:spPr>
          <a:xfrm>
            <a:off x="1380899" y="1399787"/>
            <a:ext cx="1971622" cy="21111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23F9FE39-A59F-474D-82F0-19EB8AC7BFFA}"/>
              </a:ext>
            </a:extLst>
          </p:cNvPr>
          <p:cNvSpPr txBox="1"/>
          <p:nvPr/>
        </p:nvSpPr>
        <p:spPr>
          <a:xfrm>
            <a:off x="1611512" y="276603"/>
            <a:ext cx="3781997" cy="132343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If (switch1.port0.utilization &gt; </a:t>
            </a:r>
            <a:r>
              <a:rPr lang="en-US" sz="2000" b="1" dirty="0"/>
              <a:t>X</a:t>
            </a:r>
            <a:r>
              <a:rPr lang="en-US" sz="2000" dirty="0"/>
              <a:t> &amp;&amp;</a:t>
            </a:r>
          </a:p>
          <a:p>
            <a:r>
              <a:rPr lang="en-US" sz="2000" dirty="0"/>
              <a:t>     path2.latency &gt; </a:t>
            </a:r>
            <a:r>
              <a:rPr lang="en-US" sz="2000" b="1" dirty="0"/>
              <a:t>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then</a:t>
            </a:r>
            <a:br>
              <a:rPr lang="en-US" sz="2000" dirty="0"/>
            </a:br>
            <a:r>
              <a:rPr lang="en-US" sz="2000" dirty="0"/>
              <a:t>    return </a:t>
            </a:r>
            <a:r>
              <a:rPr lang="en-US" sz="2000" b="1" dirty="0"/>
              <a:t>top-Z heavyflows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02DA3-02F5-C446-ACD1-DB6E294AC2B1}"/>
              </a:ext>
            </a:extLst>
          </p:cNvPr>
          <p:cNvSpPr txBox="1"/>
          <p:nvPr/>
        </p:nvSpPr>
        <p:spPr>
          <a:xfrm>
            <a:off x="76426" y="5435177"/>
            <a:ext cx="4486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Figure:</a:t>
            </a:r>
            <a:r>
              <a:rPr lang="en-US" sz="2000" dirty="0"/>
              <a:t> with NEAT a data centre operator can query the network and ask the switches to perform traffic analysis. </a:t>
            </a:r>
          </a:p>
        </p:txBody>
      </p:sp>
    </p:spTree>
    <p:extLst>
      <p:ext uri="{BB962C8B-B14F-4D97-AF65-F5344CB8AC3E}">
        <p14:creationId xmlns:p14="http://schemas.microsoft.com/office/powerpoint/2010/main" val="414460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2020-05-14T14:56:03Z</dcterms:created>
  <dcterms:modified xsi:type="dcterms:W3CDTF">2020-05-14T15:57:38Z</dcterms:modified>
</cp:coreProperties>
</file>