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0" r:id="rId3"/>
    <p:sldId id="264" r:id="rId4"/>
    <p:sldId id="265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16"/>
    <p:restoredTop sz="94719"/>
  </p:normalViewPr>
  <p:slideViewPr>
    <p:cSldViewPr snapToGrid="0" snapToObjects="1">
      <p:cViewPr>
        <p:scale>
          <a:sx n="166" d="100"/>
          <a:sy n="166" d="100"/>
        </p:scale>
        <p:origin x="1904" y="-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E91-1202-DA45-8B9F-C11C085F4F37}" type="datetimeFigureOut"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A8B7-32B4-E241-B098-BBD1C7DD07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09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E91-1202-DA45-8B9F-C11C085F4F37}" type="datetimeFigureOut"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A8B7-32B4-E241-B098-BBD1C7DD07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49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E91-1202-DA45-8B9F-C11C085F4F37}" type="datetimeFigureOut"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A8B7-32B4-E241-B098-BBD1C7DD07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11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E91-1202-DA45-8B9F-C11C085F4F37}" type="datetimeFigureOut"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A8B7-32B4-E241-B098-BBD1C7DD07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59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E91-1202-DA45-8B9F-C11C085F4F37}" type="datetimeFigureOut"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A8B7-32B4-E241-B098-BBD1C7DD07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71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E91-1202-DA45-8B9F-C11C085F4F37}" type="datetimeFigureOut"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A8B7-32B4-E241-B098-BBD1C7DD07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31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E91-1202-DA45-8B9F-C11C085F4F37}" type="datetimeFigureOut">
              <a:t>12/18/23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A8B7-32B4-E241-B098-BBD1C7DD07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46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E91-1202-DA45-8B9F-C11C085F4F37}" type="datetimeFigureOut">
              <a:t>12/18/23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A8B7-32B4-E241-B098-BBD1C7DD07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32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E91-1202-DA45-8B9F-C11C085F4F37}" type="datetimeFigureOut">
              <a:t>12/18/23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A8B7-32B4-E241-B098-BBD1C7DD07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267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E91-1202-DA45-8B9F-C11C085F4F37}" type="datetimeFigureOut"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A8B7-32B4-E241-B098-BBD1C7DD07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11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B0E91-1202-DA45-8B9F-C11C085F4F37}" type="datetimeFigureOut">
              <a:t>12/18/23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8A8B7-32B4-E241-B098-BBD1C7DD07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3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B0E91-1202-DA45-8B9F-C11C085F4F37}" type="datetimeFigureOut">
              <a:t>12/18/23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98A8B7-32B4-E241-B098-BBD1C7DD07F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289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UofG keyline boxed marque for digita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89200" cy="1130300"/>
          </a:xfrm>
          <a:prstGeom prst="rect">
            <a:avLst/>
          </a:prstGeom>
        </p:spPr>
      </p:pic>
      <p:pic>
        <p:nvPicPr>
          <p:cNvPr id="6" name="Picture 5" descr="Ken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408" y="0"/>
            <a:ext cx="1838621" cy="1130300"/>
          </a:xfrm>
          <a:prstGeom prst="rect">
            <a:avLst/>
          </a:prstGeom>
        </p:spPr>
      </p:pic>
      <p:pic>
        <p:nvPicPr>
          <p:cNvPr id="7" name="Picture 6" descr="UKRI_EPSR_Council-Logo_Horiz-RG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71849"/>
            <a:ext cx="4337816" cy="10861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98294" y="3080835"/>
            <a:ext cx="761999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STARDUST: Session Types for Reliable Distributed Systems</a:t>
            </a:r>
          </a:p>
          <a:p>
            <a:pPr algn="ctr"/>
            <a:r>
              <a:rPr lang="en-US" b="1" dirty="0"/>
              <a:t>		1</a:t>
            </a:r>
            <a:r>
              <a:rPr lang="en-US" b="1" baseline="30000" dirty="0"/>
              <a:t>st</a:t>
            </a:r>
            <a:r>
              <a:rPr lang="en-US" b="1" dirty="0"/>
              <a:t> October 2020 </a:t>
            </a:r>
            <a:r>
              <a:rPr lang="mr-IN" b="1" dirty="0"/>
              <a:t>–</a:t>
            </a:r>
            <a:r>
              <a:rPr lang="en-US" b="1" dirty="0"/>
              <a:t> 30</a:t>
            </a:r>
            <a:r>
              <a:rPr lang="en-US" b="1" baseline="30000" dirty="0"/>
              <a:t>th</a:t>
            </a:r>
            <a:r>
              <a:rPr lang="en-US" b="1" dirty="0"/>
              <a:t> September 2024</a:t>
            </a:r>
          </a:p>
          <a:p>
            <a:endParaRPr lang="en-US" b="1" dirty="0"/>
          </a:p>
          <a:p>
            <a:endParaRPr lang="en-US" b="1" dirty="0"/>
          </a:p>
          <a:p>
            <a:endParaRPr lang="en-US" sz="2000" b="1" dirty="0"/>
          </a:p>
        </p:txBody>
      </p:sp>
      <p:pic>
        <p:nvPicPr>
          <p:cNvPr id="9" name="Picture 8" descr="stardust-scaled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773" y="1611715"/>
            <a:ext cx="4910400" cy="1317600"/>
          </a:xfrm>
          <a:prstGeom prst="rect">
            <a:avLst/>
          </a:prstGeom>
        </p:spPr>
      </p:pic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1054DE6C-26D0-655C-E830-61DC9FD06B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2827" y="-1033261"/>
            <a:ext cx="4816716" cy="3211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70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Glasgow Report 2023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People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Simon Gay, Phil Trinder, Simon Fowler, Duncan Attard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Project focus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dirty="0"/>
              <a:t>Mailbox typing, working towards a tool for Erlang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28215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Glasgow Report 2023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Publications / presentations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GB" sz="1600" b="0" i="0" u="none" strike="noStrike" dirty="0">
                <a:effectLst/>
              </a:rPr>
              <a:t>Simon Fowler, Duncan Paul Attard, Franciszek </a:t>
            </a:r>
            <a:r>
              <a:rPr lang="en-GB" sz="1600" b="0" i="0" u="none" strike="noStrike" dirty="0" err="1">
                <a:effectLst/>
              </a:rPr>
              <a:t>Sowul</a:t>
            </a:r>
            <a:r>
              <a:rPr lang="en-GB" sz="1600" b="0" i="0" u="none" strike="noStrike" dirty="0">
                <a:effectLst/>
              </a:rPr>
              <a:t>, Simon J. Gay, and Phil Trinder. </a:t>
            </a:r>
          </a:p>
          <a:p>
            <a:pPr marL="0" indent="0">
              <a:buNone/>
            </a:pPr>
            <a:r>
              <a:rPr lang="en-GB" sz="1600" b="0" i="0" strike="noStrike" dirty="0">
                <a:effectLst/>
              </a:rPr>
              <a:t>Special Delivery: Programming with Mailbox Types</a:t>
            </a:r>
            <a:r>
              <a:rPr lang="en-GB" sz="1600" dirty="0"/>
              <a:t>.</a:t>
            </a:r>
            <a:r>
              <a:rPr lang="en-GB" sz="1600" b="0" i="0" u="none" strike="noStrike" dirty="0">
                <a:effectLst/>
              </a:rPr>
              <a:t> </a:t>
            </a:r>
          </a:p>
          <a:p>
            <a:pPr marL="0" indent="0">
              <a:buNone/>
            </a:pPr>
            <a:r>
              <a:rPr lang="en-GB" sz="1600" b="0" i="0" u="none" strike="noStrike" dirty="0">
                <a:effectLst/>
              </a:rPr>
              <a:t>ICFP 2023.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Simon Fowler, </a:t>
            </a:r>
            <a:r>
              <a:rPr lang="en-GB" sz="1600" b="0" i="0" u="none" strike="noStrike" dirty="0">
                <a:effectLst/>
              </a:rPr>
              <a:t>Duncan Paul Attard, Simon J. Gay, and Phil Trinder.</a:t>
            </a:r>
            <a:endParaRPr lang="en-GB" sz="1600" dirty="0"/>
          </a:p>
          <a:p>
            <a:pPr marL="0" indent="0">
              <a:buNone/>
            </a:pPr>
            <a:r>
              <a:rPr lang="en-GB" sz="1600" dirty="0"/>
              <a:t>Towards Mailbox Typing for Erlang.</a:t>
            </a:r>
          </a:p>
          <a:p>
            <a:pPr marL="0" indent="0">
              <a:buNone/>
            </a:pPr>
            <a:r>
              <a:rPr lang="en-GB" sz="1600" dirty="0"/>
              <a:t>Erlang Workshop 2023.</a:t>
            </a:r>
          </a:p>
          <a:p>
            <a:pPr marL="0" indent="0">
              <a:buNone/>
            </a:pPr>
            <a:endParaRPr lang="en-GB" sz="1600" dirty="0"/>
          </a:p>
          <a:p>
            <a:pPr marL="0" indent="0">
              <a:buNone/>
            </a:pPr>
            <a:r>
              <a:rPr lang="en-GB" sz="1600" dirty="0"/>
              <a:t>Simon Fowler and Raymond Hu.</a:t>
            </a:r>
          </a:p>
          <a:p>
            <a:pPr marL="0" indent="0">
              <a:buNone/>
            </a:pPr>
            <a:r>
              <a:rPr lang="en-GB" sz="1600" dirty="0"/>
              <a:t>Event-Driven Multiparty Session Actors.</a:t>
            </a:r>
          </a:p>
          <a:p>
            <a:pPr marL="0" indent="0">
              <a:buNone/>
            </a:pPr>
            <a:r>
              <a:rPr lang="en-GB" sz="1600" dirty="0"/>
              <a:t>Work in progress.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80280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Glasgow Report 2023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Plans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GB" sz="1600" dirty="0"/>
              <a:t>Continue to work on a mailbox typing tool for Erlang: </a:t>
            </a:r>
            <a:r>
              <a:rPr lang="en-GB" sz="1600" dirty="0" err="1"/>
              <a:t>Mailboxer</a:t>
            </a:r>
            <a:r>
              <a:rPr lang="en-GB" sz="1600" dirty="0"/>
              <a:t>.</a:t>
            </a:r>
          </a:p>
          <a:p>
            <a:r>
              <a:rPr lang="en-GB" sz="1600" dirty="0"/>
              <a:t>Discuss the design and application of </a:t>
            </a:r>
            <a:r>
              <a:rPr lang="en-GB" sz="1600" dirty="0" err="1"/>
              <a:t>Mailboxer</a:t>
            </a:r>
            <a:r>
              <a:rPr lang="en-GB" sz="1600" dirty="0"/>
              <a:t> with Erlang Solutions and </a:t>
            </a:r>
            <a:r>
              <a:rPr lang="en-GB" sz="1600" dirty="0" err="1"/>
              <a:t>Quviq</a:t>
            </a:r>
            <a:r>
              <a:rPr lang="en-GB" sz="1600" dirty="0"/>
              <a:t>.</a:t>
            </a:r>
          </a:p>
          <a:p>
            <a:r>
              <a:rPr lang="en-GB" sz="1600" dirty="0"/>
              <a:t>Discuss mailbox typing with TCS, to understand whether it can be applied to the ESL language.</a:t>
            </a:r>
          </a:p>
          <a:p>
            <a:endParaRPr lang="en-GB" sz="1600" dirty="0"/>
          </a:p>
          <a:p>
            <a:r>
              <a:rPr lang="en-GB" sz="1600" dirty="0"/>
              <a:t>Get to a stage where we can apply for IAA funding to continue </a:t>
            </a:r>
            <a:r>
              <a:rPr lang="en-GB" sz="1600" dirty="0" err="1"/>
              <a:t>Mailboxer</a:t>
            </a:r>
            <a:r>
              <a:rPr lang="en-GB" sz="1600" dirty="0"/>
              <a:t> work beyond the end </a:t>
            </a:r>
            <a:r>
              <a:rPr lang="en-GB" sz="1600"/>
              <a:t>of Stardust.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1180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5761</TotalTime>
  <Words>189</Words>
  <Application>Microsoft Macintosh PowerPoint</Application>
  <PresentationFormat>On-screen Show (4:3)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Glasgow Report 2023</vt:lpstr>
      <vt:lpstr>Glasgow Report 2023</vt:lpstr>
      <vt:lpstr>Glasgow Report 2023</vt:lpstr>
    </vt:vector>
  </TitlesOfParts>
  <Company>University of Glasgow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Simon Gay</dc:creator>
  <cp:lastModifiedBy>Simon Gay</cp:lastModifiedBy>
  <cp:revision>33</cp:revision>
  <dcterms:created xsi:type="dcterms:W3CDTF">2020-10-15T12:43:06Z</dcterms:created>
  <dcterms:modified xsi:type="dcterms:W3CDTF">2023-12-18T08:50:48Z</dcterms:modified>
</cp:coreProperties>
</file>