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C1"/>
    <a:srgbClr val="328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 snapToObjects="1">
      <p:cViewPr>
        <p:scale>
          <a:sx n="169" d="100"/>
          <a:sy n="169" d="100"/>
        </p:scale>
        <p:origin x="-2304" y="-1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C6EC5-59A7-0647-8CBA-4AC79DD698C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462F8-B12F-B644-9736-0BED4519E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2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462F8-B12F-B644-9736-0BED4519E9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7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9FC8-00A9-1246-B3A0-755FEE8B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97BCE-3EE4-2F4F-9FC0-6CDC7757B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09B8-1DA1-2A4A-BCA3-5C7D9465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B09-9AAB-3546-A4AB-E0E6FC9FA41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6B5C2-AF34-F649-8019-0C2C0243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F687F-620F-F147-84A4-44BF89AD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8011-8774-014E-9F62-DF5F406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26AD-C99A-7C41-B2B7-ADBAA5EA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1607E-F7A6-384B-8852-419FEBBE5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399B-3E17-374C-9B04-9EAE0A42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B09-9AAB-3546-A4AB-E0E6FC9FA41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770E2-2D70-5145-88E3-AFAC7D3D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11C9-F770-7049-AF86-2DBAF1D0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8011-8774-014E-9F62-DF5F406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65A32-B335-4948-9DF6-9599F06D7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1E348-EC0C-0647-80BF-6D655DBDA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ADC-A6F0-9F43-BC24-4BD1579E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B09-9AAB-3546-A4AB-E0E6FC9FA41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B43E-2761-1B4F-9A01-DE877644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541B-C565-D342-842F-F1534738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8011-8774-014E-9F62-DF5F406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8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C432-8AF2-4643-840E-3569F6BB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3185-5AAC-2A48-9133-97B3A11E5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1D14-9437-4F45-A5A0-477818BA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B09-9AAB-3546-A4AB-E0E6FC9FA41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FA26-DF67-1C46-A824-A6B87CC8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73338-471A-214A-B3E1-E64B2004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8011-8774-014E-9F62-DF5F406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DEB4-67B6-1248-A2EF-C4FD322F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3D29-77A2-D04E-84C4-834732A8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011A-6A48-824C-9E47-CF470900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B09-9AAB-3546-A4AB-E0E6FC9FA41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8C82-172C-E842-8C34-7B699E11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844A-71AD-E34C-8B84-7125FD4C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8011-8774-014E-9F62-DF5F406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65F1-F17D-144A-8BBE-0CA53D96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72BB-08EC-194E-9BFD-2A0FEA2E8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428D8-B48F-FB49-9A87-78984693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9D4F4-17EC-2145-9894-B753491C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B09-9AAB-3546-A4AB-E0E6FC9FA41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0F4A8-BD96-E345-8896-EA282B42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8325-3D6C-354A-85FB-4143710D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8011-8774-014E-9F62-DF5F406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79B0-1773-4845-B73A-CF4CDFA0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D8542-8FCF-794D-8B5A-9235E94DA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EC786-8736-334D-B407-27A575AEA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76A73-36EC-154F-93B9-2B827C30A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8D957-E43B-5A4E-A150-12DD59203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62B0B-E13A-DD49-A241-924DEAA1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B09-9AAB-3546-A4AB-E0E6FC9FA41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9ECDC-48C7-174A-8900-E460BA02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740B6-99A8-8E48-842A-4D5A8D92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8011-8774-014E-9F62-DF5F406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306B-43F4-8544-A922-65C3E6FB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57D80-5C73-724C-827B-C3C345B1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B09-9AAB-3546-A4AB-E0E6FC9FA41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13FCA-E8C4-0044-972B-2F3CAE80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307CE-819D-D74B-B5AC-C4AF7C2F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8011-8774-014E-9F62-DF5F406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A8C7D-3B67-0C49-A993-630C958A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B09-9AAB-3546-A4AB-E0E6FC9FA41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BA8B4-8CE9-7846-B958-A571D4EF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E242C-2A71-244D-9AAD-A3B7171C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8011-8774-014E-9F62-DF5F406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5E52-6271-DA44-BE4A-B8C567BA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FD98-AD94-D24D-93F3-103BB1BDE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CF26-9B76-0843-85BF-35E22B41F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60ED8-7669-4546-B4EC-08200209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B09-9AAB-3546-A4AB-E0E6FC9FA41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8168D-A33E-5549-8EC7-707E9074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7485-38E4-5A4B-9A65-0C8EFDAD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8011-8774-014E-9F62-DF5F406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6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ED01-602A-BF4A-A1DA-34805629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137DF-19C0-4B4C-8E39-A64DB590E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BFBAD-5B7F-E443-8AD4-1D17EEBC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66DD2-2332-7C44-9C15-775DBE5A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FB09-9AAB-3546-A4AB-E0E6FC9FA41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F6397-B303-A946-8299-84441072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7F81B-821D-BB43-8FE9-C22CAABE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C8011-8774-014E-9F62-DF5F406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0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4C3A7-D19E-344A-A0A0-937D706B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8D8A5-14E1-5042-8FCA-9B362B3B7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5B71-A782-D448-9EEF-2AF8053F2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FB09-9AAB-3546-A4AB-E0E6FC9FA41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6C03-1C31-5248-B9AE-88D88E69C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FE98-C573-CA42-9099-B19E7B9B2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8011-8774-014E-9F62-DF5F4062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8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8866F4A-2E0A-9D41-9D07-8512D36B40EA}"/>
              </a:ext>
            </a:extLst>
          </p:cNvPr>
          <p:cNvGrpSpPr/>
          <p:nvPr/>
        </p:nvGrpSpPr>
        <p:grpSpPr>
          <a:xfrm>
            <a:off x="2670174" y="1307280"/>
            <a:ext cx="6858000" cy="4243440"/>
            <a:chOff x="2670174" y="1307280"/>
            <a:chExt cx="6858000" cy="4243440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3883E25-F98B-2E43-92E6-55052398333C}"/>
                </a:ext>
              </a:extLst>
            </p:cNvPr>
            <p:cNvGrpSpPr/>
            <p:nvPr/>
          </p:nvGrpSpPr>
          <p:grpSpPr>
            <a:xfrm rot="206033">
              <a:off x="2670174" y="1307280"/>
              <a:ext cx="6858000" cy="4243440"/>
              <a:chOff x="2670174" y="1307280"/>
              <a:chExt cx="6858000" cy="4243440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F094660F-BE97-D346-AE6E-4941A2988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001668">
                <a:off x="3977454" y="0"/>
                <a:ext cx="4243440" cy="6858000"/>
              </a:xfrm>
              <a:prstGeom prst="rect">
                <a:avLst/>
              </a:prstGeom>
            </p:spPr>
          </p:pic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BD598B8-901C-2643-B9EC-24F63FE11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3125" y="2984500"/>
                <a:ext cx="398577" cy="3370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070CD42-7593-6340-9C42-05B4C2745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7725" y="4610100"/>
                <a:ext cx="148191" cy="1958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4588887-653E-FB43-B1C2-20BB02767A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9331" y="4680680"/>
                <a:ext cx="50204" cy="966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7708082-48D5-C444-BECA-FF82C8EE6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5000" y="4832350"/>
                <a:ext cx="0" cy="31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E3B408-52A4-A541-80B3-8A378F359E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8358" y="4914902"/>
                <a:ext cx="30734" cy="2857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6D67BBD-B227-8A4C-A45E-75A88423E9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3133" y="4598987"/>
                <a:ext cx="30995" cy="222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68B7F62-B5ED-0D47-861E-DFF198DC57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4209" y="3375759"/>
                <a:ext cx="411513" cy="114943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6856227-8CE2-7543-907C-847CA84C2F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3025" y="3267075"/>
                <a:ext cx="800963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1DF541-F609-BF4E-AB89-BCB4BC3AE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1284" y="3267075"/>
                <a:ext cx="285729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8454038-3DAE-7342-86C1-A588D04FF7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3918" y="3267075"/>
                <a:ext cx="346553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69065A8-3775-B640-91CE-AC471EDF3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5679" y="3220720"/>
                <a:ext cx="133554" cy="39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43C9678-ED85-5848-BE52-E875C54C1A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1059" y="2937378"/>
                <a:ext cx="845083" cy="2551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951A774-8764-1C4C-838C-AB6CE3825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024" y="2937378"/>
                <a:ext cx="615143" cy="405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31BD9E3-DF64-F243-910A-43E16AE85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6584" y="3384468"/>
                <a:ext cx="210776" cy="1289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C78C98A-9898-B44D-8718-64CF31360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3683" y="3548783"/>
                <a:ext cx="33765" cy="322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6DA6687-978E-2F40-B86C-BA10EF9F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0257" y="3616797"/>
                <a:ext cx="173404" cy="858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5E40E2E-2B02-F943-A721-171154B22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9075" y="3727450"/>
                <a:ext cx="151790" cy="382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60E2F45-F569-AF43-95CF-FB7C811F0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8824" y="3765706"/>
                <a:ext cx="123151" cy="25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C6C4765-4726-0444-A05E-332DD4FA5E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6554" y="3765706"/>
                <a:ext cx="141321" cy="126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2D5D849-EB70-7141-9F56-4023A4CBA4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454" y="3704641"/>
                <a:ext cx="93696" cy="399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F85DFAB-761E-904D-AE98-09D6D0608D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39800" y="3616797"/>
                <a:ext cx="81925" cy="63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6C518AE-349C-AC41-8016-92FAB8E6C3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79096" y="3482975"/>
                <a:ext cx="91672" cy="924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4DF17D9-9F56-B348-B34D-4E3F1448E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98116" y="3387643"/>
                <a:ext cx="0" cy="350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D549F64-7B63-C644-A15F-A5E9B5817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5088" y="3318714"/>
                <a:ext cx="23028" cy="24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D00EB35-8825-8842-A767-16F21473C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0952" y="2717442"/>
                <a:ext cx="65190" cy="737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9675110-F141-3A4B-A8F1-CE51D5530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3214" y="2850524"/>
                <a:ext cx="0" cy="482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871C32F5-6B58-5547-85FD-43E50711B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1381" y="2556456"/>
                <a:ext cx="113763" cy="965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16213F3-9777-8B46-8A80-C1600CCD5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3600" y="2451279"/>
                <a:ext cx="134118" cy="643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CBE3289-05C9-4C46-B268-EF170EC006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23111" y="2340904"/>
                <a:ext cx="642256" cy="787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E9288E9-4B61-764E-86B8-76D45E44A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3918" y="2282597"/>
                <a:ext cx="263823" cy="491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2197A2C4-C507-2347-9989-9BA4B36CB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9965" y="2238930"/>
                <a:ext cx="197048" cy="436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21FC757-F588-6D45-9AD8-48D7C4358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8958" y="2169088"/>
                <a:ext cx="37842" cy="548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1C0272-3497-BB47-ACBE-812DD7208823}"/>
                </a:ext>
              </a:extLst>
            </p:cNvPr>
            <p:cNvGrpSpPr/>
            <p:nvPr/>
          </p:nvGrpSpPr>
          <p:grpSpPr>
            <a:xfrm rot="21389045">
              <a:off x="7370953" y="1958173"/>
              <a:ext cx="1869030" cy="595176"/>
              <a:chOff x="7370953" y="1958173"/>
              <a:chExt cx="1869030" cy="59517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E9E0B2A-032F-4844-A5FF-346B07BE97DB}"/>
                  </a:ext>
                </a:extLst>
              </p:cNvPr>
              <p:cNvSpPr/>
              <p:nvPr/>
            </p:nvSpPr>
            <p:spPr>
              <a:xfrm rot="206033">
                <a:off x="7452263" y="1958173"/>
                <a:ext cx="112085" cy="121547"/>
              </a:xfrm>
              <a:prstGeom prst="rect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11B217-C5AA-1F4E-BC2D-C437970B5F2D}"/>
                  </a:ext>
                </a:extLst>
              </p:cNvPr>
              <p:cNvSpPr txBox="1"/>
              <p:nvPr/>
            </p:nvSpPr>
            <p:spPr>
              <a:xfrm rot="206033">
                <a:off x="7683635" y="1959151"/>
                <a:ext cx="15368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Substation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41FAD42E-5203-1444-9BB4-4F44F378763F}"/>
                  </a:ext>
                </a:extLst>
              </p:cNvPr>
              <p:cNvCxnSpPr>
                <a:cxnSpLocks/>
              </p:cNvCxnSpPr>
              <p:nvPr/>
            </p:nvCxnSpPr>
            <p:spPr>
              <a:xfrm rot="206033">
                <a:off x="7375104" y="2216191"/>
                <a:ext cx="37651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EC53DAD-44DB-DC4C-B358-072BC16E8C8D}"/>
                  </a:ext>
                </a:extLst>
              </p:cNvPr>
              <p:cNvSpPr/>
              <p:nvPr/>
            </p:nvSpPr>
            <p:spPr>
              <a:xfrm rot="206033">
                <a:off x="7447593" y="2157177"/>
                <a:ext cx="105388" cy="102227"/>
              </a:xfrm>
              <a:prstGeom prst="ellipse">
                <a:avLst/>
              </a:prstGeom>
              <a:solidFill>
                <a:srgbClr val="FF000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9013DD-4AF3-224F-B00D-DBF5BF931F7F}"/>
                  </a:ext>
                </a:extLst>
              </p:cNvPr>
              <p:cNvSpPr txBox="1"/>
              <p:nvPr/>
            </p:nvSpPr>
            <p:spPr>
              <a:xfrm rot="206033">
                <a:off x="7703176" y="2146462"/>
                <a:ext cx="15368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12.66 kV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1211A61-016F-A446-BA60-E22365094D8C}"/>
                  </a:ext>
                </a:extLst>
              </p:cNvPr>
              <p:cNvCxnSpPr>
                <a:cxnSpLocks/>
              </p:cNvCxnSpPr>
              <p:nvPr/>
            </p:nvCxnSpPr>
            <p:spPr>
              <a:xfrm rot="206033">
                <a:off x="7370953" y="2384476"/>
                <a:ext cx="376518" cy="0"/>
              </a:xfrm>
              <a:prstGeom prst="line">
                <a:avLst/>
              </a:prstGeom>
              <a:ln w="190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5A71619-C955-D24B-9D6D-18F51BA2DA53}"/>
                  </a:ext>
                </a:extLst>
              </p:cNvPr>
              <p:cNvSpPr/>
              <p:nvPr/>
            </p:nvSpPr>
            <p:spPr>
              <a:xfrm rot="206033">
                <a:off x="7443485" y="2343650"/>
                <a:ext cx="63019" cy="63336"/>
              </a:xfrm>
              <a:prstGeom prst="ellipse">
                <a:avLst/>
              </a:prstGeom>
              <a:solidFill>
                <a:srgbClr val="006AC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8F1D556-E413-0F4A-9E84-18204CDDB9B2}"/>
                  </a:ext>
                </a:extLst>
              </p:cNvPr>
              <p:cNvSpPr txBox="1"/>
              <p:nvPr/>
            </p:nvSpPr>
            <p:spPr>
              <a:xfrm rot="206033">
                <a:off x="7693536" y="2307128"/>
                <a:ext cx="15368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0.24 kV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078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cp:lastPrinted>2019-02-17T13:54:58Z</cp:lastPrinted>
  <dcterms:created xsi:type="dcterms:W3CDTF">2019-02-17T04:36:31Z</dcterms:created>
  <dcterms:modified xsi:type="dcterms:W3CDTF">2019-02-17T13:58:21Z</dcterms:modified>
</cp:coreProperties>
</file>