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62ACE5-6D80-4480-AE23-78EBE7E06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11A5DC-7FB1-4FE3-A42B-11110C884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D4CDD3-748E-4E9A-A8E7-C698A3C4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B099-1C41-4BDE-9A38-49A3919D78AA}" type="datetimeFigureOut">
              <a:rPr lang="zh-TW" altLang="en-US" smtClean="0"/>
              <a:t>2020/2/22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C2842A-067A-47E5-84EE-6DB687BE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DC3710-05D8-4B65-A7B1-8F7C266B3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4EF2-79AD-4489-9A7D-F30A046ECF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058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C41695-0E75-4ECF-97EE-4DC43F95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4CE7291-7AB1-4823-B3B5-54C8B0BBE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25406E-F114-475C-91ED-FCBA3889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B099-1C41-4BDE-9A38-49A3919D78AA}" type="datetimeFigureOut">
              <a:rPr lang="zh-TW" altLang="en-US" smtClean="0"/>
              <a:t>2020/2/22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125B14-CEBC-4C3C-9CDE-CD943A59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39BA52-0168-4666-A1A2-7723E650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4EF2-79AD-4489-9A7D-F30A046ECF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59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AA8C523-C4F1-4352-9A04-6EA3D5D6D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A50B23A-3DE5-4648-9FC4-302ADE229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C5AF04-7349-40DB-B26C-C30C5D2E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B099-1C41-4BDE-9A38-49A3919D78AA}" type="datetimeFigureOut">
              <a:rPr lang="zh-TW" altLang="en-US" smtClean="0"/>
              <a:t>2020/2/22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8EDC10-6CBF-4AA5-82B1-2BB5AC14C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55A6CB-8C75-47C0-8DA5-7B699B4FA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4EF2-79AD-4489-9A7D-F30A046ECF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3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734C0E-6C83-44DC-9BCB-D104E31D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9DC79B-5F16-4ED5-9562-EDBE9C19E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1EF2F-E895-408A-BC5E-947068F9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B099-1C41-4BDE-9A38-49A3919D78AA}" type="datetimeFigureOut">
              <a:rPr lang="zh-TW" altLang="en-US" smtClean="0"/>
              <a:t>2020/2/22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585D18-66AE-4178-8AAF-BE52851B5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AAD88E-D9A5-42BB-9831-98F7BA8A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4EF2-79AD-4489-9A7D-F30A046ECF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43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EB53DA-43B2-4ECA-A6DA-4A33344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C625A0-B369-4CF5-A964-7B8D1B24F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4E2723-CB8C-49EC-B408-90AE7B0CF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B099-1C41-4BDE-9A38-49A3919D78AA}" type="datetimeFigureOut">
              <a:rPr lang="zh-TW" altLang="en-US" smtClean="0"/>
              <a:t>2020/2/22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E4E84C-ED74-4F02-B8D2-6DE585F4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2F3DFE-AD8D-4158-B6A2-3A00BEFB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4EF2-79AD-4489-9A7D-F30A046ECF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38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27936F-3D08-4F44-BF47-732A41D8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AE47F0-3B23-4818-9DD1-B5A87F624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AF2080-B752-4554-BA49-8E0161899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80CD3C-0486-4F3E-9D94-858C1914B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B099-1C41-4BDE-9A38-49A3919D78AA}" type="datetimeFigureOut">
              <a:rPr lang="zh-TW" altLang="en-US" smtClean="0"/>
              <a:t>2020/2/22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B1172E-C8CC-420F-B054-130028A54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9D1DC6-6F92-45B3-B65D-24FF51A7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4EF2-79AD-4489-9A7D-F30A046ECF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54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23720-D34D-4894-B38B-BADC39CF6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E6AA8D-7BDC-40B7-B4D0-28AA873C3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F93D0C1-DDDA-40E7-B92A-6788D85B4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62A393-50AF-4AD5-8DAF-92EA0EB3A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1B470E0-E71C-418E-9D76-36A4B63CF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43F5E4E-985D-4747-B287-DA24898EC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B099-1C41-4BDE-9A38-49A3919D78AA}" type="datetimeFigureOut">
              <a:rPr lang="zh-TW" altLang="en-US" smtClean="0"/>
              <a:t>2020/2/22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5C35D3F-EAA7-4840-80B7-FD797B8D8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317E80C-6F77-4FEC-9FE0-3887A6DEB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4EF2-79AD-4489-9A7D-F30A046ECF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14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0ED458-E968-4567-B644-43C5ADCF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8FD8C0C-BAE9-4A4E-866A-2EB9BF4C4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B099-1C41-4BDE-9A38-49A3919D78AA}" type="datetimeFigureOut">
              <a:rPr lang="zh-TW" altLang="en-US" smtClean="0"/>
              <a:t>2020/2/22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F90EDC5-1B8B-405E-8671-BFDCE2BC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3BBAEE9-38F5-4000-8B8C-2ED61F15A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4EF2-79AD-4489-9A7D-F30A046ECF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95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5072D9D-E84B-4E4C-AE1B-BC080BF7A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B099-1C41-4BDE-9A38-49A3919D78AA}" type="datetimeFigureOut">
              <a:rPr lang="zh-TW" altLang="en-US" smtClean="0"/>
              <a:t>2020/2/22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5A492F3-9659-48D5-868A-C8E9A8E0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3D2AC0-0511-4726-8333-45B59145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4EF2-79AD-4489-9A7D-F30A046ECF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6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3ADFE8-A8A6-4B67-8B8A-4EDABD0E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41AB46-D8F3-40C0-9648-54D994EDE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6EBC0DF-3D8F-4ADA-A65C-E4BE2EA18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CB6270-20F5-4C66-A145-A0C0A5DC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B099-1C41-4BDE-9A38-49A3919D78AA}" type="datetimeFigureOut">
              <a:rPr lang="zh-TW" altLang="en-US" smtClean="0"/>
              <a:t>2020/2/22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A172D8-18C0-4927-B75B-BE029C37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BE5857-4BF8-441A-8E53-7DC81ADA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4EF2-79AD-4489-9A7D-F30A046ECF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25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8B0C89-487B-4F38-A501-23C683B8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E8D38DF-EF62-4734-ACDB-7B56967A4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3CEEC88-4766-4C85-9BDA-E4F0818F4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112DD0-EC4C-4029-B1DD-9931D77E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B099-1C41-4BDE-9A38-49A3919D78AA}" type="datetimeFigureOut">
              <a:rPr lang="zh-TW" altLang="en-US" smtClean="0"/>
              <a:t>2020/2/22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A40780-0928-4C2D-8649-173674A5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F9BBAE-6114-40E0-8400-5E81A692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4EF2-79AD-4489-9A7D-F30A046ECF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25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539AA4C-325D-4A14-8348-93F690CD5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CE6BCE-DEA2-43AE-992C-ABE416984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C46C4C-D658-4F0C-8C44-4BB3F729F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2B099-1C41-4BDE-9A38-49A3919D78AA}" type="datetimeFigureOut">
              <a:rPr lang="zh-TW" altLang="en-US" smtClean="0"/>
              <a:t>2020/2/22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BBEBC7-E33A-439F-800C-A8A481CD0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175794-0FC2-4C00-A14D-72DB00EC3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14EF2-79AD-4489-9A7D-F30A046ECF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31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0757F2-E10D-4286-BCAB-D7A6BCDFDC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LANL Earthquake Prediction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20A217-9A2F-4097-92E9-F46ED7B95F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						</a:t>
            </a:r>
            <a:r>
              <a:rPr lang="zh-TW" altLang="en-US" dirty="0"/>
              <a:t>陳柏龍</a:t>
            </a:r>
          </a:p>
        </p:txBody>
      </p:sp>
    </p:spTree>
    <p:extLst>
      <p:ext uri="{BB962C8B-B14F-4D97-AF65-F5344CB8AC3E}">
        <p14:creationId xmlns:p14="http://schemas.microsoft.com/office/powerpoint/2010/main" val="205680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D0E329-D12E-4C98-B427-25F916DF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D31FA8-9A86-4A8B-B2D3-C7C1608F3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Los Alamos National Laboratory(LANL)</a:t>
            </a:r>
            <a:r>
              <a:rPr lang="zh-TW" altLang="en-US" dirty="0"/>
              <a:t>的模擬實驗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數據來自使用雙軸剪力裝置進行實驗得到的聲波數據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快要想到怎麼說了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957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CB3CB5-8DE6-49F6-BD11-68AC43C6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資料概況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379A3-190D-4496-AA5C-513B08E61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約有</a:t>
            </a:r>
            <a:r>
              <a:rPr lang="en-US" altLang="zh-TW" dirty="0"/>
              <a:t>16</a:t>
            </a:r>
            <a:r>
              <a:rPr lang="zh-TW" altLang="en-US" dirty="0"/>
              <a:t>次地震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9" name="圖片 8" descr="一張含有 物件, 坐, 白色, 船 的圖片&#10;&#10;自動產生的描述">
            <a:extLst>
              <a:ext uri="{FF2B5EF4-FFF2-40B4-BE49-F238E27FC236}">
                <a16:creationId xmlns:a16="http://schemas.microsoft.com/office/drawing/2014/main" id="{9C4BB19B-6473-4349-8B88-FC5D241DE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19" y="2471449"/>
            <a:ext cx="10515600" cy="417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8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A93FCB-5F14-4495-8BD2-8DF0451A5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86E14A-9552-4DD3-A592-15FFFD0F4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01746" cy="4351338"/>
          </a:xfrm>
        </p:spPr>
        <p:txBody>
          <a:bodyPr/>
          <a:lstStyle/>
          <a:p>
            <a:r>
              <a:rPr lang="zh-TW" altLang="en-US" dirty="0"/>
              <a:t>測試集給定</a:t>
            </a:r>
            <a:r>
              <a:rPr lang="en-US" altLang="zh-TW" dirty="0"/>
              <a:t> 2624 </a:t>
            </a:r>
            <a:r>
              <a:rPr lang="zh-TW" altLang="en-US" dirty="0"/>
              <a:t>個地震波段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每個波段約 </a:t>
            </a:r>
            <a:r>
              <a:rPr lang="en-US" altLang="zh-TW" dirty="0"/>
              <a:t>15</a:t>
            </a:r>
            <a:r>
              <a:rPr lang="zh-TW" altLang="en-US" dirty="0"/>
              <a:t> 萬筆聲波數據</a:t>
            </a:r>
            <a:r>
              <a:rPr lang="en-US" altLang="zh-TW" dirty="0"/>
              <a:t>(0.0375</a:t>
            </a:r>
            <a:r>
              <a:rPr lang="zh-TW" altLang="en-US" dirty="0"/>
              <a:t>秒內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預測地震剩幾秒來襲</a:t>
            </a:r>
          </a:p>
        </p:txBody>
      </p:sp>
    </p:spTree>
    <p:extLst>
      <p:ext uri="{BB962C8B-B14F-4D97-AF65-F5344CB8AC3E}">
        <p14:creationId xmlns:p14="http://schemas.microsoft.com/office/powerpoint/2010/main" val="328809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BC3908-8DA1-4128-BA3D-90DF94EB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特徵工程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7154E3-19E4-4B0B-AF87-02FA85210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Rolling window std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0104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3919</TotalTime>
  <Words>84</Words>
  <Application>Microsoft Office PowerPoint</Application>
  <PresentationFormat>寬螢幕</PresentationFormat>
  <Paragraphs>18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Arial</vt:lpstr>
      <vt:lpstr>Office 佈景主題</vt:lpstr>
      <vt:lpstr>LANL Earthquake Prediction</vt:lpstr>
      <vt:lpstr>資料來源</vt:lpstr>
      <vt:lpstr>資料概況</vt:lpstr>
      <vt:lpstr>目標</vt:lpstr>
      <vt:lpstr>特徵工程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柏龍 陳</dc:creator>
  <cp:lastModifiedBy>柏龍 陳</cp:lastModifiedBy>
  <cp:revision>13</cp:revision>
  <dcterms:created xsi:type="dcterms:W3CDTF">2020-02-07T00:16:07Z</dcterms:created>
  <dcterms:modified xsi:type="dcterms:W3CDTF">2020-02-22T19:50:54Z</dcterms:modified>
</cp:coreProperties>
</file>