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31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0A42-D20D-4AD5-8397-FEB976A8F476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1247-E79F-4BDF-A5A5-86DB09A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FF600DB2-E5B4-453B-831D-C314C89A5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B5AC497-C108-4009-ACA5-104FF8A2EE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01914EA2-3D0B-4D86-96EF-7D6A2F2F7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82548-2887-4033-BC67-4C1FB9562023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F26B93A-92FF-4D3B-814D-1CD9C6B8A6D8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B13CC-E484-41BA-BB77-3027A1D61778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47800-8ADD-4C3E-85D3-0B1189659BFD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9031A53-40D0-4559-A4F4-A164939DA043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1A963D9-ECC4-4BA8-A085-FA58695213BC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59793B-5015-4E12-B2E8-129930BACBAC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7119F19-5757-4F1C-85F9-D20424B8A5CC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423BEC-4CAE-47CB-AAB7-CD747C27C847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0DB96-B354-467A-ACD7-DB547B27F5E0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5C5A0A8-3C6B-4E3A-835D-FDC9BF0B1AC0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82D34C5-1618-4A05-9AF7-6C4C2E5B455B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2E7985A9-BE29-41C8-846E-6D217187812C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39D-4052-4217-ABA6-4ED4DC016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Chapter 11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Exception Handling: A Deeper Look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68D28E44-A175-4596-93C8-9ED3BCEA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FC40-4C30-4727-80B3-BF5074D844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634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0">
            <a:extLst>
              <a:ext uri="{FF2B5EF4-FFF2-40B4-BE49-F238E27FC236}">
                <a16:creationId xmlns:a16="http://schemas.microsoft.com/office/drawing/2014/main" id="{1E05D5F5-2E42-44DD-99BE-E8DCAB0B91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4925-9C3E-48C3-BC1C-378F9D7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35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1">
            <a:extLst>
              <a:ext uri="{FF2B5EF4-FFF2-40B4-BE49-F238E27FC236}">
                <a16:creationId xmlns:a16="http://schemas.microsoft.com/office/drawing/2014/main" id="{35E09B9A-2293-40A0-9CB0-28ADFDC006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0"/>
            <a:ext cx="1146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A5EC7-43CE-4250-90A4-580F4AB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115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2">
            <a:extLst>
              <a:ext uri="{FF2B5EF4-FFF2-40B4-BE49-F238E27FC236}">
                <a16:creationId xmlns:a16="http://schemas.microsoft.com/office/drawing/2014/main" id="{4B4EBDEE-7B55-49D6-B3C3-1D4138494C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5096-88C0-45A7-A528-9866DED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91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3">
            <a:extLst>
              <a:ext uri="{FF2B5EF4-FFF2-40B4-BE49-F238E27FC236}">
                <a16:creationId xmlns:a16="http://schemas.microsoft.com/office/drawing/2014/main" id="{52738103-DDEC-4017-A10E-3225D448E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A72C-31AF-4169-B29A-E5102F2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42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4">
            <a:extLst>
              <a:ext uri="{FF2B5EF4-FFF2-40B4-BE49-F238E27FC236}">
                <a16:creationId xmlns:a16="http://schemas.microsoft.com/office/drawing/2014/main" id="{CF77FF40-CD7B-4A5C-B14B-1187F174E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DAD2-C21B-4764-831B-26CBB6A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326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5">
            <a:extLst>
              <a:ext uri="{FF2B5EF4-FFF2-40B4-BE49-F238E27FC236}">
                <a16:creationId xmlns:a16="http://schemas.microsoft.com/office/drawing/2014/main" id="{4FA45007-767A-496E-94F8-537CD11E5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89BAB-16EB-435F-A9B2-F018B077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70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6">
            <a:extLst>
              <a:ext uri="{FF2B5EF4-FFF2-40B4-BE49-F238E27FC236}">
                <a16:creationId xmlns:a16="http://schemas.microsoft.com/office/drawing/2014/main" id="{C8F1988C-4710-499E-A4BF-12B080C844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85FC-7403-4192-B1D1-F6034501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76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7">
            <a:extLst>
              <a:ext uri="{FF2B5EF4-FFF2-40B4-BE49-F238E27FC236}">
                <a16:creationId xmlns:a16="http://schemas.microsoft.com/office/drawing/2014/main" id="{32174605-23E9-472E-B1C0-527BAC7810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0E283-9AC1-47E8-AD20-443DB2DE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763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8">
            <a:extLst>
              <a:ext uri="{FF2B5EF4-FFF2-40B4-BE49-F238E27FC236}">
                <a16:creationId xmlns:a16="http://schemas.microsoft.com/office/drawing/2014/main" id="{84A09CD5-D48B-446C-B33C-2BEC070239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288"/>
            <a:ext cx="12192000" cy="27638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6CF95-8F2E-4953-86A8-8AA6B003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862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9">
            <a:extLst>
              <a:ext uri="{FF2B5EF4-FFF2-40B4-BE49-F238E27FC236}">
                <a16:creationId xmlns:a16="http://schemas.microsoft.com/office/drawing/2014/main" id="{F8776B2F-3429-4B7D-ACC5-CF42563CAD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"/>
            <a:ext cx="12192000" cy="6697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84D1A-F933-4C3A-B3E6-863B1EB7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228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2">
            <a:extLst>
              <a:ext uri="{FF2B5EF4-FFF2-40B4-BE49-F238E27FC236}">
                <a16:creationId xmlns:a16="http://schemas.microsoft.com/office/drawing/2014/main" id="{199620DA-0BCC-4A6A-8472-012E4F6FD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0"/>
            <a:ext cx="107521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F881E-A1A3-47AC-9A68-A5D68999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695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0">
            <a:extLst>
              <a:ext uri="{FF2B5EF4-FFF2-40B4-BE49-F238E27FC236}">
                <a16:creationId xmlns:a16="http://schemas.microsoft.com/office/drawing/2014/main" id="{39DB8301-01D6-4E09-A67C-1BE949C0B3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7C364-A7D1-4538-878D-EED49CCB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87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1">
            <a:extLst>
              <a:ext uri="{FF2B5EF4-FFF2-40B4-BE49-F238E27FC236}">
                <a16:creationId xmlns:a16="http://schemas.microsoft.com/office/drawing/2014/main" id="{BD3C4A2D-8F59-442F-A264-F75493C5FA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97625-CC8E-42D6-B7AB-368D5D0D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370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2">
            <a:extLst>
              <a:ext uri="{FF2B5EF4-FFF2-40B4-BE49-F238E27FC236}">
                <a16:creationId xmlns:a16="http://schemas.microsoft.com/office/drawing/2014/main" id="{D3900C1D-C498-4212-863A-880CE16F9D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5"/>
            <a:ext cx="12192000" cy="3333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E722E-3577-4FC4-8B6C-DE9C5F87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53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3">
            <a:extLst>
              <a:ext uri="{FF2B5EF4-FFF2-40B4-BE49-F238E27FC236}">
                <a16:creationId xmlns:a16="http://schemas.microsoft.com/office/drawing/2014/main" id="{6D0E6CDD-2D00-4ECB-A650-4E02A91CB8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8"/>
            <a:ext cx="12192000" cy="4960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065E9-D115-46A5-9822-FF63D7EF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37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4">
            <a:extLst>
              <a:ext uri="{FF2B5EF4-FFF2-40B4-BE49-F238E27FC236}">
                <a16:creationId xmlns:a16="http://schemas.microsoft.com/office/drawing/2014/main" id="{3AEB2888-619C-4953-B1E7-892F217E44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0"/>
            <a:ext cx="9439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954D7-116F-48BF-8DDE-9D169E5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571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5">
            <a:extLst>
              <a:ext uri="{FF2B5EF4-FFF2-40B4-BE49-F238E27FC236}">
                <a16:creationId xmlns:a16="http://schemas.microsoft.com/office/drawing/2014/main" id="{124651FA-35FD-46A6-A355-EEFE1BC98B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28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C9590-CB7B-46F0-B83F-50C159AB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042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6">
            <a:extLst>
              <a:ext uri="{FF2B5EF4-FFF2-40B4-BE49-F238E27FC236}">
                <a16:creationId xmlns:a16="http://schemas.microsoft.com/office/drawing/2014/main" id="{579299CB-9560-4C2D-B571-AA8851E7EB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563"/>
            <a:ext cx="12192000" cy="44608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4F32C-B908-4F79-83A4-9351B251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727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7">
            <a:extLst>
              <a:ext uri="{FF2B5EF4-FFF2-40B4-BE49-F238E27FC236}">
                <a16:creationId xmlns:a16="http://schemas.microsoft.com/office/drawing/2014/main" id="{7BE3FFD2-3FA8-4BC6-B95C-74BFF4DD14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1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E5DF-4464-44AD-94E1-D76F31AA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33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8">
            <a:extLst>
              <a:ext uri="{FF2B5EF4-FFF2-40B4-BE49-F238E27FC236}">
                <a16:creationId xmlns:a16="http://schemas.microsoft.com/office/drawing/2014/main" id="{D241D8AA-0EC4-47F6-A4F6-29566B2CD6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30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4A63-D3DB-4BED-910A-4E347237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04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9">
            <a:extLst>
              <a:ext uri="{FF2B5EF4-FFF2-40B4-BE49-F238E27FC236}">
                <a16:creationId xmlns:a16="http://schemas.microsoft.com/office/drawing/2014/main" id="{4F1C0716-020E-402E-8A38-3BB77122A8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115554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DF9D-79E3-4FE5-A4BB-C47ACEAF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547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3">
            <a:extLst>
              <a:ext uri="{FF2B5EF4-FFF2-40B4-BE49-F238E27FC236}">
                <a16:creationId xmlns:a16="http://schemas.microsoft.com/office/drawing/2014/main" id="{6E9A2DA9-3D44-40A2-AF00-ADD59E7B86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8" y="0"/>
            <a:ext cx="9432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E5F90-78DB-4F12-ABAF-69CFD14F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4497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0">
            <a:extLst>
              <a:ext uri="{FF2B5EF4-FFF2-40B4-BE49-F238E27FC236}">
                <a16:creationId xmlns:a16="http://schemas.microsoft.com/office/drawing/2014/main" id="{79F9F23B-D46A-4193-B1B2-D7AEB0210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538"/>
            <a:ext cx="12192000" cy="3844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2931-7273-43FE-8C11-F147844A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0640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1">
            <a:extLst>
              <a:ext uri="{FF2B5EF4-FFF2-40B4-BE49-F238E27FC236}">
                <a16:creationId xmlns:a16="http://schemas.microsoft.com/office/drawing/2014/main" id="{BB35A1A0-2430-46FC-99F5-431862D56C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63"/>
            <a:ext cx="12192000" cy="5526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586D-1B64-452B-9F20-E69E23B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8504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2">
            <a:extLst>
              <a:ext uri="{FF2B5EF4-FFF2-40B4-BE49-F238E27FC236}">
                <a16:creationId xmlns:a16="http://schemas.microsoft.com/office/drawing/2014/main" id="{071E9CF0-86AE-44E1-9748-051CE8C34D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1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90676-9AF8-4BF9-A8C2-D3A3E46D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11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3">
            <a:extLst>
              <a:ext uri="{FF2B5EF4-FFF2-40B4-BE49-F238E27FC236}">
                <a16:creationId xmlns:a16="http://schemas.microsoft.com/office/drawing/2014/main" id="{E66F2D5C-0E94-4CE7-B74A-2D85829A87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1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CAA7F-F8F7-4F98-BFF5-300C7153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5152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4">
            <a:extLst>
              <a:ext uri="{FF2B5EF4-FFF2-40B4-BE49-F238E27FC236}">
                <a16:creationId xmlns:a16="http://schemas.microsoft.com/office/drawing/2014/main" id="{8E320E9D-A4BD-42F4-BD7A-8E34701465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12192000" cy="3325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B7744-9F68-4EEA-831E-54E702B2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841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5">
            <a:extLst>
              <a:ext uri="{FF2B5EF4-FFF2-40B4-BE49-F238E27FC236}">
                <a16:creationId xmlns:a16="http://schemas.microsoft.com/office/drawing/2014/main" id="{C36102C3-F9CC-4685-83F2-1E969F9743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12192000" cy="4286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39AE1-B6E1-40CA-B94C-A96370F2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742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6">
            <a:extLst>
              <a:ext uri="{FF2B5EF4-FFF2-40B4-BE49-F238E27FC236}">
                <a16:creationId xmlns:a16="http://schemas.microsoft.com/office/drawing/2014/main" id="{00D36B6C-122D-400D-BE60-6F4E24EB96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04DE-2224-4FB0-B704-30D232F2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2435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7">
            <a:extLst>
              <a:ext uri="{FF2B5EF4-FFF2-40B4-BE49-F238E27FC236}">
                <a16:creationId xmlns:a16="http://schemas.microsoft.com/office/drawing/2014/main" id="{87CD8549-CCE7-4900-9032-7158B8F52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8CFE-7802-45F5-AB23-943A6C2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5684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8">
            <a:extLst>
              <a:ext uri="{FF2B5EF4-FFF2-40B4-BE49-F238E27FC236}">
                <a16:creationId xmlns:a16="http://schemas.microsoft.com/office/drawing/2014/main" id="{8931F157-5104-4825-A3F8-97C91B2BE2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A0A5-D73F-4719-825A-DE94722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45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9">
            <a:extLst>
              <a:ext uri="{FF2B5EF4-FFF2-40B4-BE49-F238E27FC236}">
                <a16:creationId xmlns:a16="http://schemas.microsoft.com/office/drawing/2014/main" id="{F09EE6C9-724C-40E6-89FE-0A5A7D2B1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42F73-5DCB-4D61-A26D-739EFEBB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18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4">
            <a:extLst>
              <a:ext uri="{FF2B5EF4-FFF2-40B4-BE49-F238E27FC236}">
                <a16:creationId xmlns:a16="http://schemas.microsoft.com/office/drawing/2014/main" id="{51B5ABC9-EED4-4883-BA2D-A899A8CC42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0"/>
            <a:ext cx="96377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555A1-F662-4F19-AAA2-C5611AAA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9479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0">
            <a:extLst>
              <a:ext uri="{FF2B5EF4-FFF2-40B4-BE49-F238E27FC236}">
                <a16:creationId xmlns:a16="http://schemas.microsoft.com/office/drawing/2014/main" id="{785AE854-8B9A-4442-9B13-7C1019B610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50"/>
            <a:ext cx="12192000" cy="3922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E890-2AAC-4DC9-8EB6-91328F6B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4763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1">
            <a:extLst>
              <a:ext uri="{FF2B5EF4-FFF2-40B4-BE49-F238E27FC236}">
                <a16:creationId xmlns:a16="http://schemas.microsoft.com/office/drawing/2014/main" id="{4DB5C060-8D50-49F0-83E4-0E710CE179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1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EEAB0-6C3E-4882-8D90-8B2FD3F1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772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2">
            <a:extLst>
              <a:ext uri="{FF2B5EF4-FFF2-40B4-BE49-F238E27FC236}">
                <a16:creationId xmlns:a16="http://schemas.microsoft.com/office/drawing/2014/main" id="{19041E96-C941-4B6A-8860-F3D55D9B91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0988"/>
            <a:ext cx="12192000" cy="3754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F2004-BB4A-4FD6-8B29-97CBA5D8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070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3">
            <a:extLst>
              <a:ext uri="{FF2B5EF4-FFF2-40B4-BE49-F238E27FC236}">
                <a16:creationId xmlns:a16="http://schemas.microsoft.com/office/drawing/2014/main" id="{948F18D7-C8C6-4A33-A8B2-58D4BDA65B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413"/>
            <a:ext cx="12192000" cy="48291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73ABE-3804-4C09-B413-DCD2F05B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8752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4">
            <a:extLst>
              <a:ext uri="{FF2B5EF4-FFF2-40B4-BE49-F238E27FC236}">
                <a16:creationId xmlns:a16="http://schemas.microsoft.com/office/drawing/2014/main" id="{BCF7633C-010A-4992-AEBA-00FFCD1D63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12192000" cy="3770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3428F-B4E1-4724-A80A-0B86ECE1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5572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5">
            <a:extLst>
              <a:ext uri="{FF2B5EF4-FFF2-40B4-BE49-F238E27FC236}">
                <a16:creationId xmlns:a16="http://schemas.microsoft.com/office/drawing/2014/main" id="{4293BF54-0AF6-472D-A3E2-861A364CE0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12192000" cy="3959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AADF9-80A1-40CC-B33F-F2C15BD8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9968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6">
            <a:extLst>
              <a:ext uri="{FF2B5EF4-FFF2-40B4-BE49-F238E27FC236}">
                <a16:creationId xmlns:a16="http://schemas.microsoft.com/office/drawing/2014/main" id="{662966CC-8221-4B8F-93D4-995DE67814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500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CC02C-8053-4C92-B1CC-49A6DAD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5824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7">
            <a:extLst>
              <a:ext uri="{FF2B5EF4-FFF2-40B4-BE49-F238E27FC236}">
                <a16:creationId xmlns:a16="http://schemas.microsoft.com/office/drawing/2014/main" id="{C69154C3-B0C7-4A93-9EEB-6BCA33F814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24A8-ECC1-48FA-8248-6B238805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016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8">
            <a:extLst>
              <a:ext uri="{FF2B5EF4-FFF2-40B4-BE49-F238E27FC236}">
                <a16:creationId xmlns:a16="http://schemas.microsoft.com/office/drawing/2014/main" id="{091B1EDC-7E19-45F7-AFD4-26A7B25E2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381E-86E1-41A5-9B58-7CE9738E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8460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9">
            <a:extLst>
              <a:ext uri="{FF2B5EF4-FFF2-40B4-BE49-F238E27FC236}">
                <a16:creationId xmlns:a16="http://schemas.microsoft.com/office/drawing/2014/main" id="{C80E6887-C5D4-43B2-BD24-3232B8539E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6B65-7F8B-476B-94EA-C8FCC08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25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5">
            <a:extLst>
              <a:ext uri="{FF2B5EF4-FFF2-40B4-BE49-F238E27FC236}">
                <a16:creationId xmlns:a16="http://schemas.microsoft.com/office/drawing/2014/main" id="{38CA4CA8-8E29-4095-836F-193C5D4294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0"/>
            <a:ext cx="98186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88C57-22B9-4B11-B786-58F10A5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851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0">
            <a:extLst>
              <a:ext uri="{FF2B5EF4-FFF2-40B4-BE49-F238E27FC236}">
                <a16:creationId xmlns:a16="http://schemas.microsoft.com/office/drawing/2014/main" id="{ADFBDEF8-8AE1-42B4-B3B6-1AB8F019C1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60A-879F-4145-A1DD-A32F28F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0121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1">
            <a:extLst>
              <a:ext uri="{FF2B5EF4-FFF2-40B4-BE49-F238E27FC236}">
                <a16:creationId xmlns:a16="http://schemas.microsoft.com/office/drawing/2014/main" id="{F92C60CC-1BF9-43A6-8DB7-2D9DD2491A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025"/>
            <a:ext cx="12192000" cy="4424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A7DE-7827-4395-98E9-59EC3635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459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2">
            <a:extLst>
              <a:ext uri="{FF2B5EF4-FFF2-40B4-BE49-F238E27FC236}">
                <a16:creationId xmlns:a16="http://schemas.microsoft.com/office/drawing/2014/main" id="{5CB4547A-D7B0-4498-98C4-3196EC3FF5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FA84-F1D8-46E0-AC18-2A131A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069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3">
            <a:extLst>
              <a:ext uri="{FF2B5EF4-FFF2-40B4-BE49-F238E27FC236}">
                <a16:creationId xmlns:a16="http://schemas.microsoft.com/office/drawing/2014/main" id="{E52E89E5-9426-4AE9-9F53-8817642D23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3FEC9-C828-4054-B5E7-1D63772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8511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4">
            <a:extLst>
              <a:ext uri="{FF2B5EF4-FFF2-40B4-BE49-F238E27FC236}">
                <a16:creationId xmlns:a16="http://schemas.microsoft.com/office/drawing/2014/main" id="{7BC690E4-AE3F-4F6E-82F6-D5E2EF71AE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0"/>
            <a:ext cx="11672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2A74-3E25-49F2-AE5B-C5C45B9F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277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5">
            <a:extLst>
              <a:ext uri="{FF2B5EF4-FFF2-40B4-BE49-F238E27FC236}">
                <a16:creationId xmlns:a16="http://schemas.microsoft.com/office/drawing/2014/main" id="{CC09386F-AA13-4992-99CA-4643CB45DE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5"/>
            <a:ext cx="12192000" cy="3333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81A78-F836-472A-86B5-1A6DA758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5618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6">
            <a:extLst>
              <a:ext uri="{FF2B5EF4-FFF2-40B4-BE49-F238E27FC236}">
                <a16:creationId xmlns:a16="http://schemas.microsoft.com/office/drawing/2014/main" id="{5BD591B3-25B0-43CA-B551-C38149E6C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3" y="0"/>
            <a:ext cx="101123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1FE2A-91DA-4523-BA0B-60231A3E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5118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7">
            <a:extLst>
              <a:ext uri="{FF2B5EF4-FFF2-40B4-BE49-F238E27FC236}">
                <a16:creationId xmlns:a16="http://schemas.microsoft.com/office/drawing/2014/main" id="{853800E0-D856-4A98-8847-321BD51D46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25"/>
            <a:ext cx="12192000" cy="27225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8BBE4-59A8-4F79-B4C2-1C238AD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9970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8">
            <a:extLst>
              <a:ext uri="{FF2B5EF4-FFF2-40B4-BE49-F238E27FC236}">
                <a16:creationId xmlns:a16="http://schemas.microsoft.com/office/drawing/2014/main" id="{08340F33-CD15-4417-B34C-1CB0BD260C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34C4C-11B3-47B2-90DC-1B71B082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5467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9">
            <a:extLst>
              <a:ext uri="{FF2B5EF4-FFF2-40B4-BE49-F238E27FC236}">
                <a16:creationId xmlns:a16="http://schemas.microsoft.com/office/drawing/2014/main" id="{AE6F2FC5-F34D-4F2E-B682-4175387859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113"/>
            <a:ext cx="12192000" cy="4294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61E1-C12F-4070-87F1-25CB5893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02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6">
            <a:extLst>
              <a:ext uri="{FF2B5EF4-FFF2-40B4-BE49-F238E27FC236}">
                <a16:creationId xmlns:a16="http://schemas.microsoft.com/office/drawing/2014/main" id="{398A0488-7920-4F5A-B40C-DFEDD56B7B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0"/>
            <a:ext cx="116268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EBA6D-7E8E-4DD1-98A2-39AB672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9742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60">
            <a:extLst>
              <a:ext uri="{FF2B5EF4-FFF2-40B4-BE49-F238E27FC236}">
                <a16:creationId xmlns:a16="http://schemas.microsoft.com/office/drawing/2014/main" id="{B8045C47-E570-48EA-80DE-FCD80BCC88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25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6F818-811A-45E6-972B-92B52C64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21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7">
            <a:extLst>
              <a:ext uri="{FF2B5EF4-FFF2-40B4-BE49-F238E27FC236}">
                <a16:creationId xmlns:a16="http://schemas.microsoft.com/office/drawing/2014/main" id="{89E4BB34-B42E-4E34-96B3-0306D09524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E81A-236A-4A3D-85E0-D5676230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03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8">
            <a:extLst>
              <a:ext uri="{FF2B5EF4-FFF2-40B4-BE49-F238E27FC236}">
                <a16:creationId xmlns:a16="http://schemas.microsoft.com/office/drawing/2014/main" id="{96D9B3D8-DB21-4CAC-A0DF-E5361DC7E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6BB69-6AA7-4C46-9616-E6BDBBD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69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9">
            <a:extLst>
              <a:ext uri="{FF2B5EF4-FFF2-40B4-BE49-F238E27FC236}">
                <a16:creationId xmlns:a16="http://schemas.microsoft.com/office/drawing/2014/main" id="{142B21D7-9D87-4BB8-BC6F-D622CEABE9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7D64-D567-4420-A01A-DCBAA10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18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1</TotalTime>
  <Words>801</Words>
  <Application>Microsoft Office PowerPoint</Application>
  <PresentationFormat>Widescreen</PresentationFormat>
  <Paragraphs>64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Cambria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Chapter 11 Exception Handling: A Deeper 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Exception Handling: A Deeper Look</dc:title>
  <dc:creator>Paul Deitel</dc:creator>
  <cp:lastModifiedBy>Paul Deitel</cp:lastModifiedBy>
  <cp:revision>1</cp:revision>
  <dcterms:created xsi:type="dcterms:W3CDTF">2017-07-15T15:42:51Z</dcterms:created>
  <dcterms:modified xsi:type="dcterms:W3CDTF">2017-07-15T15:44:03Z</dcterms:modified>
</cp:coreProperties>
</file>