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32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32883-F950-45F4-AB66-0EB796FF4D0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6B928-8D0D-46A4-A964-AD9AE712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2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B019362-6EC1-4B27-A87A-02A6F4733A7A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57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F2394-6FA8-45F7-ABE4-CAE064297200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0300EE-A6FE-4226-83C0-30DB5592104C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FF051D4-B88F-4D33-8475-10F35002AF8C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184F84D-D427-4E2E-BF8B-F9B2758F7A13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FF723D9-469F-4547-BE2E-5CF0D9AB8D8F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BEDC45D-17BF-4D38-B812-F1AF615074DA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E28E2A7-6231-4C6D-9E6F-C46E574BE505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E841D-2B8E-4F96-8941-1B7A8F95B63A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C9B16B9-94E7-4935-B1A8-7C92F9A91D80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AD08E12-A22E-4B54-B6D4-D1D00C3FC040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EE9126D-026D-470F-8405-6D509D0EACCC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16</a:t>
            </a:r>
            <a:br>
              <a:rPr lang="en-US" dirty="0"/>
            </a:br>
            <a:r>
              <a:rPr lang="en-US"/>
              <a:t>Generic Collections</a:t>
            </a:r>
            <a:endParaRPr lang="en-US" dirty="0"/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0">
            <a:extLst>
              <a:ext uri="{FF2B5EF4-FFF2-40B4-BE49-F238E27FC236}">
                <a16:creationId xmlns:a16="http://schemas.microsoft.com/office/drawing/2014/main" id="{14302B42-5B02-4794-842D-F33CA7E0F2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91F14-3442-4F16-87B7-11AE802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0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1">
            <a:extLst>
              <a:ext uri="{FF2B5EF4-FFF2-40B4-BE49-F238E27FC236}">
                <a16:creationId xmlns:a16="http://schemas.microsoft.com/office/drawing/2014/main" id="{F28050DD-10C4-4F59-B777-906AAECDDF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FDB14-E13A-42AF-906F-09E26909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313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2">
            <a:extLst>
              <a:ext uri="{FF2B5EF4-FFF2-40B4-BE49-F238E27FC236}">
                <a16:creationId xmlns:a16="http://schemas.microsoft.com/office/drawing/2014/main" id="{D751DB75-59A0-4EB0-8D11-29F2DFF35C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D6AD3-76DF-4048-8DAF-2B27FE3B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206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3">
            <a:extLst>
              <a:ext uri="{FF2B5EF4-FFF2-40B4-BE49-F238E27FC236}">
                <a16:creationId xmlns:a16="http://schemas.microsoft.com/office/drawing/2014/main" id="{A248CA70-88A7-440B-A867-44A159EDD2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0"/>
            <a:ext cx="10656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97251-CAD6-4189-BF54-8393EA23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122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4">
            <a:extLst>
              <a:ext uri="{FF2B5EF4-FFF2-40B4-BE49-F238E27FC236}">
                <a16:creationId xmlns:a16="http://schemas.microsoft.com/office/drawing/2014/main" id="{E0E98650-369B-4991-9910-7710611ECC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3" y="0"/>
            <a:ext cx="101234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74BBA-1FB0-4620-9339-06D25A4E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25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5">
            <a:extLst>
              <a:ext uri="{FF2B5EF4-FFF2-40B4-BE49-F238E27FC236}">
                <a16:creationId xmlns:a16="http://schemas.microsoft.com/office/drawing/2014/main" id="{FB931324-C516-40B9-96DC-C61A0CBC20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3" y="0"/>
            <a:ext cx="10085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3B65-E106-4E2A-B62F-70C7CD5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956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6">
            <a:extLst>
              <a:ext uri="{FF2B5EF4-FFF2-40B4-BE49-F238E27FC236}">
                <a16:creationId xmlns:a16="http://schemas.microsoft.com/office/drawing/2014/main" id="{42D31518-D5EF-4ECB-B68E-44AA067C9E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1C10A-BB93-47F7-9F00-96425FE9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008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7">
            <a:extLst>
              <a:ext uri="{FF2B5EF4-FFF2-40B4-BE49-F238E27FC236}">
                <a16:creationId xmlns:a16="http://schemas.microsoft.com/office/drawing/2014/main" id="{552A9E22-E06E-4B55-8B78-3B852336AC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31617-E6B5-4FF3-9F30-4AD7CE3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488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8">
            <a:extLst>
              <a:ext uri="{FF2B5EF4-FFF2-40B4-BE49-F238E27FC236}">
                <a16:creationId xmlns:a16="http://schemas.microsoft.com/office/drawing/2014/main" id="{3EDF387C-2356-4407-9E06-A557D57726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7FF6-E347-45F4-B264-123F6F38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956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9">
            <a:extLst>
              <a:ext uri="{FF2B5EF4-FFF2-40B4-BE49-F238E27FC236}">
                <a16:creationId xmlns:a16="http://schemas.microsoft.com/office/drawing/2014/main" id="{1D96DC79-80B1-434D-B564-0F87E491D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CC5A7-A93C-4AB7-AF15-E19F7DF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718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2">
            <a:extLst>
              <a:ext uri="{FF2B5EF4-FFF2-40B4-BE49-F238E27FC236}">
                <a16:creationId xmlns:a16="http://schemas.microsoft.com/office/drawing/2014/main" id="{EC18549F-90B2-4053-A6ED-43CF1ABF82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3" y="0"/>
            <a:ext cx="95662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5B3CA-22B1-456C-B4D3-941C5034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0594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0">
            <a:extLst>
              <a:ext uri="{FF2B5EF4-FFF2-40B4-BE49-F238E27FC236}">
                <a16:creationId xmlns:a16="http://schemas.microsoft.com/office/drawing/2014/main" id="{17F6E36B-9C78-42AB-B2FB-A322AB300F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C2A98-7CD5-4651-8BE8-AC12819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87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1">
            <a:extLst>
              <a:ext uri="{FF2B5EF4-FFF2-40B4-BE49-F238E27FC236}">
                <a16:creationId xmlns:a16="http://schemas.microsoft.com/office/drawing/2014/main" id="{3E618FCF-D49D-4D50-B770-A471FBF663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CF62E-F7A8-4679-8B5D-0AEB384D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0240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2">
            <a:extLst>
              <a:ext uri="{FF2B5EF4-FFF2-40B4-BE49-F238E27FC236}">
                <a16:creationId xmlns:a16="http://schemas.microsoft.com/office/drawing/2014/main" id="{640D06A0-BF04-457C-8C48-BBC77C547D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0"/>
            <a:ext cx="11137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65D4E-B485-440F-9B0C-E885479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53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3">
            <a:extLst>
              <a:ext uri="{FF2B5EF4-FFF2-40B4-BE49-F238E27FC236}">
                <a16:creationId xmlns:a16="http://schemas.microsoft.com/office/drawing/2014/main" id="{A4117443-F79E-4D28-9F1E-BD1CE49619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0"/>
            <a:ext cx="110061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F5F27-F6C6-4C48-B82A-859B738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17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4">
            <a:extLst>
              <a:ext uri="{FF2B5EF4-FFF2-40B4-BE49-F238E27FC236}">
                <a16:creationId xmlns:a16="http://schemas.microsoft.com/office/drawing/2014/main" id="{B3CDDDF1-EA09-493F-BEAC-216362ED5F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12192000" cy="39576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7EFD3-4C9D-42F9-A2F8-2B3B4641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3212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5">
            <a:extLst>
              <a:ext uri="{FF2B5EF4-FFF2-40B4-BE49-F238E27FC236}">
                <a16:creationId xmlns:a16="http://schemas.microsoft.com/office/drawing/2014/main" id="{DDE84E61-56C9-4F7C-BA26-B0D8DC447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938"/>
            <a:ext cx="12192000" cy="6078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C4B2-A8AD-487C-8C2C-F8AD0F6E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9717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6">
            <a:extLst>
              <a:ext uri="{FF2B5EF4-FFF2-40B4-BE49-F238E27FC236}">
                <a16:creationId xmlns:a16="http://schemas.microsoft.com/office/drawing/2014/main" id="{2395FFD9-09A0-4EA0-A558-C7AA96E69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8"/>
            <a:ext cx="12192000" cy="56213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06E03-C626-4B50-BB36-A4ADA48C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363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7">
            <a:extLst>
              <a:ext uri="{FF2B5EF4-FFF2-40B4-BE49-F238E27FC236}">
                <a16:creationId xmlns:a16="http://schemas.microsoft.com/office/drawing/2014/main" id="{FFF7387B-F30F-45BC-A373-7CF1679EEE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0"/>
            <a:ext cx="102076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7E88-62AE-4014-A4C4-7E30B784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0466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8">
            <a:extLst>
              <a:ext uri="{FF2B5EF4-FFF2-40B4-BE49-F238E27FC236}">
                <a16:creationId xmlns:a16="http://schemas.microsoft.com/office/drawing/2014/main" id="{E1E49E12-34B3-489E-A82E-42025BE395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0"/>
            <a:ext cx="98567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FD7A6-92CE-4B60-A048-AC4AD50A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8076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9">
            <a:extLst>
              <a:ext uri="{FF2B5EF4-FFF2-40B4-BE49-F238E27FC236}">
                <a16:creationId xmlns:a16="http://schemas.microsoft.com/office/drawing/2014/main" id="{0E282834-2636-459C-9612-5C0AFD28FB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B33D4-CFEA-4A26-80EE-8968F910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754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3">
            <a:extLst>
              <a:ext uri="{FF2B5EF4-FFF2-40B4-BE49-F238E27FC236}">
                <a16:creationId xmlns:a16="http://schemas.microsoft.com/office/drawing/2014/main" id="{1D1B923C-EA17-460A-A7E1-629A0855B0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0"/>
            <a:ext cx="94202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AC8E9-C18A-4942-87D3-4A0FDD6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3321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0">
            <a:extLst>
              <a:ext uri="{FF2B5EF4-FFF2-40B4-BE49-F238E27FC236}">
                <a16:creationId xmlns:a16="http://schemas.microsoft.com/office/drawing/2014/main" id="{835D3C33-B2AD-4A29-8BA3-64D57EBAA3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F2C31-1EC4-4C35-A11B-AC7582E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362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1">
            <a:extLst>
              <a:ext uri="{FF2B5EF4-FFF2-40B4-BE49-F238E27FC236}">
                <a16:creationId xmlns:a16="http://schemas.microsoft.com/office/drawing/2014/main" id="{0995C4FD-35A1-4BC2-A320-9F87B894D5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6B21D-4A59-4779-BA47-D1A48AF0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66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2">
            <a:extLst>
              <a:ext uri="{FF2B5EF4-FFF2-40B4-BE49-F238E27FC236}">
                <a16:creationId xmlns:a16="http://schemas.microsoft.com/office/drawing/2014/main" id="{3191AC2A-3739-406C-A3D4-91CB970A83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D06F1-34A6-466D-8C01-1CAB514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80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3">
            <a:extLst>
              <a:ext uri="{FF2B5EF4-FFF2-40B4-BE49-F238E27FC236}">
                <a16:creationId xmlns:a16="http://schemas.microsoft.com/office/drawing/2014/main" id="{8BB80AF1-3DA8-4A91-A903-0E86EF4A0E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8708-96EC-4FFD-9C9D-1E2139D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524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4">
            <a:extLst>
              <a:ext uri="{FF2B5EF4-FFF2-40B4-BE49-F238E27FC236}">
                <a16:creationId xmlns:a16="http://schemas.microsoft.com/office/drawing/2014/main" id="{CE32E042-AF9F-407F-A042-4DFAC74779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CFB07-0506-40D0-B46C-7306BFCC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2723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5">
            <a:extLst>
              <a:ext uri="{FF2B5EF4-FFF2-40B4-BE49-F238E27FC236}">
                <a16:creationId xmlns:a16="http://schemas.microsoft.com/office/drawing/2014/main" id="{61BCBE09-80C0-4B93-9AE3-768B96E0FD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0"/>
            <a:ext cx="11433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0BCE5-C2C1-41F7-9576-D0E1391F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529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6">
            <a:extLst>
              <a:ext uri="{FF2B5EF4-FFF2-40B4-BE49-F238E27FC236}">
                <a16:creationId xmlns:a16="http://schemas.microsoft.com/office/drawing/2014/main" id="{F2E056ED-B9D9-46F5-BD38-A76DDED3EE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584B4-DA96-45D3-8B2F-46494DE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365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7">
            <a:extLst>
              <a:ext uri="{FF2B5EF4-FFF2-40B4-BE49-F238E27FC236}">
                <a16:creationId xmlns:a16="http://schemas.microsoft.com/office/drawing/2014/main" id="{C2D49EC9-A465-426A-8890-2EFC7CCA36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B8FE2-F92D-430A-A422-E0B36FE5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227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8">
            <a:extLst>
              <a:ext uri="{FF2B5EF4-FFF2-40B4-BE49-F238E27FC236}">
                <a16:creationId xmlns:a16="http://schemas.microsoft.com/office/drawing/2014/main" id="{B626F19D-EFF7-4A0A-9883-85EBCB2AE0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93BBC-2BDD-4171-B2F2-91A18C57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4941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9">
            <a:extLst>
              <a:ext uri="{FF2B5EF4-FFF2-40B4-BE49-F238E27FC236}">
                <a16:creationId xmlns:a16="http://schemas.microsoft.com/office/drawing/2014/main" id="{1D4434D1-8F55-45D3-9A49-2B8B3D4783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6990C-E8BA-4AB0-A2F4-12AB148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095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4">
            <a:extLst>
              <a:ext uri="{FF2B5EF4-FFF2-40B4-BE49-F238E27FC236}">
                <a16:creationId xmlns:a16="http://schemas.microsoft.com/office/drawing/2014/main" id="{36B93C6D-17BA-4507-A0E1-8003562890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3" y="0"/>
            <a:ext cx="85994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5A6F2-E691-43DF-8FAA-9228FAE5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3854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0">
            <a:extLst>
              <a:ext uri="{FF2B5EF4-FFF2-40B4-BE49-F238E27FC236}">
                <a16:creationId xmlns:a16="http://schemas.microsoft.com/office/drawing/2014/main" id="{A3CD37C7-BA12-4DAD-887F-9CC8B616CB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25799-D910-4196-9004-842206B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4629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1">
            <a:extLst>
              <a:ext uri="{FF2B5EF4-FFF2-40B4-BE49-F238E27FC236}">
                <a16:creationId xmlns:a16="http://schemas.microsoft.com/office/drawing/2014/main" id="{2A1561A7-191C-407F-94AF-5433C7473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25E7-FB92-469D-AE1F-E2874E36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438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2">
            <a:extLst>
              <a:ext uri="{FF2B5EF4-FFF2-40B4-BE49-F238E27FC236}">
                <a16:creationId xmlns:a16="http://schemas.microsoft.com/office/drawing/2014/main" id="{637BA17B-62ED-4BDF-B6B7-56A8A5E001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16A12-22BB-43CA-A52D-18F029C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5361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3">
            <a:extLst>
              <a:ext uri="{FF2B5EF4-FFF2-40B4-BE49-F238E27FC236}">
                <a16:creationId xmlns:a16="http://schemas.microsoft.com/office/drawing/2014/main" id="{DBDAA945-C9BC-4047-8848-84918867B6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1100A-5216-4125-8C87-F1D10736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9717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4">
            <a:extLst>
              <a:ext uri="{FF2B5EF4-FFF2-40B4-BE49-F238E27FC236}">
                <a16:creationId xmlns:a16="http://schemas.microsoft.com/office/drawing/2014/main" id="{4C0D836F-593D-4BB4-95E0-2179AA9291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AC1C8-D37A-4CE9-88F3-B1BD18F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4379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5">
            <a:extLst>
              <a:ext uri="{FF2B5EF4-FFF2-40B4-BE49-F238E27FC236}">
                <a16:creationId xmlns:a16="http://schemas.microsoft.com/office/drawing/2014/main" id="{707939C1-A859-4BDD-9D27-B89620030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F7582-5EFF-41C0-BC1E-504244F2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3022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6">
            <a:extLst>
              <a:ext uri="{FF2B5EF4-FFF2-40B4-BE49-F238E27FC236}">
                <a16:creationId xmlns:a16="http://schemas.microsoft.com/office/drawing/2014/main" id="{FF835AAE-B1D2-400C-B680-BF0F6C4B03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22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FA97-C045-45FD-8CDE-367CE763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4286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7">
            <a:extLst>
              <a:ext uri="{FF2B5EF4-FFF2-40B4-BE49-F238E27FC236}">
                <a16:creationId xmlns:a16="http://schemas.microsoft.com/office/drawing/2014/main" id="{3D97C0DE-6E00-44B0-9576-C47557C600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089B-08FB-4F6B-AF93-682330BB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8629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8">
            <a:extLst>
              <a:ext uri="{FF2B5EF4-FFF2-40B4-BE49-F238E27FC236}">
                <a16:creationId xmlns:a16="http://schemas.microsoft.com/office/drawing/2014/main" id="{9E1243C5-1595-4EE2-8AD5-22D653A6B2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3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75413-0A63-4421-9BEF-8CEAB3A6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2069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9">
            <a:extLst>
              <a:ext uri="{FF2B5EF4-FFF2-40B4-BE49-F238E27FC236}">
                <a16:creationId xmlns:a16="http://schemas.microsoft.com/office/drawing/2014/main" id="{AB8860C9-4F16-48B2-8566-F39E621006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94571-C399-42EC-98D6-5CDB20BB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367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5">
            <a:extLst>
              <a:ext uri="{FF2B5EF4-FFF2-40B4-BE49-F238E27FC236}">
                <a16:creationId xmlns:a16="http://schemas.microsoft.com/office/drawing/2014/main" id="{95E51152-7989-4C10-9D0D-4B2EED362E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0"/>
            <a:ext cx="101473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3E9D0-A3C7-4A11-8CBB-2EE1196C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2116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0">
            <a:extLst>
              <a:ext uri="{FF2B5EF4-FFF2-40B4-BE49-F238E27FC236}">
                <a16:creationId xmlns:a16="http://schemas.microsoft.com/office/drawing/2014/main" id="{2DD4409D-B91A-47B1-8A00-69D9922252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628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E2550-E1F3-462B-BC15-63D0D0E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4932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1">
            <a:extLst>
              <a:ext uri="{FF2B5EF4-FFF2-40B4-BE49-F238E27FC236}">
                <a16:creationId xmlns:a16="http://schemas.microsoft.com/office/drawing/2014/main" id="{B9856B99-BAA5-4CB8-B592-11DA7133BF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6A82-2BA4-4100-90A0-5F0263AC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826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2">
            <a:extLst>
              <a:ext uri="{FF2B5EF4-FFF2-40B4-BE49-F238E27FC236}">
                <a16:creationId xmlns:a16="http://schemas.microsoft.com/office/drawing/2014/main" id="{E7E4959C-6BEE-4073-A89C-BAB6AFE1B3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0"/>
            <a:ext cx="102743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0EF4A-7416-4E84-B250-29CF27B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6521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3">
            <a:extLst>
              <a:ext uri="{FF2B5EF4-FFF2-40B4-BE49-F238E27FC236}">
                <a16:creationId xmlns:a16="http://schemas.microsoft.com/office/drawing/2014/main" id="{92F5E38E-7B1B-41C2-BFCD-5C063D3B8A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12192000" cy="60690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6D103-5877-48C4-BCAA-832D2682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4829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4">
            <a:extLst>
              <a:ext uri="{FF2B5EF4-FFF2-40B4-BE49-F238E27FC236}">
                <a16:creationId xmlns:a16="http://schemas.microsoft.com/office/drawing/2014/main" id="{8A9B8F45-F7C0-43A6-B0B9-4A6BC402F1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882B-0852-41DB-9A37-573B347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918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5">
            <a:extLst>
              <a:ext uri="{FF2B5EF4-FFF2-40B4-BE49-F238E27FC236}">
                <a16:creationId xmlns:a16="http://schemas.microsoft.com/office/drawing/2014/main" id="{CCC30C16-3D1C-403B-956E-E2541C128D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D7356-F5DF-4B2B-869E-C68C2AD7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2318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6">
            <a:extLst>
              <a:ext uri="{FF2B5EF4-FFF2-40B4-BE49-F238E27FC236}">
                <a16:creationId xmlns:a16="http://schemas.microsoft.com/office/drawing/2014/main" id="{D901E2CA-F43A-4EAC-8686-2097A2A739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4B89-A353-486F-8FAF-EDF23AD7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2575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7">
            <a:extLst>
              <a:ext uri="{FF2B5EF4-FFF2-40B4-BE49-F238E27FC236}">
                <a16:creationId xmlns:a16="http://schemas.microsoft.com/office/drawing/2014/main" id="{BED96E72-4FB3-446A-9A9E-533311C6A8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87291-46AC-41C9-A3E3-3D69AFCF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983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8">
            <a:extLst>
              <a:ext uri="{FF2B5EF4-FFF2-40B4-BE49-F238E27FC236}">
                <a16:creationId xmlns:a16="http://schemas.microsoft.com/office/drawing/2014/main" id="{F030ED13-586C-40B3-9FDA-04B9379E68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12192000" cy="5002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5C137-AC33-4110-AE6C-46B3F998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507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9">
            <a:extLst>
              <a:ext uri="{FF2B5EF4-FFF2-40B4-BE49-F238E27FC236}">
                <a16:creationId xmlns:a16="http://schemas.microsoft.com/office/drawing/2014/main" id="{4A4D4977-F48B-4EC5-AB57-1833AE1004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12192000" cy="5181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1038C-666C-44D1-AC26-88368429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488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6">
            <a:extLst>
              <a:ext uri="{FF2B5EF4-FFF2-40B4-BE49-F238E27FC236}">
                <a16:creationId xmlns:a16="http://schemas.microsoft.com/office/drawing/2014/main" id="{DD1E0999-5E0E-4E55-A24B-116D133923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12192000" cy="637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9C88-8C97-4EDE-9098-934D7749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2274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0">
            <a:extLst>
              <a:ext uri="{FF2B5EF4-FFF2-40B4-BE49-F238E27FC236}">
                <a16:creationId xmlns:a16="http://schemas.microsoft.com/office/drawing/2014/main" id="{A43EC8FE-CEF9-4339-BF77-190D877047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12192000" cy="4976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A282A-C70E-4679-BDAF-2610281D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9825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1">
            <a:extLst>
              <a:ext uri="{FF2B5EF4-FFF2-40B4-BE49-F238E27FC236}">
                <a16:creationId xmlns:a16="http://schemas.microsoft.com/office/drawing/2014/main" id="{AAFBB994-CB84-4EB5-871F-B7440D45EE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50"/>
            <a:ext cx="12192000" cy="524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DDC05-7CB3-4CEF-A75B-169A20FA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9385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2">
            <a:extLst>
              <a:ext uri="{FF2B5EF4-FFF2-40B4-BE49-F238E27FC236}">
                <a16:creationId xmlns:a16="http://schemas.microsoft.com/office/drawing/2014/main" id="{7532D99B-848B-4A90-8492-94BC91F68C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938"/>
            <a:ext cx="12192000" cy="3792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5C176-3C1D-49CE-A50C-A7F95195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05023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3">
            <a:extLst>
              <a:ext uri="{FF2B5EF4-FFF2-40B4-BE49-F238E27FC236}">
                <a16:creationId xmlns:a16="http://schemas.microsoft.com/office/drawing/2014/main" id="{B031E86C-EF4F-462F-B732-CB7DAC833C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12192000" cy="3368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7F03-640D-427B-BB36-E2874EDD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76905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4">
            <a:extLst>
              <a:ext uri="{FF2B5EF4-FFF2-40B4-BE49-F238E27FC236}">
                <a16:creationId xmlns:a16="http://schemas.microsoft.com/office/drawing/2014/main" id="{10542024-675D-4FF6-B950-6B292DBC65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54AE6-B1E5-43BE-9FC3-9EEFFB85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8953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5">
            <a:extLst>
              <a:ext uri="{FF2B5EF4-FFF2-40B4-BE49-F238E27FC236}">
                <a16:creationId xmlns:a16="http://schemas.microsoft.com/office/drawing/2014/main" id="{72F9AFD1-DC33-4533-A831-2855568C0A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5B113-F43E-454B-AC24-FF93EC8B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25268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6">
            <a:extLst>
              <a:ext uri="{FF2B5EF4-FFF2-40B4-BE49-F238E27FC236}">
                <a16:creationId xmlns:a16="http://schemas.microsoft.com/office/drawing/2014/main" id="{5D2A96A4-70DA-4F47-989F-76340DA0AC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0"/>
            <a:ext cx="10671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4C49-451C-4952-96F0-23742FE3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7345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7">
            <a:extLst>
              <a:ext uri="{FF2B5EF4-FFF2-40B4-BE49-F238E27FC236}">
                <a16:creationId xmlns:a16="http://schemas.microsoft.com/office/drawing/2014/main" id="{AB4105AC-4FE6-494F-A9F1-7B4843EF85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188"/>
            <a:ext cx="12192000" cy="3349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7CEDF-9097-46C4-99B1-B61E8177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92456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8">
            <a:extLst>
              <a:ext uri="{FF2B5EF4-FFF2-40B4-BE49-F238E27FC236}">
                <a16:creationId xmlns:a16="http://schemas.microsoft.com/office/drawing/2014/main" id="{8A58216A-CBC7-48D2-9965-39F6789E12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813"/>
            <a:ext cx="12192000" cy="3762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7B2C-F3AB-47FD-88A1-84B9FCCC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4566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69">
            <a:extLst>
              <a:ext uri="{FF2B5EF4-FFF2-40B4-BE49-F238E27FC236}">
                <a16:creationId xmlns:a16="http://schemas.microsoft.com/office/drawing/2014/main" id="{E2709C06-DF5F-45DF-B262-9CBECAFE92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775"/>
            <a:ext cx="12192000" cy="3854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FC46-D93F-419F-BC5A-A8B7D547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909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7">
            <a:extLst>
              <a:ext uri="{FF2B5EF4-FFF2-40B4-BE49-F238E27FC236}">
                <a16:creationId xmlns:a16="http://schemas.microsoft.com/office/drawing/2014/main" id="{F90C6135-8224-43F4-8184-4CE4D5B792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725"/>
            <a:ext cx="12192000" cy="4398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4E8B8-A6EB-46AF-AB32-7749DE9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07007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70">
            <a:extLst>
              <a:ext uri="{FF2B5EF4-FFF2-40B4-BE49-F238E27FC236}">
                <a16:creationId xmlns:a16="http://schemas.microsoft.com/office/drawing/2014/main" id="{FC2C6F59-D282-4098-AD0A-B411D07263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0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4EEE4-17A0-4D86-980C-F0DD2097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1507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71">
            <a:extLst>
              <a:ext uri="{FF2B5EF4-FFF2-40B4-BE49-F238E27FC236}">
                <a16:creationId xmlns:a16="http://schemas.microsoft.com/office/drawing/2014/main" id="{EB012B50-CEB6-46EE-B54F-1B73923A77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825"/>
            <a:ext cx="12192000" cy="28003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06F62-E003-42DF-B4E4-62BA239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62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72">
            <a:extLst>
              <a:ext uri="{FF2B5EF4-FFF2-40B4-BE49-F238E27FC236}">
                <a16:creationId xmlns:a16="http://schemas.microsoft.com/office/drawing/2014/main" id="{F2FB4468-53A4-42C9-9876-5CFE14A9C3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12192000" cy="33131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7978B-3643-4D32-A538-EC12905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199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8">
            <a:extLst>
              <a:ext uri="{FF2B5EF4-FFF2-40B4-BE49-F238E27FC236}">
                <a16:creationId xmlns:a16="http://schemas.microsoft.com/office/drawing/2014/main" id="{19910FE6-D5F3-4475-8172-CAA0980293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013"/>
            <a:ext cx="12192000" cy="33543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08D3-E7E7-45D5-AA4B-E8558CAB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293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9">
            <a:extLst>
              <a:ext uri="{FF2B5EF4-FFF2-40B4-BE49-F238E27FC236}">
                <a16:creationId xmlns:a16="http://schemas.microsoft.com/office/drawing/2014/main" id="{7928BD98-AED7-4087-9B3D-C0A00B28A2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675"/>
            <a:ext cx="12192000" cy="3929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8B9B8-1DA1-4D61-8C85-60C17E81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582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JHTP11_10</Template>
  <TotalTime>0</TotalTime>
  <Words>957</Words>
  <Application>Microsoft Office PowerPoint</Application>
  <PresentationFormat>Widescreen</PresentationFormat>
  <Paragraphs>76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16 Generic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Generic Collections</dc:title>
  <dc:creator>Paul Deitel</dc:creator>
  <cp:lastModifiedBy>Paul Deitel</cp:lastModifiedBy>
  <cp:revision>1</cp:revision>
  <dcterms:created xsi:type="dcterms:W3CDTF">2017-07-15T16:32:34Z</dcterms:created>
  <dcterms:modified xsi:type="dcterms:W3CDTF">2017-07-15T16:33:27Z</dcterms:modified>
</cp:coreProperties>
</file>