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4" r:id="rId4"/>
    <p:sldId id="265" r:id="rId5"/>
    <p:sldId id="266" r:id="rId6"/>
    <p:sldId id="257" r:id="rId7"/>
    <p:sldId id="258" r:id="rId8"/>
    <p:sldId id="263" r:id="rId9"/>
    <p:sldId id="259" r:id="rId10"/>
    <p:sldId id="26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6"/>
    <p:restoredTop sz="94746"/>
  </p:normalViewPr>
  <p:slideViewPr>
    <p:cSldViewPr snapToGrid="0" snapToObjects="1">
      <p:cViewPr varScale="1">
        <p:scale>
          <a:sx n="106" d="100"/>
          <a:sy n="106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479E-0BE2-4442-AD41-4344941552C3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AA86D-67D7-854A-8B44-F5D4DDCB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7" y="8767426"/>
            <a:ext cx="54864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27" y="8919826"/>
            <a:ext cx="54864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9072226"/>
            <a:ext cx="548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6061557"/>
            <a:ext cx="5486400" cy="4064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3419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6061557"/>
            <a:ext cx="54864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7" y="8767426"/>
            <a:ext cx="5486400" cy="4064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C0B8-627D-F940-92C7-489DA65B2D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AAF3-07FE-AD42-8420-DA6D88D529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6061557"/>
            <a:ext cx="548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9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562C-10B5-1F45-9B06-F539796A9A29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030C5-A41A-4F40-BBC8-ED7B19230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purpur@virginia.edu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purpur@virginia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12" y="125095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Intro to QGIS</a:t>
            </a:r>
            <a:endParaRPr 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8962839" y="4325765"/>
            <a:ext cx="2939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epurpur@virginia.edu</a:t>
            </a:r>
            <a:endParaRPr lang="en-US" sz="2400" dirty="0" smtClean="0"/>
          </a:p>
          <a:p>
            <a:r>
              <a:rPr lang="en-US" sz="2400" dirty="0" smtClean="0"/>
              <a:t>434 924 1557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6061557"/>
            <a:ext cx="548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84" y="25684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What can’t you do with it?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82843" y="1582404"/>
            <a:ext cx="106191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-No ArcGIS online equivalent</a:t>
            </a:r>
          </a:p>
          <a:p>
            <a:endParaRPr lang="en-US" sz="4400" dirty="0"/>
          </a:p>
          <a:p>
            <a:r>
              <a:rPr lang="en-US" sz="4400" dirty="0" smtClean="0"/>
              <a:t>-Probably lacking some </a:t>
            </a:r>
            <a:r>
              <a:rPr lang="en-US" sz="4400" dirty="0" smtClean="0"/>
              <a:t>high end functionality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0723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How to learn to use QGIS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35416" y="1127130"/>
            <a:ext cx="93040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-Google is your friend. Ask Google</a:t>
            </a:r>
          </a:p>
          <a:p>
            <a:endParaRPr lang="en-US" sz="2400" dirty="0" smtClean="0"/>
          </a:p>
          <a:p>
            <a:r>
              <a:rPr lang="en-US" sz="2400" dirty="0" smtClean="0"/>
              <a:t>-Books, Blogs, </a:t>
            </a:r>
            <a:r>
              <a:rPr lang="en-US" sz="2400" dirty="0" err="1" smtClean="0"/>
              <a:t>etc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-https</a:t>
            </a:r>
            <a:r>
              <a:rPr lang="en-US" sz="2400" dirty="0"/>
              <a:t>://</a:t>
            </a:r>
            <a:r>
              <a:rPr lang="en-US" sz="2400" dirty="0" err="1" smtClean="0"/>
              <a:t>www.qgistutorials.com</a:t>
            </a:r>
            <a:r>
              <a:rPr lang="en-US" sz="2400" dirty="0" smtClean="0"/>
              <a:t>/</a:t>
            </a:r>
            <a:r>
              <a:rPr lang="en-US" sz="2400" dirty="0" err="1" smtClean="0"/>
              <a:t>en</a:t>
            </a:r>
            <a:r>
              <a:rPr lang="en-US" sz="2400" dirty="0" smtClean="0"/>
              <a:t>/docs/</a:t>
            </a:r>
            <a:r>
              <a:rPr lang="en-US" sz="2400" dirty="0" err="1" smtClean="0"/>
              <a:t>learning_resources.html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-Learning QGIS </a:t>
            </a:r>
            <a:r>
              <a:rPr lang="en-US" sz="2400" dirty="0" smtClean="0"/>
              <a:t>3.0 </a:t>
            </a:r>
            <a:r>
              <a:rPr lang="mr-IN" sz="2400" dirty="0" smtClean="0"/>
              <a:t>–</a:t>
            </a:r>
            <a:r>
              <a:rPr lang="en-US" sz="2400" dirty="0" smtClean="0"/>
              <a:t> Anita </a:t>
            </a:r>
            <a:r>
              <a:rPr lang="en-US" sz="2400" dirty="0" err="1" smtClean="0"/>
              <a:t>Graser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-Big user community online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</a:t>
            </a:r>
            <a:r>
              <a:rPr lang="en-US" sz="2400" dirty="0" err="1" smtClean="0"/>
              <a:t>gis.stackexchange.com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-https://</a:t>
            </a:r>
            <a:r>
              <a:rPr lang="en-US" sz="2400" dirty="0" err="1" smtClean="0"/>
              <a:t>gis.stackexchange.com</a:t>
            </a:r>
            <a:r>
              <a:rPr lang="en-US" sz="2400" dirty="0" smtClean="0"/>
              <a:t>/?tags=</a:t>
            </a:r>
            <a:r>
              <a:rPr lang="en-US" sz="2400" dirty="0" err="1" smtClean="0"/>
              <a:t>qgis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</a:t>
            </a:r>
            <a:r>
              <a:rPr lang="en-US" sz="2400" dirty="0" err="1" smtClean="0"/>
              <a:t>qgis.org</a:t>
            </a:r>
            <a:r>
              <a:rPr lang="en-US" sz="2400" dirty="0" smtClean="0"/>
              <a:t> support documentation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-https://</a:t>
            </a:r>
            <a:r>
              <a:rPr lang="en-US" sz="2400" dirty="0" err="1" smtClean="0"/>
              <a:t>www.qgis.org</a:t>
            </a:r>
            <a:r>
              <a:rPr lang="en-US" sz="2400" dirty="0" smtClean="0"/>
              <a:t>/</a:t>
            </a:r>
            <a:r>
              <a:rPr lang="en-US" sz="2400" dirty="0" err="1" smtClean="0"/>
              <a:t>en</a:t>
            </a:r>
            <a:r>
              <a:rPr lang="en-US" sz="2400" dirty="0" smtClean="0"/>
              <a:t>/site/</a:t>
            </a:r>
            <a:r>
              <a:rPr lang="en-US" sz="2400" dirty="0" err="1" smtClean="0"/>
              <a:t>forusers</a:t>
            </a:r>
            <a:r>
              <a:rPr lang="en-US" sz="2400" dirty="0" smtClean="0"/>
              <a:t>/</a:t>
            </a:r>
            <a:r>
              <a:rPr lang="en-US" sz="2400" dirty="0" err="1" smtClean="0"/>
              <a:t>support.html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-you can ask me for help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595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mtClean="0"/>
              <a:t>Questions?</a:t>
            </a:r>
            <a:endParaRPr lang="en-US" sz="6000"/>
          </a:p>
        </p:txBody>
      </p:sp>
      <p:sp>
        <p:nvSpPr>
          <p:cNvPr id="5" name="TextBox 4"/>
          <p:cNvSpPr txBox="1"/>
          <p:nvPr/>
        </p:nvSpPr>
        <p:spPr>
          <a:xfrm>
            <a:off x="1058091" y="2631269"/>
            <a:ext cx="8579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Erich Purpur</a:t>
            </a:r>
          </a:p>
          <a:p>
            <a:r>
              <a:rPr lang="en-US" sz="3600" dirty="0" smtClean="0">
                <a:hlinkClick r:id="rId2"/>
              </a:rPr>
              <a:t>epurpur@virginia.edu</a:t>
            </a:r>
            <a:endParaRPr lang="en-US" sz="3600" dirty="0" smtClean="0"/>
          </a:p>
          <a:p>
            <a:r>
              <a:rPr lang="en-US" sz="3600" dirty="0" smtClean="0"/>
              <a:t>434 924 1557</a:t>
            </a:r>
          </a:p>
          <a:p>
            <a:r>
              <a:rPr lang="en-US" sz="3600" dirty="0" smtClean="0"/>
              <a:t>Brown Science/Engineering Library I046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12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0" y="28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Who am I?</a:t>
            </a:r>
            <a:endParaRPr lang="en-US" sz="7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368" y="1143002"/>
            <a:ext cx="882138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-Erich Purpur</a:t>
            </a:r>
          </a:p>
          <a:p>
            <a:r>
              <a:rPr lang="en-US" sz="4000" dirty="0" smtClean="0"/>
              <a:t>-Librarian in Research Data Services (RDS)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-Brown Science/Engineering Library</a:t>
            </a:r>
          </a:p>
          <a:p>
            <a:r>
              <a:rPr lang="en-US" sz="4000" dirty="0" smtClean="0"/>
              <a:t>-GIS </a:t>
            </a:r>
            <a:r>
              <a:rPr lang="en-US" sz="4000" dirty="0" smtClean="0"/>
              <a:t>experience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93" y="2993107"/>
            <a:ext cx="5045635" cy="3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What we will do today</a:t>
            </a:r>
            <a:endParaRPr lang="en-US" sz="6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600" y="1841500"/>
            <a:ext cx="731071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-GIS overview</a:t>
            </a:r>
          </a:p>
          <a:p>
            <a:r>
              <a:rPr lang="en-US" sz="4400" dirty="0" smtClean="0"/>
              <a:t>-QGIS overview</a:t>
            </a:r>
          </a:p>
          <a:p>
            <a:r>
              <a:rPr lang="en-US" sz="4400" dirty="0" smtClean="0"/>
              <a:t>-QGIS hands-on</a:t>
            </a:r>
          </a:p>
          <a:p>
            <a:r>
              <a:rPr lang="en-US" sz="4400" dirty="0" smtClean="0"/>
              <a:t>-QGIS </a:t>
            </a:r>
            <a:r>
              <a:rPr lang="en-US" sz="4400" dirty="0" smtClean="0"/>
              <a:t>self help + learning more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007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43236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Limitations of this </a:t>
            </a:r>
            <a:r>
              <a:rPr lang="en-US" sz="6000" dirty="0" smtClean="0">
                <a:latin typeface="+mn-lt"/>
              </a:rPr>
              <a:t>workshop</a:t>
            </a:r>
            <a:endParaRPr lang="en-US" sz="6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600" y="2070100"/>
            <a:ext cx="63273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-Limited time</a:t>
            </a:r>
          </a:p>
          <a:p>
            <a:endParaRPr lang="en-US" sz="4400" dirty="0"/>
          </a:p>
          <a:p>
            <a:r>
              <a:rPr lang="en-US" sz="4400" dirty="0" smtClean="0"/>
              <a:t>-Not specific to your needs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565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What is GIS?</a:t>
            </a:r>
            <a:endParaRPr lang="en-US" sz="6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100" y="1504345"/>
            <a:ext cx="9611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-A computer system capable of assembling, storing, manipulating, analyzing, and displaying geographically referenced information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2518331"/>
            <a:ext cx="7176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What does this mean?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054100" y="3454400"/>
            <a:ext cx="9611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-GIS is a data visualization tool used for analyzing spatial relationships and patterns between objects.</a:t>
            </a:r>
          </a:p>
          <a:p>
            <a:r>
              <a:rPr lang="en-US" dirty="0" smtClean="0"/>
              <a:t>You can discover and communicate meaningful patterns in your data</a:t>
            </a:r>
          </a:p>
          <a:p>
            <a:endParaRPr lang="en-US" dirty="0"/>
          </a:p>
          <a:p>
            <a:r>
              <a:rPr lang="en-US" dirty="0" smtClean="0"/>
              <a:t>-The output is usually a map but the power lies in the data behind the image</a:t>
            </a:r>
          </a:p>
          <a:p>
            <a:endParaRPr lang="en-US" dirty="0"/>
          </a:p>
          <a:p>
            <a:r>
              <a:rPr lang="en-US" dirty="0" smtClean="0"/>
              <a:t>-GIS skills are a 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77" y="19972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What is QGIS?</a:t>
            </a:r>
            <a:endParaRPr lang="en-US" sz="6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154" y="1658537"/>
            <a:ext cx="84610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-Free and Open Source GIS software</a:t>
            </a:r>
          </a:p>
          <a:p>
            <a:endParaRPr lang="en-US" sz="4400" dirty="0"/>
          </a:p>
          <a:p>
            <a:r>
              <a:rPr lang="en-US" sz="4400" dirty="0" smtClean="0"/>
              <a:t>-Open source competitor to ESRI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53" y="806450"/>
            <a:ext cx="2603500" cy="242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53" y="3726166"/>
            <a:ext cx="2629386" cy="19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Other Open Source or Free GIS	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64459" y="1672665"/>
            <a:ext cx="10067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-GRASS GIS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-popular for academics because </a:t>
            </a:r>
            <a:r>
              <a:rPr lang="en-US" sz="2400" dirty="0" smtClean="0"/>
              <a:t>it is easy to include code</a:t>
            </a:r>
            <a:r>
              <a:rPr lang="en-US" sz="2400" dirty="0" smtClean="0"/>
              <a:t> </a:t>
            </a:r>
            <a:r>
              <a:rPr lang="en-US" sz="2400" dirty="0" smtClean="0"/>
              <a:t>in publications</a:t>
            </a:r>
          </a:p>
          <a:p>
            <a:r>
              <a:rPr lang="en-US" sz="2400" dirty="0" smtClean="0"/>
              <a:t>-IDRISI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-for really high level raster image processing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Smallworld</a:t>
            </a:r>
            <a:r>
              <a:rPr lang="en-US" sz="2400" dirty="0" smtClean="0"/>
              <a:t> by General Electric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-specifically tailored to utility companies</a:t>
            </a:r>
          </a:p>
          <a:p>
            <a:r>
              <a:rPr lang="en-US" sz="2400" dirty="0" smtClean="0"/>
              <a:t>-Google Earth/ Google Maps/ Google </a:t>
            </a:r>
            <a:r>
              <a:rPr lang="en-US" sz="2400" dirty="0" err="1" smtClean="0"/>
              <a:t>MyMap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-if you just need to show where stuff is</a:t>
            </a:r>
          </a:p>
          <a:p>
            <a:r>
              <a:rPr lang="en-US" sz="2400" dirty="0" smtClean="0"/>
              <a:t>-R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-for data scientists. Some mapping and graphics functionality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20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Why use QGIS?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57735" y="1325563"/>
            <a:ext cx="108607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-Because it is free</a:t>
            </a:r>
          </a:p>
          <a:p>
            <a:endParaRPr lang="en-US" sz="4000" dirty="0"/>
          </a:p>
          <a:p>
            <a:r>
              <a:rPr lang="en-US" sz="4000" dirty="0" smtClean="0"/>
              <a:t>-Linux and Mac compatible</a:t>
            </a:r>
          </a:p>
          <a:p>
            <a:endParaRPr lang="en-US" sz="4000" dirty="0"/>
          </a:p>
          <a:p>
            <a:r>
              <a:rPr lang="en-US" sz="4000" dirty="0" smtClean="0"/>
              <a:t>-Because you are a fan of open source/ a developer</a:t>
            </a:r>
          </a:p>
          <a:p>
            <a:endParaRPr lang="en-US" sz="4000" dirty="0"/>
          </a:p>
          <a:p>
            <a:r>
              <a:rPr lang="en-US" sz="4000" dirty="0" smtClean="0"/>
              <a:t>-Maybe you are an ESRI hater?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2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What can you do with it?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280894" y="1217986"/>
            <a:ext cx="102347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-Pretty much all the things you can do with ArcMap or ArcGIS Pro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-different functionality because people build their own if the need it/want it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-same file types as ArcGIS, import between them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642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290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1_Office Theme</vt:lpstr>
      <vt:lpstr>Intro to QGIS</vt:lpstr>
      <vt:lpstr>Who am I?</vt:lpstr>
      <vt:lpstr>What we will do today</vt:lpstr>
      <vt:lpstr>Limitations of this workshop</vt:lpstr>
      <vt:lpstr>What is GIS?</vt:lpstr>
      <vt:lpstr>What is QGIS?</vt:lpstr>
      <vt:lpstr>Other Open Source or Free GIS </vt:lpstr>
      <vt:lpstr>Why use QGIS?</vt:lpstr>
      <vt:lpstr>What can you do with it?</vt:lpstr>
      <vt:lpstr>What can’t you do with it?</vt:lpstr>
      <vt:lpstr>How to learn to use QGIS</vt:lpstr>
      <vt:lpstr>Questions?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QGIS</dc:title>
  <dc:creator>Purpur, Erich (ep9k)</dc:creator>
  <cp:lastModifiedBy>Purpur, Erich (ep9k)</cp:lastModifiedBy>
  <cp:revision>17</cp:revision>
  <dcterms:created xsi:type="dcterms:W3CDTF">2018-03-05T18:35:23Z</dcterms:created>
  <dcterms:modified xsi:type="dcterms:W3CDTF">2019-01-31T17:45:23Z</dcterms:modified>
</cp:coreProperties>
</file>