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D43A0-1AE2-4144-974C-E48DFBED23C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1C2E3-64FC-D242-8AED-1052F13DE672}">
      <dgm:prSet phldrT="[Text]"/>
      <dgm:spPr/>
      <dgm:t>
        <a:bodyPr/>
        <a:lstStyle/>
        <a:p>
          <a:r>
            <a:rPr lang="en-US" dirty="0" smtClean="0"/>
            <a:t>Failed Login</a:t>
          </a:r>
          <a:endParaRPr lang="en-US" dirty="0"/>
        </a:p>
      </dgm:t>
    </dgm:pt>
    <dgm:pt modelId="{97E40A51-12CB-1B4F-8369-197165FED72E}" type="parTrans" cxnId="{3DECC5B3-B9F2-B84C-A627-29C7654AAEBD}">
      <dgm:prSet/>
      <dgm:spPr/>
      <dgm:t>
        <a:bodyPr/>
        <a:lstStyle/>
        <a:p>
          <a:endParaRPr lang="en-US"/>
        </a:p>
      </dgm:t>
    </dgm:pt>
    <dgm:pt modelId="{6067116F-8788-A646-9467-BFDD0DBC4B94}" type="sibTrans" cxnId="{3DECC5B3-B9F2-B84C-A627-29C7654AAEBD}">
      <dgm:prSet/>
      <dgm:spPr/>
      <dgm:t>
        <a:bodyPr/>
        <a:lstStyle/>
        <a:p>
          <a:endParaRPr lang="en-US"/>
        </a:p>
      </dgm:t>
    </dgm:pt>
    <dgm:pt modelId="{E453530C-C6B4-B74F-9677-BCE7717749EA}">
      <dgm:prSet phldrT="[Text]"/>
      <dgm:spPr/>
      <dgm:t>
        <a:bodyPr/>
        <a:lstStyle/>
        <a:p>
          <a:r>
            <a:rPr lang="en-US" dirty="0" smtClean="0"/>
            <a:t>You Fail at Life</a:t>
          </a:r>
          <a:endParaRPr lang="en-US" dirty="0"/>
        </a:p>
      </dgm:t>
    </dgm:pt>
    <dgm:pt modelId="{CD0E11F2-08DE-A64F-A54D-05C7EC8A3B00}" type="parTrans" cxnId="{94102848-FC14-1A41-A171-E101EE46EF6F}">
      <dgm:prSet/>
      <dgm:spPr/>
      <dgm:t>
        <a:bodyPr/>
        <a:lstStyle/>
        <a:p>
          <a:endParaRPr lang="en-US"/>
        </a:p>
      </dgm:t>
    </dgm:pt>
    <dgm:pt modelId="{A0DC34D2-BB0D-DD40-8101-C3594E96546A}" type="sibTrans" cxnId="{94102848-FC14-1A41-A171-E101EE46EF6F}">
      <dgm:prSet/>
      <dgm:spPr/>
      <dgm:t>
        <a:bodyPr/>
        <a:lstStyle/>
        <a:p>
          <a:endParaRPr lang="en-US"/>
        </a:p>
      </dgm:t>
    </dgm:pt>
    <dgm:pt modelId="{37422C16-FE89-DD49-8B50-6A7CEC162886}">
      <dgm:prSet phldrT="[Text]"/>
      <dgm:spPr/>
      <dgm:t>
        <a:bodyPr/>
        <a:lstStyle/>
        <a:p>
          <a:r>
            <a:rPr lang="en-US" dirty="0" smtClean="0"/>
            <a:t>*Roommate Finder*</a:t>
          </a:r>
          <a:endParaRPr lang="en-US" dirty="0"/>
        </a:p>
      </dgm:t>
    </dgm:pt>
    <dgm:pt modelId="{47CE6344-9F5B-4B49-8664-CA7DE10EA64E}" type="parTrans" cxnId="{20A334C6-5B4C-9D4C-9225-C7D90AEAA7F6}">
      <dgm:prSet/>
      <dgm:spPr/>
      <dgm:t>
        <a:bodyPr/>
        <a:lstStyle/>
        <a:p>
          <a:endParaRPr lang="en-US"/>
        </a:p>
      </dgm:t>
    </dgm:pt>
    <dgm:pt modelId="{7E681E82-ED0D-864E-B2D6-AE08E37C156C}" type="sibTrans" cxnId="{20A334C6-5B4C-9D4C-9225-C7D90AEAA7F6}">
      <dgm:prSet/>
      <dgm:spPr/>
      <dgm:t>
        <a:bodyPr/>
        <a:lstStyle/>
        <a:p>
          <a:endParaRPr lang="en-US"/>
        </a:p>
      </dgm:t>
    </dgm:pt>
    <dgm:pt modelId="{AF5A34BA-1838-9244-9002-C80A9BDC0531}">
      <dgm:prSet phldrT="[Text]"/>
      <dgm:spPr/>
      <dgm:t>
        <a:bodyPr/>
        <a:lstStyle/>
        <a:p>
          <a:r>
            <a:rPr lang="en-US" dirty="0" smtClean="0"/>
            <a:t>Username:</a:t>
          </a:r>
          <a:endParaRPr lang="en-US" dirty="0"/>
        </a:p>
      </dgm:t>
    </dgm:pt>
    <dgm:pt modelId="{6D7C0D0C-F8C1-BC43-8C10-8F990758B2CC}" type="parTrans" cxnId="{2C77CCA7-7163-8546-981F-BC0BA64CEDA2}">
      <dgm:prSet/>
      <dgm:spPr/>
      <dgm:t>
        <a:bodyPr/>
        <a:lstStyle/>
        <a:p>
          <a:endParaRPr lang="en-US"/>
        </a:p>
      </dgm:t>
    </dgm:pt>
    <dgm:pt modelId="{148BD7D1-C0E5-2742-AEA3-13A4F5062313}" type="sibTrans" cxnId="{2C77CCA7-7163-8546-981F-BC0BA64CEDA2}">
      <dgm:prSet/>
      <dgm:spPr/>
      <dgm:t>
        <a:bodyPr/>
        <a:lstStyle/>
        <a:p>
          <a:endParaRPr lang="en-US"/>
        </a:p>
      </dgm:t>
    </dgm:pt>
    <dgm:pt modelId="{3B0A04E0-9F3F-1C48-919C-D7D556345872}">
      <dgm:prSet phldrT="[Text]"/>
      <dgm:spPr/>
      <dgm:t>
        <a:bodyPr/>
        <a:lstStyle/>
        <a:p>
          <a:r>
            <a:rPr lang="en-US" smtClean="0"/>
            <a:t>Your Page</a:t>
          </a:r>
          <a:endParaRPr lang="en-US" dirty="0"/>
        </a:p>
      </dgm:t>
    </dgm:pt>
    <dgm:pt modelId="{D18A2331-6F7D-3B43-80EC-0C52A74BF05A}" type="parTrans" cxnId="{7EE2B675-3749-2F42-AF13-DF836FDADE2E}">
      <dgm:prSet/>
      <dgm:spPr/>
      <dgm:t>
        <a:bodyPr/>
        <a:lstStyle/>
        <a:p>
          <a:endParaRPr lang="en-US"/>
        </a:p>
      </dgm:t>
    </dgm:pt>
    <dgm:pt modelId="{B488BB8A-E457-4340-8866-DB46A0B3EB5F}" type="sibTrans" cxnId="{7EE2B675-3749-2F42-AF13-DF836FDADE2E}">
      <dgm:prSet/>
      <dgm:spPr/>
      <dgm:t>
        <a:bodyPr/>
        <a:lstStyle/>
        <a:p>
          <a:endParaRPr lang="en-US"/>
        </a:p>
      </dgm:t>
    </dgm:pt>
    <dgm:pt modelId="{DF741AFB-56D4-544E-BE77-E6D8F33EF540}">
      <dgm:prSet phldrT="[Text]"/>
      <dgm:spPr/>
      <dgm:t>
        <a:bodyPr/>
        <a:lstStyle/>
        <a:p>
          <a:r>
            <a:rPr lang="en-US" dirty="0" smtClean="0"/>
            <a:t>Stuff</a:t>
          </a:r>
          <a:endParaRPr lang="en-US" dirty="0"/>
        </a:p>
      </dgm:t>
    </dgm:pt>
    <dgm:pt modelId="{1B15156C-D0E7-BC41-A703-48DBD1544A3C}" type="parTrans" cxnId="{6E5B96D3-DCCB-BD40-AE4B-D854B2157340}">
      <dgm:prSet/>
      <dgm:spPr/>
      <dgm:t>
        <a:bodyPr/>
        <a:lstStyle/>
        <a:p>
          <a:endParaRPr lang="en-US"/>
        </a:p>
      </dgm:t>
    </dgm:pt>
    <dgm:pt modelId="{A7C2AD66-49C7-9F44-860B-EE07224408F0}" type="sibTrans" cxnId="{6E5B96D3-DCCB-BD40-AE4B-D854B2157340}">
      <dgm:prSet/>
      <dgm:spPr/>
      <dgm:t>
        <a:bodyPr/>
        <a:lstStyle/>
        <a:p>
          <a:endParaRPr lang="en-US"/>
        </a:p>
      </dgm:t>
    </dgm:pt>
    <dgm:pt modelId="{1C825613-9EDC-0F49-83EC-F0ECBD8EA0A6}">
      <dgm:prSet phldrT="[Text]"/>
      <dgm:spPr/>
      <dgm:t>
        <a:bodyPr/>
        <a:lstStyle/>
        <a:p>
          <a:r>
            <a:rPr lang="en-US" b="1" dirty="0" smtClean="0">
              <a:solidFill>
                <a:schemeClr val="accent6">
                  <a:lumMod val="75000"/>
                </a:schemeClr>
              </a:solidFill>
            </a:rPr>
            <a:t>Compare Me</a:t>
          </a:r>
          <a:endParaRPr lang="en-US" b="1" dirty="0">
            <a:solidFill>
              <a:schemeClr val="accent6">
                <a:lumMod val="75000"/>
              </a:schemeClr>
            </a:solidFill>
          </a:endParaRPr>
        </a:p>
      </dgm:t>
    </dgm:pt>
    <dgm:pt modelId="{A08C3489-B465-5E4F-9441-572033A7D4DD}" type="parTrans" cxnId="{87ADC11A-3FAC-2041-A48A-34DBDAA4D9CD}">
      <dgm:prSet/>
      <dgm:spPr/>
      <dgm:t>
        <a:bodyPr/>
        <a:lstStyle/>
        <a:p>
          <a:endParaRPr lang="en-US"/>
        </a:p>
      </dgm:t>
    </dgm:pt>
    <dgm:pt modelId="{28141484-7887-1948-A8CD-C84EFD489A16}" type="sibTrans" cxnId="{87ADC11A-3FAC-2041-A48A-34DBDAA4D9CD}">
      <dgm:prSet/>
      <dgm:spPr/>
      <dgm:t>
        <a:bodyPr/>
        <a:lstStyle/>
        <a:p>
          <a:endParaRPr lang="en-US"/>
        </a:p>
      </dgm:t>
    </dgm:pt>
    <dgm:pt modelId="{56EBEB0C-73FB-1F41-A38E-4F68A44EA12D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E6BFC8BD-ECF9-E045-90F7-33C70B1310E1}" type="parTrans" cxnId="{3D30D765-2A73-1A48-A74F-C803670E282B}">
      <dgm:prSet/>
      <dgm:spPr/>
      <dgm:t>
        <a:bodyPr/>
        <a:lstStyle/>
        <a:p>
          <a:endParaRPr lang="en-US"/>
        </a:p>
      </dgm:t>
    </dgm:pt>
    <dgm:pt modelId="{3A212F00-78AC-5B42-8893-C02884690DFE}" type="sibTrans" cxnId="{3D30D765-2A73-1A48-A74F-C803670E282B}">
      <dgm:prSet/>
      <dgm:spPr/>
      <dgm:t>
        <a:bodyPr/>
        <a:lstStyle/>
        <a:p>
          <a:endParaRPr lang="en-US"/>
        </a:p>
      </dgm:t>
    </dgm:pt>
    <dgm:pt modelId="{7FB3D8B1-658A-4A46-A8B5-DA65673D8826}">
      <dgm:prSet phldrT="[Text]"/>
      <dgm:spPr/>
      <dgm:t>
        <a:bodyPr/>
        <a:lstStyle/>
        <a:p>
          <a:r>
            <a:rPr lang="en-US" dirty="0" smtClean="0"/>
            <a:t>Password</a:t>
          </a:r>
          <a:endParaRPr lang="en-US" dirty="0"/>
        </a:p>
      </dgm:t>
    </dgm:pt>
    <dgm:pt modelId="{3E910E7B-7E9C-BE4D-919E-901EC0DE2126}" type="parTrans" cxnId="{814A05D6-F176-864D-905E-50D57047BBBC}">
      <dgm:prSet/>
      <dgm:spPr/>
      <dgm:t>
        <a:bodyPr/>
        <a:lstStyle/>
        <a:p>
          <a:endParaRPr lang="en-US"/>
        </a:p>
      </dgm:t>
    </dgm:pt>
    <dgm:pt modelId="{302854B4-BC65-494F-AA6C-4743B526960C}" type="sibTrans" cxnId="{814A05D6-F176-864D-905E-50D57047BBBC}">
      <dgm:prSet/>
      <dgm:spPr/>
      <dgm:t>
        <a:bodyPr/>
        <a:lstStyle/>
        <a:p>
          <a:endParaRPr lang="en-US"/>
        </a:p>
      </dgm:t>
    </dgm:pt>
    <dgm:pt modelId="{216DA86B-E295-0F43-A5F3-65225B03A489}">
      <dgm:prSet phldrT="[Text]"/>
      <dgm:spPr/>
      <dgm:t>
        <a:bodyPr/>
        <a:lstStyle/>
        <a:p>
          <a:r>
            <a:rPr lang="en-US" b="1" dirty="0" smtClean="0">
              <a:solidFill>
                <a:schemeClr val="accent6"/>
              </a:solidFill>
            </a:rPr>
            <a:t>Continue</a:t>
          </a:r>
          <a:endParaRPr lang="en-US" b="1" dirty="0">
            <a:solidFill>
              <a:schemeClr val="accent6"/>
            </a:solidFill>
          </a:endParaRPr>
        </a:p>
      </dgm:t>
    </dgm:pt>
    <dgm:pt modelId="{2F78F95F-B1A5-EB48-BB78-E6B1F3A2D2BD}" type="sibTrans" cxnId="{E9513D66-4C18-F345-9B26-A6F23ADB8760}">
      <dgm:prSet/>
      <dgm:spPr/>
      <dgm:t>
        <a:bodyPr/>
        <a:lstStyle/>
        <a:p>
          <a:endParaRPr lang="en-US"/>
        </a:p>
      </dgm:t>
    </dgm:pt>
    <dgm:pt modelId="{13E2A099-3E4F-B043-AC20-713538651C94}" type="parTrans" cxnId="{E9513D66-4C18-F345-9B26-A6F23ADB8760}">
      <dgm:prSet/>
      <dgm:spPr/>
      <dgm:t>
        <a:bodyPr/>
        <a:lstStyle/>
        <a:p>
          <a:endParaRPr lang="en-US"/>
        </a:p>
      </dgm:t>
    </dgm:pt>
    <dgm:pt modelId="{984DF06B-77F6-2C41-9A07-1AC732445883}" type="pres">
      <dgm:prSet presAssocID="{0E1D43A0-1AE2-4144-974C-E48DFBED23CB}" presName="Name0" presStyleCnt="0">
        <dgm:presLayoutVars>
          <dgm:dir/>
          <dgm:animLvl val="lvl"/>
          <dgm:resizeHandles val="exact"/>
        </dgm:presLayoutVars>
      </dgm:prSet>
      <dgm:spPr/>
    </dgm:pt>
    <dgm:pt modelId="{CB41A99B-E86B-CE44-99F1-15E0791B1EFE}" type="pres">
      <dgm:prSet presAssocID="{5771C2E3-64FC-D242-8AED-1052F13DE672}" presName="composite" presStyleCnt="0"/>
      <dgm:spPr/>
    </dgm:pt>
    <dgm:pt modelId="{087DA7FF-CB1A-F34D-A458-815628F92DF0}" type="pres">
      <dgm:prSet presAssocID="{5771C2E3-64FC-D242-8AED-1052F13DE67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A27F559-D76B-3D4E-99DB-136271A5BDFD}" type="pres">
      <dgm:prSet presAssocID="{5771C2E3-64FC-D242-8AED-1052F13DE67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EC812-5338-094F-AFF9-71E09AF2AD57}" type="pres">
      <dgm:prSet presAssocID="{6067116F-8788-A646-9467-BFDD0DBC4B94}" presName="space" presStyleCnt="0"/>
      <dgm:spPr/>
    </dgm:pt>
    <dgm:pt modelId="{FB02787B-D694-5749-83BB-9708F860520D}" type="pres">
      <dgm:prSet presAssocID="{37422C16-FE89-DD49-8B50-6A7CEC162886}" presName="composite" presStyleCnt="0"/>
      <dgm:spPr/>
    </dgm:pt>
    <dgm:pt modelId="{60AB0F7D-3BB0-064B-AC7B-0FB08BF0B21E}" type="pres">
      <dgm:prSet presAssocID="{37422C16-FE89-DD49-8B50-6A7CEC16288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CEC9-244E-6240-A78F-BA3D92819E7B}" type="pres">
      <dgm:prSet presAssocID="{37422C16-FE89-DD49-8B50-6A7CEC16288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9534F-7755-F447-B423-A7C087C637C7}" type="pres">
      <dgm:prSet presAssocID="{7E681E82-ED0D-864E-B2D6-AE08E37C156C}" presName="space" presStyleCnt="0"/>
      <dgm:spPr/>
    </dgm:pt>
    <dgm:pt modelId="{2D01B36A-0B50-0444-A464-164A5CFF7FA4}" type="pres">
      <dgm:prSet presAssocID="{3B0A04E0-9F3F-1C48-919C-D7D556345872}" presName="composite" presStyleCnt="0"/>
      <dgm:spPr/>
    </dgm:pt>
    <dgm:pt modelId="{05D56EC8-7230-1040-977C-550531BA9B33}" type="pres">
      <dgm:prSet presAssocID="{3B0A04E0-9F3F-1C48-919C-D7D55634587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5EBF3-8A67-5F4D-A1C1-69AAF2E74057}" type="pres">
      <dgm:prSet presAssocID="{3B0A04E0-9F3F-1C48-919C-D7D55634587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19B2DD-A795-1E44-81C3-6B3D68BC41A2}" type="presOf" srcId="{E453530C-C6B4-B74F-9677-BCE7717749EA}" destId="{3A27F559-D76B-3D4E-99DB-136271A5BDFD}" srcOrd="0" destOrd="0" presId="urn:microsoft.com/office/officeart/2005/8/layout/hList1"/>
    <dgm:cxn modelId="{6B2E5F02-CA07-4349-B627-083C5D206798}" type="presOf" srcId="{37422C16-FE89-DD49-8B50-6A7CEC162886}" destId="{60AB0F7D-3BB0-064B-AC7B-0FB08BF0B21E}" srcOrd="0" destOrd="0" presId="urn:microsoft.com/office/officeart/2005/8/layout/hList1"/>
    <dgm:cxn modelId="{2C77CCA7-7163-8546-981F-BC0BA64CEDA2}" srcId="{37422C16-FE89-DD49-8B50-6A7CEC162886}" destId="{AF5A34BA-1838-9244-9002-C80A9BDC0531}" srcOrd="0" destOrd="0" parTransId="{6D7C0D0C-F8C1-BC43-8C10-8F990758B2CC}" sibTransId="{148BD7D1-C0E5-2742-AEA3-13A4F5062313}"/>
    <dgm:cxn modelId="{1F56CED4-C30B-D44D-A785-85940714AF4F}" type="presOf" srcId="{DF741AFB-56D4-544E-BE77-E6D8F33EF540}" destId="{B5F5EBF3-8A67-5F4D-A1C1-69AAF2E74057}" srcOrd="0" destOrd="0" presId="urn:microsoft.com/office/officeart/2005/8/layout/hList1"/>
    <dgm:cxn modelId="{814A05D6-F176-864D-905E-50D57047BBBC}" srcId="{AF5A34BA-1838-9244-9002-C80A9BDC0531}" destId="{7FB3D8B1-658A-4A46-A8B5-DA65673D8826}" srcOrd="1" destOrd="0" parTransId="{3E910E7B-7E9C-BE4D-919E-901EC0DE2126}" sibTransId="{302854B4-BC65-494F-AA6C-4743B526960C}"/>
    <dgm:cxn modelId="{94102848-FC14-1A41-A171-E101EE46EF6F}" srcId="{5771C2E3-64FC-D242-8AED-1052F13DE672}" destId="{E453530C-C6B4-B74F-9677-BCE7717749EA}" srcOrd="0" destOrd="0" parTransId="{CD0E11F2-08DE-A64F-A54D-05C7EC8A3B00}" sibTransId="{A0DC34D2-BB0D-DD40-8101-C3594E96546A}"/>
    <dgm:cxn modelId="{87ADC11A-3FAC-2041-A48A-34DBDAA4D9CD}" srcId="{3B0A04E0-9F3F-1C48-919C-D7D556345872}" destId="{1C825613-9EDC-0F49-83EC-F0ECBD8EA0A6}" srcOrd="1" destOrd="0" parTransId="{A08C3489-B465-5E4F-9441-572033A7D4DD}" sibTransId="{28141484-7887-1948-A8CD-C84EFD489A16}"/>
    <dgm:cxn modelId="{20A334C6-5B4C-9D4C-9225-C7D90AEAA7F6}" srcId="{0E1D43A0-1AE2-4144-974C-E48DFBED23CB}" destId="{37422C16-FE89-DD49-8B50-6A7CEC162886}" srcOrd="1" destOrd="0" parTransId="{47CE6344-9F5B-4B49-8664-CA7DE10EA64E}" sibTransId="{7E681E82-ED0D-864E-B2D6-AE08E37C156C}"/>
    <dgm:cxn modelId="{D496932E-2CF6-644B-9AA5-422E7EBD38F2}" type="presOf" srcId="{56EBEB0C-73FB-1F41-A38E-4F68A44EA12D}" destId="{9DD4CEC9-244E-6240-A78F-BA3D92819E7B}" srcOrd="0" destOrd="1" presId="urn:microsoft.com/office/officeart/2005/8/layout/hList1"/>
    <dgm:cxn modelId="{6E5B96D3-DCCB-BD40-AE4B-D854B2157340}" srcId="{3B0A04E0-9F3F-1C48-919C-D7D556345872}" destId="{DF741AFB-56D4-544E-BE77-E6D8F33EF540}" srcOrd="0" destOrd="0" parTransId="{1B15156C-D0E7-BC41-A703-48DBD1544A3C}" sibTransId="{A7C2AD66-49C7-9F44-860B-EE07224408F0}"/>
    <dgm:cxn modelId="{7EE2B675-3749-2F42-AF13-DF836FDADE2E}" srcId="{0E1D43A0-1AE2-4144-974C-E48DFBED23CB}" destId="{3B0A04E0-9F3F-1C48-919C-D7D556345872}" srcOrd="2" destOrd="0" parTransId="{D18A2331-6F7D-3B43-80EC-0C52A74BF05A}" sibTransId="{B488BB8A-E457-4340-8866-DB46A0B3EB5F}"/>
    <dgm:cxn modelId="{4B3BA1AC-82F1-AA46-AB0F-82A28A9F7A88}" type="presOf" srcId="{5771C2E3-64FC-D242-8AED-1052F13DE672}" destId="{087DA7FF-CB1A-F34D-A458-815628F92DF0}" srcOrd="0" destOrd="0" presId="urn:microsoft.com/office/officeart/2005/8/layout/hList1"/>
    <dgm:cxn modelId="{AED0CEFF-E249-0840-8720-0309BEBB917F}" type="presOf" srcId="{3B0A04E0-9F3F-1C48-919C-D7D556345872}" destId="{05D56EC8-7230-1040-977C-550531BA9B33}" srcOrd="0" destOrd="0" presId="urn:microsoft.com/office/officeart/2005/8/layout/hList1"/>
    <dgm:cxn modelId="{4BC8E9C4-35ED-A347-823A-5ED17421FB46}" type="presOf" srcId="{0E1D43A0-1AE2-4144-974C-E48DFBED23CB}" destId="{984DF06B-77F6-2C41-9A07-1AC732445883}" srcOrd="0" destOrd="0" presId="urn:microsoft.com/office/officeart/2005/8/layout/hList1"/>
    <dgm:cxn modelId="{44C38F99-5D2D-9448-A6C5-76A435C8BFF7}" type="presOf" srcId="{1C825613-9EDC-0F49-83EC-F0ECBD8EA0A6}" destId="{B5F5EBF3-8A67-5F4D-A1C1-69AAF2E74057}" srcOrd="0" destOrd="1" presId="urn:microsoft.com/office/officeart/2005/8/layout/hList1"/>
    <dgm:cxn modelId="{4D4F5DDB-6DBE-034A-9926-6F689A66891E}" type="presOf" srcId="{216DA86B-E295-0F43-A5F3-65225B03A489}" destId="{9DD4CEC9-244E-6240-A78F-BA3D92819E7B}" srcOrd="0" destOrd="3" presId="urn:microsoft.com/office/officeart/2005/8/layout/hList1"/>
    <dgm:cxn modelId="{3D30D765-2A73-1A48-A74F-C803670E282B}" srcId="{AF5A34BA-1838-9244-9002-C80A9BDC0531}" destId="{56EBEB0C-73FB-1F41-A38E-4F68A44EA12D}" srcOrd="0" destOrd="0" parTransId="{E6BFC8BD-ECF9-E045-90F7-33C70B1310E1}" sibTransId="{3A212F00-78AC-5B42-8893-C02884690DFE}"/>
    <dgm:cxn modelId="{3DECC5B3-B9F2-B84C-A627-29C7654AAEBD}" srcId="{0E1D43A0-1AE2-4144-974C-E48DFBED23CB}" destId="{5771C2E3-64FC-D242-8AED-1052F13DE672}" srcOrd="0" destOrd="0" parTransId="{97E40A51-12CB-1B4F-8369-197165FED72E}" sibTransId="{6067116F-8788-A646-9467-BFDD0DBC4B94}"/>
    <dgm:cxn modelId="{825EAA62-399F-8947-92FB-A3F07063AF4D}" type="presOf" srcId="{AF5A34BA-1838-9244-9002-C80A9BDC0531}" destId="{9DD4CEC9-244E-6240-A78F-BA3D92819E7B}" srcOrd="0" destOrd="0" presId="urn:microsoft.com/office/officeart/2005/8/layout/hList1"/>
    <dgm:cxn modelId="{E9513D66-4C18-F345-9B26-A6F23ADB8760}" srcId="{37422C16-FE89-DD49-8B50-6A7CEC162886}" destId="{216DA86B-E295-0F43-A5F3-65225B03A489}" srcOrd="1" destOrd="0" parTransId="{13E2A099-3E4F-B043-AC20-713538651C94}" sibTransId="{2F78F95F-B1A5-EB48-BB78-E6B1F3A2D2BD}"/>
    <dgm:cxn modelId="{8182E1E5-6EF6-214C-A3AA-80320622425B}" type="presOf" srcId="{7FB3D8B1-658A-4A46-A8B5-DA65673D8826}" destId="{9DD4CEC9-244E-6240-A78F-BA3D92819E7B}" srcOrd="0" destOrd="2" presId="urn:microsoft.com/office/officeart/2005/8/layout/hList1"/>
    <dgm:cxn modelId="{E4087508-3074-834B-9550-94FD596A839E}" type="presParOf" srcId="{984DF06B-77F6-2C41-9A07-1AC732445883}" destId="{CB41A99B-E86B-CE44-99F1-15E0791B1EFE}" srcOrd="0" destOrd="0" presId="urn:microsoft.com/office/officeart/2005/8/layout/hList1"/>
    <dgm:cxn modelId="{2E57A21C-CBCB-4649-A95A-CF672813B396}" type="presParOf" srcId="{CB41A99B-E86B-CE44-99F1-15E0791B1EFE}" destId="{087DA7FF-CB1A-F34D-A458-815628F92DF0}" srcOrd="0" destOrd="0" presId="urn:microsoft.com/office/officeart/2005/8/layout/hList1"/>
    <dgm:cxn modelId="{A76916DD-2C7E-DE4C-BEB8-133E7526FDDC}" type="presParOf" srcId="{CB41A99B-E86B-CE44-99F1-15E0791B1EFE}" destId="{3A27F559-D76B-3D4E-99DB-136271A5BDFD}" srcOrd="1" destOrd="0" presId="urn:microsoft.com/office/officeart/2005/8/layout/hList1"/>
    <dgm:cxn modelId="{26BEBC3F-A842-914B-B95E-2C74C9A89E91}" type="presParOf" srcId="{984DF06B-77F6-2C41-9A07-1AC732445883}" destId="{485EC812-5338-094F-AFF9-71E09AF2AD57}" srcOrd="1" destOrd="0" presId="urn:microsoft.com/office/officeart/2005/8/layout/hList1"/>
    <dgm:cxn modelId="{F027A1B3-7E04-7F42-9484-77A414696E93}" type="presParOf" srcId="{984DF06B-77F6-2C41-9A07-1AC732445883}" destId="{FB02787B-D694-5749-83BB-9708F860520D}" srcOrd="2" destOrd="0" presId="urn:microsoft.com/office/officeart/2005/8/layout/hList1"/>
    <dgm:cxn modelId="{984FACB8-07B2-424E-A080-76C6CCBD00DD}" type="presParOf" srcId="{FB02787B-D694-5749-83BB-9708F860520D}" destId="{60AB0F7D-3BB0-064B-AC7B-0FB08BF0B21E}" srcOrd="0" destOrd="0" presId="urn:microsoft.com/office/officeart/2005/8/layout/hList1"/>
    <dgm:cxn modelId="{70389ADB-4BFA-EA47-BAFC-58DADF3E6FCC}" type="presParOf" srcId="{FB02787B-D694-5749-83BB-9708F860520D}" destId="{9DD4CEC9-244E-6240-A78F-BA3D92819E7B}" srcOrd="1" destOrd="0" presId="urn:microsoft.com/office/officeart/2005/8/layout/hList1"/>
    <dgm:cxn modelId="{C2A2A69A-8A53-F24C-852A-8DFF4966D9C8}" type="presParOf" srcId="{984DF06B-77F6-2C41-9A07-1AC732445883}" destId="{8A29534F-7755-F447-B423-A7C087C637C7}" srcOrd="3" destOrd="0" presId="urn:microsoft.com/office/officeart/2005/8/layout/hList1"/>
    <dgm:cxn modelId="{989D38FF-0101-9946-AB0B-6F73233CB8EF}" type="presParOf" srcId="{984DF06B-77F6-2C41-9A07-1AC732445883}" destId="{2D01B36A-0B50-0444-A464-164A5CFF7FA4}" srcOrd="4" destOrd="0" presId="urn:microsoft.com/office/officeart/2005/8/layout/hList1"/>
    <dgm:cxn modelId="{C5C6F871-E6D8-814F-AB2B-98629E0C6211}" type="presParOf" srcId="{2D01B36A-0B50-0444-A464-164A5CFF7FA4}" destId="{05D56EC8-7230-1040-977C-550531BA9B33}" srcOrd="0" destOrd="0" presId="urn:microsoft.com/office/officeart/2005/8/layout/hList1"/>
    <dgm:cxn modelId="{2A7E0474-59F0-ED4C-9CBB-062732E9E181}" type="presParOf" srcId="{2D01B36A-0B50-0444-A464-164A5CFF7FA4}" destId="{B5F5EBF3-8A67-5F4D-A1C1-69AAF2E740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7DA7FF-CB1A-F34D-A458-815628F92DF0}">
      <dsp:nvSpPr>
        <dsp:cNvPr id="0" name=""/>
        <dsp:cNvSpPr/>
      </dsp:nvSpPr>
      <dsp:spPr>
        <a:xfrm>
          <a:off x="2857" y="44539"/>
          <a:ext cx="2786062" cy="10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Failed Login</a:t>
          </a:r>
          <a:endParaRPr lang="en-US" sz="3000" kern="1200" dirty="0"/>
        </a:p>
      </dsp:txBody>
      <dsp:txXfrm>
        <a:off x="2857" y="44539"/>
        <a:ext cx="2786062" cy="1075296"/>
      </dsp:txXfrm>
    </dsp:sp>
    <dsp:sp modelId="{3A27F559-D76B-3D4E-99DB-136271A5BDFD}">
      <dsp:nvSpPr>
        <dsp:cNvPr id="0" name=""/>
        <dsp:cNvSpPr/>
      </dsp:nvSpPr>
      <dsp:spPr>
        <a:xfrm>
          <a:off x="2857" y="1119835"/>
          <a:ext cx="2786062" cy="2264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You Fail at Life</a:t>
          </a:r>
          <a:endParaRPr lang="en-US" sz="3000" kern="1200" dirty="0"/>
        </a:p>
      </dsp:txBody>
      <dsp:txXfrm>
        <a:off x="2857" y="1119835"/>
        <a:ext cx="2786062" cy="2264625"/>
      </dsp:txXfrm>
    </dsp:sp>
    <dsp:sp modelId="{60AB0F7D-3BB0-064B-AC7B-0FB08BF0B21E}">
      <dsp:nvSpPr>
        <dsp:cNvPr id="0" name=""/>
        <dsp:cNvSpPr/>
      </dsp:nvSpPr>
      <dsp:spPr>
        <a:xfrm>
          <a:off x="3178968" y="44539"/>
          <a:ext cx="2786062" cy="10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*Roommate Finder*</a:t>
          </a:r>
          <a:endParaRPr lang="en-US" sz="3000" kern="1200" dirty="0"/>
        </a:p>
      </dsp:txBody>
      <dsp:txXfrm>
        <a:off x="3178968" y="44539"/>
        <a:ext cx="2786062" cy="1075296"/>
      </dsp:txXfrm>
    </dsp:sp>
    <dsp:sp modelId="{9DD4CEC9-244E-6240-A78F-BA3D92819E7B}">
      <dsp:nvSpPr>
        <dsp:cNvPr id="0" name=""/>
        <dsp:cNvSpPr/>
      </dsp:nvSpPr>
      <dsp:spPr>
        <a:xfrm>
          <a:off x="3178968" y="1119835"/>
          <a:ext cx="2786062" cy="2264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Username: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Login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Password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dirty="0" smtClean="0">
              <a:solidFill>
                <a:schemeClr val="accent6"/>
              </a:solidFill>
            </a:rPr>
            <a:t>Continue</a:t>
          </a:r>
          <a:endParaRPr lang="en-US" sz="3000" b="1" kern="1200" dirty="0">
            <a:solidFill>
              <a:schemeClr val="accent6"/>
            </a:solidFill>
          </a:endParaRPr>
        </a:p>
      </dsp:txBody>
      <dsp:txXfrm>
        <a:off x="3178968" y="1119835"/>
        <a:ext cx="2786062" cy="2264625"/>
      </dsp:txXfrm>
    </dsp:sp>
    <dsp:sp modelId="{05D56EC8-7230-1040-977C-550531BA9B33}">
      <dsp:nvSpPr>
        <dsp:cNvPr id="0" name=""/>
        <dsp:cNvSpPr/>
      </dsp:nvSpPr>
      <dsp:spPr>
        <a:xfrm>
          <a:off x="6355080" y="44539"/>
          <a:ext cx="2786062" cy="10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Your Page</a:t>
          </a:r>
          <a:endParaRPr lang="en-US" sz="3000" kern="1200" dirty="0"/>
        </a:p>
      </dsp:txBody>
      <dsp:txXfrm>
        <a:off x="6355080" y="44539"/>
        <a:ext cx="2786062" cy="1075296"/>
      </dsp:txXfrm>
    </dsp:sp>
    <dsp:sp modelId="{B5F5EBF3-8A67-5F4D-A1C1-69AAF2E74057}">
      <dsp:nvSpPr>
        <dsp:cNvPr id="0" name=""/>
        <dsp:cNvSpPr/>
      </dsp:nvSpPr>
      <dsp:spPr>
        <a:xfrm>
          <a:off x="6355080" y="1119835"/>
          <a:ext cx="2786062" cy="2264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Stuff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dirty="0" smtClean="0">
              <a:solidFill>
                <a:schemeClr val="accent6">
                  <a:lumMod val="75000"/>
                </a:schemeClr>
              </a:solidFill>
            </a:rPr>
            <a:t>Compare Me</a:t>
          </a:r>
          <a:endParaRPr lang="en-US" sz="30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6355080" y="1119835"/>
        <a:ext cx="2786062" cy="2264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B4858E3-86F9-44C6-9BF2-C234EA688EA5}" type="datetimeFigureOut">
              <a:rPr lang="en-US" smtClean="0"/>
              <a:pPr/>
              <a:t>5/18/13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AA34168-F638-41E1-A35C-8AAF7A8F7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58E3-86F9-44C6-9BF2-C234EA688EA5}" type="datetimeFigureOut">
              <a:rPr lang="en-US" smtClean="0"/>
              <a:pPr/>
              <a:t>5/18/13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4168-F638-41E1-A35C-8AAF7A8F7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58E3-86F9-44C6-9BF2-C234EA688EA5}" type="datetimeFigureOut">
              <a:rPr lang="en-US" smtClean="0"/>
              <a:pPr/>
              <a:t>5/18/13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4168-F638-41E1-A35C-8AAF7A8F7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58E3-86F9-44C6-9BF2-C234EA688EA5}" type="datetimeFigureOut">
              <a:rPr lang="en-US" smtClean="0"/>
              <a:pPr/>
              <a:t>5/18/13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4168-F638-41E1-A35C-8AAF7A8F7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58E3-86F9-44C6-9BF2-C234EA688EA5}" type="datetimeFigureOut">
              <a:rPr lang="en-US" smtClean="0"/>
              <a:pPr/>
              <a:t>5/18/13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4168-F638-41E1-A35C-8AAF7A8F7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58E3-86F9-44C6-9BF2-C234EA688EA5}" type="datetimeFigureOut">
              <a:rPr lang="en-US" smtClean="0"/>
              <a:pPr/>
              <a:t>5/18/13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4168-F638-41E1-A35C-8AAF7A8F7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58E3-86F9-44C6-9BF2-C234EA688EA5}" type="datetimeFigureOut">
              <a:rPr lang="en-US" smtClean="0"/>
              <a:pPr/>
              <a:t>5/18/13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4168-F638-41E1-A35C-8AAF7A8F7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58E3-86F9-44C6-9BF2-C234EA688EA5}" type="datetimeFigureOut">
              <a:rPr lang="en-US" smtClean="0"/>
              <a:pPr/>
              <a:t>5/18/13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4168-F638-41E1-A35C-8AAF7A8F7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58E3-86F9-44C6-9BF2-C234EA688EA5}" type="datetimeFigureOut">
              <a:rPr lang="en-US" smtClean="0"/>
              <a:pPr/>
              <a:t>5/18/13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4168-F638-41E1-A35C-8AAF7A8F7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58E3-86F9-44C6-9BF2-C234EA688EA5}" type="datetimeFigureOut">
              <a:rPr lang="en-US" smtClean="0"/>
              <a:pPr/>
              <a:t>5/18/13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4168-F638-41E1-A35C-8AAF7A8F7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58E3-86F9-44C6-9BF2-C234EA688EA5}" type="datetimeFigureOut">
              <a:rPr lang="en-US" smtClean="0"/>
              <a:pPr/>
              <a:t>5/18/13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4168-F638-41E1-A35C-8AAF7A8F7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B4858E3-86F9-44C6-9BF2-C234EA688EA5}" type="datetimeFigureOut">
              <a:rPr lang="en-US" smtClean="0"/>
              <a:pPr/>
              <a:t>5/18/13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AA34168-F638-41E1-A35C-8AAF7A8F7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Roommate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Craig Haskell</a:t>
            </a:r>
          </a:p>
          <a:p>
            <a:r>
              <a:rPr lang="en-US" dirty="0" smtClean="0"/>
              <a:t>Jamie Schena</a:t>
            </a:r>
            <a:endParaRPr lang="en-US" dirty="0" smtClean="0"/>
          </a:p>
          <a:p>
            <a:r>
              <a:rPr lang="en-US" dirty="0" smtClean="0"/>
              <a:t>Andrew Corey</a:t>
            </a:r>
          </a:p>
          <a:p>
            <a:r>
              <a:rPr lang="en-US" dirty="0" smtClean="0"/>
              <a:t>Eric Boudreau</a:t>
            </a:r>
            <a:endParaRPr lang="en-US" dirty="0"/>
          </a:p>
        </p:txBody>
      </p:sp>
      <p:pic>
        <p:nvPicPr>
          <p:cNvPr id="9" name="Picture 8" descr="rf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572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340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6777317" cy="3508977"/>
          </a:xfrm>
        </p:spPr>
        <p:txBody>
          <a:bodyPr/>
          <a:lstStyle/>
          <a:p>
            <a:r>
              <a:rPr lang="en-US" dirty="0" smtClean="0"/>
              <a:t>Andrew: Keene State College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Project Director</a:t>
            </a:r>
          </a:p>
          <a:p>
            <a:r>
              <a:rPr lang="en-US" dirty="0" smtClean="0"/>
              <a:t>Craig: SNHU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Data Entry Specialist</a:t>
            </a:r>
          </a:p>
          <a:p>
            <a:r>
              <a:rPr lang="en-US" dirty="0" smtClean="0"/>
              <a:t>Eric: UNH Durham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Web server setup / coding</a:t>
            </a:r>
          </a:p>
          <a:p>
            <a:r>
              <a:rPr lang="en-US" dirty="0" smtClean="0"/>
              <a:t>Jamie: Keene State College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Front End</a:t>
            </a:r>
          </a:p>
          <a:p>
            <a:endParaRPr lang="en-US" dirty="0" smtClean="0"/>
          </a:p>
        </p:txBody>
      </p:sp>
      <p:pic>
        <p:nvPicPr>
          <p:cNvPr id="5" name="Picture 4" descr="rf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8674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024744" cy="1143000"/>
          </a:xfrm>
        </p:spPr>
        <p:txBody>
          <a:bodyPr/>
          <a:lstStyle/>
          <a:p>
            <a:r>
              <a:rPr lang="en-US" dirty="0" smtClean="0"/>
              <a:t>Need a Roommate?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90800"/>
            <a:ext cx="6777317" cy="3508977"/>
          </a:xfrm>
        </p:spPr>
        <p:txBody>
          <a:bodyPr/>
          <a:lstStyle/>
          <a:p>
            <a:r>
              <a:rPr lang="en-US" dirty="0" smtClean="0"/>
              <a:t>Look no further!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RoommateFinder</a:t>
            </a:r>
            <a:r>
              <a:rPr lang="en-US" dirty="0" smtClean="0"/>
              <a:t> to see who you are compatible with!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Simply </a:t>
            </a:r>
            <a:r>
              <a:rPr lang="en-US" dirty="0" smtClean="0"/>
              <a:t>create an account and login.</a:t>
            </a:r>
          </a:p>
          <a:p>
            <a:pPr lvl="1">
              <a:buNone/>
            </a:pPr>
            <a:r>
              <a:rPr lang="en-US" dirty="0" smtClean="0"/>
              <a:t>Next, enter your preferences to see who you are fit to live with!</a:t>
            </a:r>
            <a:endParaRPr lang="en-US" dirty="0"/>
          </a:p>
        </p:txBody>
      </p:sp>
      <p:pic>
        <p:nvPicPr>
          <p:cNvPr id="5" name="Picture 4" descr="rf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7912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921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819400"/>
            <a:ext cx="6777317" cy="3508977"/>
          </a:xfrm>
        </p:spPr>
        <p:txBody>
          <a:bodyPr/>
          <a:lstStyle/>
          <a:p>
            <a:r>
              <a:rPr lang="en-US" dirty="0" smtClean="0"/>
              <a:t>This program uses lists the preferences of two users in a table for comparison purposes</a:t>
            </a:r>
          </a:p>
          <a:p>
            <a:r>
              <a:rPr lang="en-US" dirty="0" smtClean="0"/>
              <a:t>We used Java with the Struts framework running on Apache Tomcat. The user interfaced with it in the browser.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3429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019800" y="2971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819400" y="2971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357938" y="3733800"/>
            <a:ext cx="2786062" cy="3124200"/>
            <a:chOff x="6357938" y="3733800"/>
            <a:chExt cx="2786062" cy="3124200"/>
          </a:xfrm>
        </p:grpSpPr>
        <p:grpSp>
          <p:nvGrpSpPr>
            <p:cNvPr id="13" name="Group 12"/>
            <p:cNvGrpSpPr/>
            <p:nvPr/>
          </p:nvGrpSpPr>
          <p:grpSpPr>
            <a:xfrm>
              <a:off x="6357938" y="4669575"/>
              <a:ext cx="2786062" cy="2188425"/>
              <a:chOff x="9055418" y="1327060"/>
              <a:chExt cx="2786062" cy="234082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055418" y="1327060"/>
                <a:ext cx="2786062" cy="2264625"/>
              </a:xfrm>
              <a:prstGeom prst="rect">
                <a:avLst/>
              </a:prstGeom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Rectangle 14"/>
              <p:cNvSpPr/>
              <p:nvPr/>
            </p:nvSpPr>
            <p:spPr>
              <a:xfrm>
                <a:off x="9055418" y="1403260"/>
                <a:ext cx="2786062" cy="22646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0020" tIns="160020" rIns="213360" bIns="240030" numCol="1" spcCol="1270" anchor="t" anchorCtr="0">
                <a:noAutofit/>
              </a:bodyPr>
              <a:lstStyle/>
              <a:p>
                <a:pPr marL="285750" lvl="1" indent="-285750" algn="l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3000" dirty="0" smtClean="0"/>
                  <a:t>You vs. Me</a:t>
                </a:r>
                <a:endParaRPr lang="en-US" sz="3000" kern="1200" dirty="0" smtClean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57938" y="3733800"/>
              <a:ext cx="2786062" cy="1075296"/>
              <a:chOff x="6355080" y="44539"/>
              <a:chExt cx="2786062" cy="107529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55080" y="44539"/>
                <a:ext cx="2786062" cy="1075296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ectangle 17"/>
              <p:cNvSpPr/>
              <p:nvPr/>
            </p:nvSpPr>
            <p:spPr>
              <a:xfrm>
                <a:off x="6355080" y="44539"/>
                <a:ext cx="2786062" cy="107529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3360" tIns="121920" rIns="213360" bIns="12192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000" kern="1200" dirty="0" smtClean="0"/>
                  <a:t>Comparison</a:t>
                </a:r>
                <a:endParaRPr lang="en-US" sz="3000" kern="1200" dirty="0"/>
              </a:p>
            </p:txBody>
          </p:sp>
        </p:grpSp>
      </p:grpSp>
      <p:cxnSp>
        <p:nvCxnSpPr>
          <p:cNvPr id="20" name="Straight Arrow Connector 19"/>
          <p:cNvCxnSpPr/>
          <p:nvPr/>
        </p:nvCxnSpPr>
        <p:spPr>
          <a:xfrm rot="5400000">
            <a:off x="7696994" y="3580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200400" y="3733800"/>
            <a:ext cx="2786062" cy="1151496"/>
            <a:chOff x="6376511" y="1039387"/>
            <a:chExt cx="2786062" cy="1151496"/>
          </a:xfrm>
        </p:grpSpPr>
        <p:sp>
          <p:nvSpPr>
            <p:cNvPr id="29" name="Rectangle 28"/>
            <p:cNvSpPr/>
            <p:nvPr/>
          </p:nvSpPr>
          <p:spPr>
            <a:xfrm>
              <a:off x="6376511" y="1115587"/>
              <a:ext cx="2786062" cy="1075296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6376511" y="1039387"/>
              <a:ext cx="2786062" cy="1075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121920" rIns="213360" bIns="12192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START</a:t>
              </a:r>
              <a:endParaRPr lang="en-US" sz="3000" kern="1200" dirty="0"/>
            </a:p>
          </p:txBody>
        </p:sp>
      </p:grpSp>
      <p:cxnSp>
        <p:nvCxnSpPr>
          <p:cNvPr id="32" name="Straight Arrow Connector 31"/>
          <p:cNvCxnSpPr>
            <a:stCxn id="30" idx="0"/>
          </p:cNvCxnSpPr>
          <p:nvPr/>
        </p:nvCxnSpPr>
        <p:spPr>
          <a:xfrm rot="16200000" flipV="1">
            <a:off x="4430316" y="3570684"/>
            <a:ext cx="304800" cy="21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rf-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5715000"/>
            <a:ext cx="762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Tech Hurdle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Struts! And learning how to use it correctly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0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7851A9"/>
      </a:accent1>
      <a:accent2>
        <a:srgbClr val="330F42"/>
      </a:accent2>
      <a:accent3>
        <a:srgbClr val="FFCC33"/>
      </a:accent3>
      <a:accent4>
        <a:srgbClr val="DEB742"/>
      </a:accent4>
      <a:accent5>
        <a:srgbClr val="F7901E"/>
      </a:accent5>
      <a:accent6>
        <a:srgbClr val="665399"/>
      </a:accent6>
      <a:hlink>
        <a:srgbClr val="BC5FBC"/>
      </a:hlink>
      <a:folHlink>
        <a:srgbClr val="9775A7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1496</TotalTime>
  <Words>160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Roommate Finder</vt:lpstr>
      <vt:lpstr>About us</vt:lpstr>
      <vt:lpstr>Need a Roommate?</vt:lpstr>
      <vt:lpstr>How it works</vt:lpstr>
      <vt:lpstr>Slide 5</vt:lpstr>
      <vt:lpstr>Biggest Tech Hurdle</vt:lpstr>
    </vt:vector>
  </TitlesOfParts>
  <Company>Keene State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Telnet</dc:title>
  <dc:creator>lab</dc:creator>
  <cp:lastModifiedBy>Jamie Schena</cp:lastModifiedBy>
  <cp:revision>41</cp:revision>
  <dcterms:created xsi:type="dcterms:W3CDTF">2013-05-18T19:54:44Z</dcterms:created>
  <dcterms:modified xsi:type="dcterms:W3CDTF">2013-05-19T14:45:42Z</dcterms:modified>
</cp:coreProperties>
</file>