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first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another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Wrapping 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