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IAN ARMSTR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29T21:57:03.179">
    <p:pos x="1382" y="0"/>
    <p:text>lista de los posts mas recientes (de todos los juegos)</p:text>
  </p:cm>
  <p:cm authorId="0" idx="2" dt="2024-09-29T21:57:19.437">
    <p:pos x="2785" y="3014"/>
    <p:text>&lt;select&gt; con los juegos que el hay</p:text>
  </p:cm>
  <p:cm authorId="0" idx="3" dt="2024-09-29T21:55:00.825">
    <p:pos x="2785" y="3014"/>
    <p:text>_Marked as resolved_</p:text>
  </p:cm>
  <p:cm authorId="0" idx="4" dt="2024-09-29T21:55:07.422">
    <p:pos x="2785" y="3014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66a7381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66a7381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66a73810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66a73810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principal </a:t>
            </a:r>
            <a:r>
              <a:rPr lang="es">
                <a:solidFill>
                  <a:schemeClr val="dk1"/>
                </a:solidFill>
              </a:rPr>
              <a:t>(sin sesion iniciada), opcion 1 (columna al medio)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[Descartada]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principal </a:t>
            </a:r>
            <a:r>
              <a:rPr lang="es">
                <a:solidFill>
                  <a:schemeClr val="dk1"/>
                </a:solidFill>
              </a:rPr>
              <a:t>(con sesion iniciada)</a:t>
            </a:r>
            <a:r>
              <a:rPr lang="es"/>
              <a:t>, opcion 1 (formulario de nuevo post abajo)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66a7381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66a7381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Pagina principal (con sesion iniciada), opcion 2 (formulario de nuevo post a un costado)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[Descartada]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6a10cd86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6a10cd86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Pagina principal (con sesion iniciada)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66a73810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66a73810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Pagina principal (sin sesion iniciada), opcion 2 (dos columnas)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66a73810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66a73810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6a7381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66a7381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de perfil de un usuario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66a7381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66a7381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66a73810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66a73810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de registro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6a73810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66a73810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Pagina de inicio de sesion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66a7381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66a7381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7000" y="1524475"/>
            <a:ext cx="6845004" cy="2149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00D3E9"/>
                    </a:gs>
                    <a:gs pos="100000">
                      <a:srgbClr val="04596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Página Principal</a:t>
            </a: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7028775" y="95900"/>
            <a:ext cx="1957800" cy="26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[input] Busca un juego…</a:t>
            </a:r>
            <a:endParaRPr sz="700"/>
          </a:p>
        </p:txBody>
      </p:sp>
      <p:sp>
        <p:nvSpPr>
          <p:cNvPr id="176" name="Google Shape;176;p22"/>
          <p:cNvSpPr/>
          <p:nvPr/>
        </p:nvSpPr>
        <p:spPr>
          <a:xfrm>
            <a:off x="0" y="-2750"/>
            <a:ext cx="9144000" cy="3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4525" y="48500"/>
            <a:ext cx="1930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8219350" y="59650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Inicia</a:t>
            </a:r>
            <a:br>
              <a:rPr lang="es" sz="1000"/>
            </a:br>
            <a:r>
              <a:rPr lang="es" sz="1000"/>
              <a:t>sesión</a:t>
            </a:r>
            <a:endParaRPr sz="1000"/>
          </a:p>
        </p:txBody>
      </p:sp>
      <p:sp>
        <p:nvSpPr>
          <p:cNvPr id="179" name="Google Shape;179;p22"/>
          <p:cNvSpPr/>
          <p:nvPr/>
        </p:nvSpPr>
        <p:spPr>
          <a:xfrm>
            <a:off x="7340280" y="56305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Registrate</a:t>
            </a:r>
            <a:endParaRPr sz="1000"/>
          </a:p>
        </p:txBody>
      </p:sp>
      <p:sp>
        <p:nvSpPr>
          <p:cNvPr id="180" name="Google Shape;180;p22"/>
          <p:cNvSpPr/>
          <p:nvPr/>
        </p:nvSpPr>
        <p:spPr>
          <a:xfrm>
            <a:off x="1842500" y="387250"/>
            <a:ext cx="4643700" cy="475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915613" y="504715"/>
            <a:ext cx="4514100" cy="154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957013" y="546888"/>
            <a:ext cx="328200" cy="36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3" name="Google Shape;183;p22"/>
          <p:cNvSpPr txBox="1"/>
          <p:nvPr/>
        </p:nvSpPr>
        <p:spPr>
          <a:xfrm>
            <a:off x="1995163" y="950041"/>
            <a:ext cx="4326900" cy="7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976563" y="580438"/>
            <a:ext cx="2333700" cy="29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juego]</a:t>
            </a:r>
            <a:endParaRPr sz="1000"/>
          </a:p>
        </p:txBody>
      </p:sp>
      <p:sp>
        <p:nvSpPr>
          <p:cNvPr id="185" name="Google Shape;185;p22"/>
          <p:cNvSpPr/>
          <p:nvPr/>
        </p:nvSpPr>
        <p:spPr>
          <a:xfrm>
            <a:off x="2315988" y="580438"/>
            <a:ext cx="919200" cy="29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[autor post]</a:t>
            </a:r>
            <a:endParaRPr sz="1100"/>
          </a:p>
        </p:txBody>
      </p:sp>
      <p:sp>
        <p:nvSpPr>
          <p:cNvPr id="186" name="Google Shape;186;p22"/>
          <p:cNvSpPr/>
          <p:nvPr/>
        </p:nvSpPr>
        <p:spPr>
          <a:xfrm>
            <a:off x="5213163" y="1784665"/>
            <a:ext cx="749100" cy="175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187" name="Google Shape;187;p22"/>
          <p:cNvSpPr/>
          <p:nvPr/>
        </p:nvSpPr>
        <p:spPr>
          <a:xfrm>
            <a:off x="5982063" y="1724910"/>
            <a:ext cx="328200" cy="29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sp>
        <p:nvSpPr>
          <p:cNvPr id="188" name="Google Shape;188;p22"/>
          <p:cNvSpPr/>
          <p:nvPr/>
        </p:nvSpPr>
        <p:spPr>
          <a:xfrm>
            <a:off x="3193521" y="3788132"/>
            <a:ext cx="193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189" name="Google Shape;189;p22"/>
          <p:cNvSpPr/>
          <p:nvPr/>
        </p:nvSpPr>
        <p:spPr>
          <a:xfrm>
            <a:off x="1907288" y="2187025"/>
            <a:ext cx="4514100" cy="154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194950" y="0"/>
            <a:ext cx="46437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309475" y="4097825"/>
            <a:ext cx="4431300" cy="6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[input] post nuevo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821575" y="4785275"/>
            <a:ext cx="919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publicar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21700" y="4785275"/>
            <a:ext cx="1293900" cy="265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\/  [juego]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273500" y="438825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314900" y="476725"/>
            <a:ext cx="328200" cy="32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00" name="Google Shape;200;p23"/>
          <p:cNvSpPr txBox="1"/>
          <p:nvPr/>
        </p:nvSpPr>
        <p:spPr>
          <a:xfrm>
            <a:off x="2353050" y="839025"/>
            <a:ext cx="4326900" cy="62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4334450" y="506875"/>
            <a:ext cx="23337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</a:t>
            </a:r>
            <a:r>
              <a:rPr lang="es" sz="1100"/>
              <a:t>juego]</a:t>
            </a:r>
            <a:endParaRPr sz="1000"/>
          </a:p>
        </p:txBody>
      </p:sp>
      <p:sp>
        <p:nvSpPr>
          <p:cNvPr id="202" name="Google Shape;202;p23"/>
          <p:cNvSpPr/>
          <p:nvPr/>
        </p:nvSpPr>
        <p:spPr>
          <a:xfrm>
            <a:off x="2673875" y="506875"/>
            <a:ext cx="919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[autor post]</a:t>
            </a:r>
            <a:endParaRPr sz="1100"/>
          </a:p>
        </p:txBody>
      </p:sp>
      <p:sp>
        <p:nvSpPr>
          <p:cNvPr id="203" name="Google Shape;203;p23"/>
          <p:cNvSpPr/>
          <p:nvPr/>
        </p:nvSpPr>
        <p:spPr>
          <a:xfrm>
            <a:off x="7028775" y="95900"/>
            <a:ext cx="1957800" cy="26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[input] Busca un juego…</a:t>
            </a:r>
            <a:endParaRPr sz="700"/>
          </a:p>
        </p:txBody>
      </p:sp>
      <p:sp>
        <p:nvSpPr>
          <p:cNvPr id="204" name="Google Shape;204;p23"/>
          <p:cNvSpPr/>
          <p:nvPr/>
        </p:nvSpPr>
        <p:spPr>
          <a:xfrm>
            <a:off x="5571050" y="1589075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205" name="Google Shape;205;p23"/>
          <p:cNvSpPr/>
          <p:nvPr/>
        </p:nvSpPr>
        <p:spPr>
          <a:xfrm>
            <a:off x="6339950" y="1535375"/>
            <a:ext cx="328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sp>
        <p:nvSpPr>
          <p:cNvPr id="206" name="Google Shape;206;p23"/>
          <p:cNvSpPr/>
          <p:nvPr/>
        </p:nvSpPr>
        <p:spPr>
          <a:xfrm>
            <a:off x="3551408" y="3389525"/>
            <a:ext cx="1930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207" name="Google Shape;207;p23"/>
          <p:cNvSpPr/>
          <p:nvPr/>
        </p:nvSpPr>
        <p:spPr>
          <a:xfrm>
            <a:off x="2273500" y="1920938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0" y="-2750"/>
            <a:ext cx="9144000" cy="3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8765625" y="28450"/>
            <a:ext cx="328200" cy="3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10" name="Google Shape;210;p23"/>
          <p:cNvSpPr/>
          <p:nvPr/>
        </p:nvSpPr>
        <p:spPr>
          <a:xfrm>
            <a:off x="7468350" y="59650"/>
            <a:ext cx="12648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usuario]</a:t>
            </a:r>
            <a:endParaRPr sz="1100"/>
          </a:p>
        </p:txBody>
      </p:sp>
      <p:sp>
        <p:nvSpPr>
          <p:cNvPr id="211" name="Google Shape;211;p23"/>
          <p:cNvSpPr/>
          <p:nvPr/>
        </p:nvSpPr>
        <p:spPr>
          <a:xfrm>
            <a:off x="74525" y="48500"/>
            <a:ext cx="1930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/>
          <p:nvPr/>
        </p:nvSpPr>
        <p:spPr>
          <a:xfrm>
            <a:off x="2194950" y="0"/>
            <a:ext cx="46437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268075" y="562775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2309475" y="631895"/>
            <a:ext cx="328200" cy="32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19" name="Google Shape;219;p24"/>
          <p:cNvSpPr txBox="1"/>
          <p:nvPr/>
        </p:nvSpPr>
        <p:spPr>
          <a:xfrm>
            <a:off x="2347625" y="994195"/>
            <a:ext cx="4326900" cy="62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329025" y="662045"/>
            <a:ext cx="23337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juego]</a:t>
            </a:r>
            <a:endParaRPr sz="1000"/>
          </a:p>
        </p:txBody>
      </p:sp>
      <p:sp>
        <p:nvSpPr>
          <p:cNvPr id="221" name="Google Shape;221;p24"/>
          <p:cNvSpPr/>
          <p:nvPr/>
        </p:nvSpPr>
        <p:spPr>
          <a:xfrm>
            <a:off x="2668450" y="662045"/>
            <a:ext cx="919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[autor post]</a:t>
            </a:r>
            <a:endParaRPr sz="1100"/>
          </a:p>
        </p:txBody>
      </p:sp>
      <p:sp>
        <p:nvSpPr>
          <p:cNvPr id="222" name="Google Shape;222;p24"/>
          <p:cNvSpPr/>
          <p:nvPr/>
        </p:nvSpPr>
        <p:spPr>
          <a:xfrm>
            <a:off x="74525" y="48500"/>
            <a:ext cx="1957800" cy="360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74525" y="488825"/>
            <a:ext cx="1957800" cy="62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117675" y="539275"/>
            <a:ext cx="544200" cy="5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25" name="Google Shape;225;p24"/>
          <p:cNvSpPr/>
          <p:nvPr/>
        </p:nvSpPr>
        <p:spPr>
          <a:xfrm>
            <a:off x="693600" y="778075"/>
            <a:ext cx="12648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usuario]</a:t>
            </a:r>
            <a:endParaRPr sz="1100"/>
          </a:p>
        </p:txBody>
      </p:sp>
      <p:sp>
        <p:nvSpPr>
          <p:cNvPr id="226" name="Google Shape;226;p24"/>
          <p:cNvSpPr/>
          <p:nvPr/>
        </p:nvSpPr>
        <p:spPr>
          <a:xfrm>
            <a:off x="693600" y="539275"/>
            <a:ext cx="1264800" cy="186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Sesión iniciada:</a:t>
            </a:r>
            <a:endParaRPr sz="800"/>
          </a:p>
        </p:txBody>
      </p:sp>
      <p:sp>
        <p:nvSpPr>
          <p:cNvPr id="227" name="Google Shape;227;p24"/>
          <p:cNvSpPr/>
          <p:nvPr/>
        </p:nvSpPr>
        <p:spPr>
          <a:xfrm>
            <a:off x="6901075" y="48500"/>
            <a:ext cx="2110500" cy="29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8" name="Google Shape;228;p24"/>
          <p:cNvSpPr/>
          <p:nvPr/>
        </p:nvSpPr>
        <p:spPr>
          <a:xfrm>
            <a:off x="5565625" y="1744245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229" name="Google Shape;229;p24"/>
          <p:cNvSpPr/>
          <p:nvPr/>
        </p:nvSpPr>
        <p:spPr>
          <a:xfrm>
            <a:off x="6334525" y="1690545"/>
            <a:ext cx="328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sp>
        <p:nvSpPr>
          <p:cNvPr id="230" name="Google Shape;230;p24"/>
          <p:cNvSpPr/>
          <p:nvPr/>
        </p:nvSpPr>
        <p:spPr>
          <a:xfrm>
            <a:off x="3545983" y="3544695"/>
            <a:ext cx="1930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231" name="Google Shape;231;p24"/>
          <p:cNvSpPr/>
          <p:nvPr/>
        </p:nvSpPr>
        <p:spPr>
          <a:xfrm>
            <a:off x="2268075" y="2076108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991250" y="143475"/>
            <a:ext cx="1957800" cy="194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[input] post nuevo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7005050" y="2154975"/>
            <a:ext cx="1930200" cy="360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\/  [juego]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7830950" y="2579475"/>
            <a:ext cx="11043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09800" y="637176"/>
            <a:ext cx="4643700" cy="427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82913" y="742738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24313" y="780638"/>
            <a:ext cx="328200" cy="325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2" name="Google Shape;62;p14"/>
          <p:cNvSpPr txBox="1"/>
          <p:nvPr/>
        </p:nvSpPr>
        <p:spPr>
          <a:xfrm>
            <a:off x="262463" y="1142938"/>
            <a:ext cx="4326900" cy="62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43863" y="810788"/>
            <a:ext cx="23337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juego]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583288" y="810788"/>
            <a:ext cx="919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[autor post]</a:t>
            </a:r>
            <a:endParaRPr sz="1100"/>
          </a:p>
        </p:txBody>
      </p:sp>
      <p:sp>
        <p:nvSpPr>
          <p:cNvPr id="65" name="Google Shape;65;p14"/>
          <p:cNvSpPr/>
          <p:nvPr/>
        </p:nvSpPr>
        <p:spPr>
          <a:xfrm>
            <a:off x="5036600" y="637175"/>
            <a:ext cx="3988800" cy="427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" name="Google Shape;66;p14"/>
          <p:cNvSpPr/>
          <p:nvPr/>
        </p:nvSpPr>
        <p:spPr>
          <a:xfrm>
            <a:off x="3480463" y="1892988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67" name="Google Shape;67;p14"/>
          <p:cNvSpPr/>
          <p:nvPr/>
        </p:nvSpPr>
        <p:spPr>
          <a:xfrm>
            <a:off x="4249363" y="1839288"/>
            <a:ext cx="328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sp>
        <p:nvSpPr>
          <p:cNvPr id="68" name="Google Shape;68;p14"/>
          <p:cNvSpPr/>
          <p:nvPr/>
        </p:nvSpPr>
        <p:spPr>
          <a:xfrm>
            <a:off x="1460821" y="3693438"/>
            <a:ext cx="1930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174588" y="2254575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180900" y="806464"/>
            <a:ext cx="3700200" cy="28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[input] post nuevo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159400" y="3810425"/>
            <a:ext cx="1721700" cy="38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\/  [juego]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180899" y="3810425"/>
            <a:ext cx="1685700" cy="38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publicar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0" y="-6100"/>
            <a:ext cx="91440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4525" y="48500"/>
            <a:ext cx="1957800" cy="360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47192" y="48500"/>
            <a:ext cx="441000" cy="40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76" name="Google Shape;76;p14"/>
          <p:cNvSpPr/>
          <p:nvPr/>
        </p:nvSpPr>
        <p:spPr>
          <a:xfrm>
            <a:off x="7760600" y="120200"/>
            <a:ext cx="12648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usuario]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7028775" y="95900"/>
            <a:ext cx="1957800" cy="26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[input] Busca un juego…</a:t>
            </a:r>
            <a:endParaRPr sz="700"/>
          </a:p>
        </p:txBody>
      </p:sp>
      <p:sp>
        <p:nvSpPr>
          <p:cNvPr id="82" name="Google Shape;82;p15"/>
          <p:cNvSpPr/>
          <p:nvPr/>
        </p:nvSpPr>
        <p:spPr>
          <a:xfrm>
            <a:off x="0" y="-2750"/>
            <a:ext cx="9144000" cy="3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4525" y="48500"/>
            <a:ext cx="19302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219350" y="59650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Inicia</a:t>
            </a:r>
            <a:br>
              <a:rPr lang="es" sz="1000"/>
            </a:br>
            <a:r>
              <a:rPr lang="es" sz="1000"/>
              <a:t>sesión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7340280" y="56305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Registrate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235175" y="445650"/>
            <a:ext cx="4643700" cy="4573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99972" y="504715"/>
            <a:ext cx="4514100" cy="154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41372" y="546888"/>
            <a:ext cx="328200" cy="36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9" name="Google Shape;89;p15"/>
          <p:cNvSpPr txBox="1"/>
          <p:nvPr/>
        </p:nvSpPr>
        <p:spPr>
          <a:xfrm>
            <a:off x="379522" y="950041"/>
            <a:ext cx="4326900" cy="7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360922" y="580438"/>
            <a:ext cx="2333700" cy="29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juego]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700347" y="580438"/>
            <a:ext cx="919200" cy="29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[autor post]</a:t>
            </a:r>
            <a:endParaRPr sz="1100"/>
          </a:p>
        </p:txBody>
      </p:sp>
      <p:sp>
        <p:nvSpPr>
          <p:cNvPr id="92" name="Google Shape;92;p15"/>
          <p:cNvSpPr/>
          <p:nvPr/>
        </p:nvSpPr>
        <p:spPr>
          <a:xfrm>
            <a:off x="3597522" y="1784665"/>
            <a:ext cx="749100" cy="175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93" name="Google Shape;93;p15"/>
          <p:cNvSpPr/>
          <p:nvPr/>
        </p:nvSpPr>
        <p:spPr>
          <a:xfrm>
            <a:off x="4366422" y="1724910"/>
            <a:ext cx="328200" cy="29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sp>
        <p:nvSpPr>
          <p:cNvPr id="94" name="Google Shape;94;p15"/>
          <p:cNvSpPr/>
          <p:nvPr/>
        </p:nvSpPr>
        <p:spPr>
          <a:xfrm>
            <a:off x="1577881" y="3788132"/>
            <a:ext cx="193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291647" y="2187025"/>
            <a:ext cx="4514100" cy="1548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119550" y="1650250"/>
            <a:ext cx="3749400" cy="200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Regístrate</a:t>
            </a:r>
            <a:r>
              <a:rPr lang="es"/>
              <a:t> o inicia </a:t>
            </a:r>
            <a:r>
              <a:rPr lang="es"/>
              <a:t>sesión</a:t>
            </a:r>
            <a:r>
              <a:rPr lang="es"/>
              <a:t> para publicar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 rot="405466">
            <a:off x="1108950" y="844276"/>
            <a:ext cx="4740516" cy="29158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3C78D8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15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Página</a:t>
            </a:r>
            <a:br>
              <a:rPr b="0" i="0">
                <a:ln cap="flat" cmpd="sng" w="28575">
                  <a:solidFill>
                    <a:srgbClr val="3C78D8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15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28575">
                  <a:solidFill>
                    <a:srgbClr val="3C78D8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15C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de Usuario</a:t>
            </a:r>
          </a:p>
        </p:txBody>
      </p:sp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557300" y="2946685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107" name="Google Shape;107;p17"/>
          <p:cNvSpPr/>
          <p:nvPr/>
        </p:nvSpPr>
        <p:spPr>
          <a:xfrm>
            <a:off x="6326200" y="2892985"/>
            <a:ext cx="328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2148925" y="387245"/>
            <a:ext cx="4643700" cy="4561196"/>
            <a:chOff x="1927688" y="880350"/>
            <a:chExt cx="4643700" cy="4756200"/>
          </a:xfrm>
        </p:grpSpPr>
        <p:sp>
          <p:nvSpPr>
            <p:cNvPr id="109" name="Google Shape;109;p17"/>
            <p:cNvSpPr/>
            <p:nvPr/>
          </p:nvSpPr>
          <p:spPr>
            <a:xfrm>
              <a:off x="1927688" y="880350"/>
              <a:ext cx="4643700" cy="4756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992475" y="935425"/>
              <a:ext cx="4514100" cy="94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2106268" y="1033545"/>
              <a:ext cx="351600" cy="325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528900" y="993455"/>
              <a:ext cx="3949200" cy="2421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/>
                <a:t>[nombre usuario]</a:t>
              </a:r>
              <a:endParaRPr sz="11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562050" y="1315443"/>
              <a:ext cx="3882900" cy="498300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/>
                <a:t>[descripcion usuario]</a:t>
              </a:r>
              <a:endParaRPr sz="1100"/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0" y="-2750"/>
            <a:ext cx="9144000" cy="3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765625" y="28450"/>
            <a:ext cx="328200" cy="3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6" name="Google Shape;116;p17"/>
          <p:cNvSpPr/>
          <p:nvPr/>
        </p:nvSpPr>
        <p:spPr>
          <a:xfrm>
            <a:off x="7468350" y="59650"/>
            <a:ext cx="12648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usuario]</a:t>
            </a:r>
            <a:endParaRPr sz="1100"/>
          </a:p>
        </p:txBody>
      </p:sp>
      <p:sp>
        <p:nvSpPr>
          <p:cNvPr id="117" name="Google Shape;117;p17"/>
          <p:cNvSpPr/>
          <p:nvPr/>
        </p:nvSpPr>
        <p:spPr>
          <a:xfrm>
            <a:off x="2213725" y="1388205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281475" y="1773010"/>
            <a:ext cx="4326900" cy="62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[Texto del post]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281475" y="1438505"/>
            <a:ext cx="4326900" cy="265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[nombre juego]</a:t>
            </a:r>
            <a:endParaRPr sz="1000"/>
          </a:p>
        </p:txBody>
      </p:sp>
      <p:sp>
        <p:nvSpPr>
          <p:cNvPr id="120" name="Google Shape;120;p17"/>
          <p:cNvSpPr/>
          <p:nvPr/>
        </p:nvSpPr>
        <p:spPr>
          <a:xfrm>
            <a:off x="3537658" y="4524035"/>
            <a:ext cx="1930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…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2213725" y="2904023"/>
            <a:ext cx="4514100" cy="1391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557300" y="2525388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123" name="Google Shape;123;p17"/>
          <p:cNvSpPr/>
          <p:nvPr/>
        </p:nvSpPr>
        <p:spPr>
          <a:xfrm>
            <a:off x="6326200" y="2471688"/>
            <a:ext cx="3282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like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 rot="-639930">
            <a:off x="2115273" y="1546703"/>
            <a:ext cx="6728417" cy="29684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Página</a:t>
            </a:r>
            <a:b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de Registro</a:t>
            </a:r>
            <a:b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e Inicio</a:t>
            </a:r>
            <a:b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2857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D4EB"/>
                    </a:gs>
                    <a:gs pos="100000">
                      <a:srgbClr val="9080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de Sesion</a:t>
            </a: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5557300" y="2946685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134" name="Google Shape;134;p19"/>
          <p:cNvSpPr/>
          <p:nvPr/>
        </p:nvSpPr>
        <p:spPr>
          <a:xfrm>
            <a:off x="2233325" y="351300"/>
            <a:ext cx="4643700" cy="479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4750" y="0"/>
            <a:ext cx="91440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Misión</a:t>
            </a:r>
            <a:r>
              <a:rPr lang="es"/>
              <a:t> Actual: Registrate 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214825" y="673596"/>
            <a:ext cx="2806500" cy="26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[input usuario]</a:t>
            </a:r>
            <a:endParaRPr sz="1100"/>
          </a:p>
        </p:txBody>
      </p:sp>
      <p:sp>
        <p:nvSpPr>
          <p:cNvPr id="137" name="Google Shape;137;p19"/>
          <p:cNvSpPr/>
          <p:nvPr/>
        </p:nvSpPr>
        <p:spPr>
          <a:xfrm>
            <a:off x="3214825" y="1221825"/>
            <a:ext cx="2806500" cy="26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[input contraseña]</a:t>
            </a:r>
            <a:endParaRPr sz="1100"/>
          </a:p>
        </p:txBody>
      </p:sp>
      <p:sp>
        <p:nvSpPr>
          <p:cNvPr id="138" name="Google Shape;138;p19"/>
          <p:cNvSpPr/>
          <p:nvPr/>
        </p:nvSpPr>
        <p:spPr>
          <a:xfrm>
            <a:off x="3229675" y="1726925"/>
            <a:ext cx="2806500" cy="26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[input confirma contraseña]</a:t>
            </a:r>
            <a:endParaRPr sz="1100"/>
          </a:p>
        </p:txBody>
      </p:sp>
      <p:sp>
        <p:nvSpPr>
          <p:cNvPr id="139" name="Google Shape;139;p19"/>
          <p:cNvSpPr/>
          <p:nvPr/>
        </p:nvSpPr>
        <p:spPr>
          <a:xfrm>
            <a:off x="3192900" y="457425"/>
            <a:ext cx="1514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Nombre:</a:t>
            </a:r>
            <a:endParaRPr sz="1200"/>
          </a:p>
        </p:txBody>
      </p:sp>
      <p:sp>
        <p:nvSpPr>
          <p:cNvPr id="140" name="Google Shape;140;p19"/>
          <p:cNvSpPr/>
          <p:nvPr/>
        </p:nvSpPr>
        <p:spPr>
          <a:xfrm>
            <a:off x="3192900" y="1001400"/>
            <a:ext cx="1514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Contraseña</a:t>
            </a:r>
            <a:r>
              <a:rPr lang="es" sz="1200"/>
              <a:t>:</a:t>
            </a:r>
            <a:endParaRPr sz="1200"/>
          </a:p>
        </p:txBody>
      </p:sp>
      <p:sp>
        <p:nvSpPr>
          <p:cNvPr id="141" name="Google Shape;141;p19"/>
          <p:cNvSpPr/>
          <p:nvPr/>
        </p:nvSpPr>
        <p:spPr>
          <a:xfrm>
            <a:off x="3183500" y="1526500"/>
            <a:ext cx="17952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Confirma Contraseña</a:t>
            </a:r>
            <a:r>
              <a:rPr lang="es" sz="1200"/>
              <a:t>:</a:t>
            </a:r>
            <a:endParaRPr sz="1200"/>
          </a:p>
        </p:txBody>
      </p:sp>
      <p:sp>
        <p:nvSpPr>
          <p:cNvPr id="142" name="Google Shape;142;p19"/>
          <p:cNvSpPr/>
          <p:nvPr/>
        </p:nvSpPr>
        <p:spPr>
          <a:xfrm>
            <a:off x="5136351" y="2230450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153900" y="2230450"/>
            <a:ext cx="1930200" cy="265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\/  [juego]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183500" y="2034775"/>
            <a:ext cx="2162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Sigue tus juegos favoritos</a:t>
            </a:r>
            <a:r>
              <a:rPr lang="es" sz="1200"/>
              <a:t>:</a:t>
            </a:r>
            <a:endParaRPr sz="1200"/>
          </a:p>
        </p:txBody>
      </p:sp>
      <p:sp>
        <p:nvSpPr>
          <p:cNvPr id="145" name="Google Shape;145;p19"/>
          <p:cNvSpPr/>
          <p:nvPr/>
        </p:nvSpPr>
        <p:spPr>
          <a:xfrm>
            <a:off x="3183500" y="2595575"/>
            <a:ext cx="2806500" cy="1504800"/>
          </a:xfrm>
          <a:prstGeom prst="roundRect">
            <a:avLst>
              <a:gd fmla="val 776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[lista de juegos ya agregados]</a:t>
            </a:r>
            <a:endParaRPr sz="1100"/>
          </a:p>
        </p:txBody>
      </p:sp>
      <p:sp>
        <p:nvSpPr>
          <p:cNvPr id="146" name="Google Shape;146;p19"/>
          <p:cNvSpPr/>
          <p:nvPr/>
        </p:nvSpPr>
        <p:spPr>
          <a:xfrm>
            <a:off x="4910000" y="4200300"/>
            <a:ext cx="10803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orale!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8290225" y="43050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Inicia</a:t>
            </a:r>
            <a:br>
              <a:rPr lang="es" sz="1000"/>
            </a:br>
            <a:r>
              <a:rPr lang="es" sz="1000"/>
              <a:t>sesion</a:t>
            </a:r>
            <a:endParaRPr sz="1000"/>
          </a:p>
        </p:txBody>
      </p:sp>
      <p:sp>
        <p:nvSpPr>
          <p:cNvPr id="148" name="Google Shape;148;p19"/>
          <p:cNvSpPr/>
          <p:nvPr/>
        </p:nvSpPr>
        <p:spPr>
          <a:xfrm>
            <a:off x="6841950" y="96750"/>
            <a:ext cx="1385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Ya tienes sesion?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5557300" y="2946685"/>
            <a:ext cx="749100" cy="15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[num. Likes]</a:t>
            </a:r>
            <a:endParaRPr sz="800"/>
          </a:p>
        </p:txBody>
      </p:sp>
      <p:sp>
        <p:nvSpPr>
          <p:cNvPr id="154" name="Google Shape;154;p20"/>
          <p:cNvSpPr/>
          <p:nvPr/>
        </p:nvSpPr>
        <p:spPr>
          <a:xfrm>
            <a:off x="2233325" y="351300"/>
            <a:ext cx="4643700" cy="479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4750" y="0"/>
            <a:ext cx="91440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 Sesion 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214825" y="673596"/>
            <a:ext cx="2806500" cy="26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[input usuario]</a:t>
            </a:r>
            <a:endParaRPr sz="1100"/>
          </a:p>
        </p:txBody>
      </p:sp>
      <p:sp>
        <p:nvSpPr>
          <p:cNvPr id="157" name="Google Shape;157;p20"/>
          <p:cNvSpPr/>
          <p:nvPr/>
        </p:nvSpPr>
        <p:spPr>
          <a:xfrm>
            <a:off x="3214825" y="1221825"/>
            <a:ext cx="2806500" cy="265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[input contraseña]</a:t>
            </a:r>
            <a:endParaRPr sz="1100"/>
          </a:p>
        </p:txBody>
      </p:sp>
      <p:sp>
        <p:nvSpPr>
          <p:cNvPr id="158" name="Google Shape;158;p20"/>
          <p:cNvSpPr/>
          <p:nvPr/>
        </p:nvSpPr>
        <p:spPr>
          <a:xfrm>
            <a:off x="3192900" y="457425"/>
            <a:ext cx="1514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Nombre:</a:t>
            </a:r>
            <a:endParaRPr sz="1200"/>
          </a:p>
        </p:txBody>
      </p:sp>
      <p:sp>
        <p:nvSpPr>
          <p:cNvPr id="159" name="Google Shape;159;p20"/>
          <p:cNvSpPr/>
          <p:nvPr/>
        </p:nvSpPr>
        <p:spPr>
          <a:xfrm>
            <a:off x="3192900" y="1001400"/>
            <a:ext cx="15141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Contraseña:</a:t>
            </a:r>
            <a:endParaRPr sz="1200"/>
          </a:p>
        </p:txBody>
      </p:sp>
      <p:sp>
        <p:nvSpPr>
          <p:cNvPr id="160" name="Google Shape;160;p20"/>
          <p:cNvSpPr/>
          <p:nvPr/>
        </p:nvSpPr>
        <p:spPr>
          <a:xfrm>
            <a:off x="5167526" y="1590425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290225" y="43050"/>
            <a:ext cx="853800" cy="26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Registrate</a:t>
            </a:r>
            <a:endParaRPr sz="1000"/>
          </a:p>
        </p:txBody>
      </p:sp>
      <p:sp>
        <p:nvSpPr>
          <p:cNvPr id="162" name="Google Shape;162;p20"/>
          <p:cNvSpPr/>
          <p:nvPr/>
        </p:nvSpPr>
        <p:spPr>
          <a:xfrm>
            <a:off x="6525625" y="96750"/>
            <a:ext cx="1701300" cy="1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Aun no tienes sesion?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-88725" y="-98975"/>
            <a:ext cx="9379200" cy="561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rot="594917">
            <a:off x="1265000" y="394099"/>
            <a:ext cx="3576902" cy="40824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C27BA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Páginas</a:t>
            </a:r>
            <a:br>
              <a:rPr b="0" i="0">
                <a:ln cap="flat" cmpd="sng" w="28575">
                  <a:solidFill>
                    <a:srgbClr val="C27BA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28575">
                  <a:solidFill>
                    <a:srgbClr val="C27BA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Descartadas</a:t>
            </a:r>
          </a:p>
        </p:txBody>
      </p:sp>
      <p:sp>
        <p:nvSpPr>
          <p:cNvPr id="169" name="Google Shape;169;p21"/>
          <p:cNvSpPr/>
          <p:nvPr/>
        </p:nvSpPr>
        <p:spPr>
          <a:xfrm rot="355186">
            <a:off x="5525457" y="483760"/>
            <a:ext cx="3115313" cy="3092686"/>
          </a:xfrm>
          <a:prstGeom prst="mathPlus">
            <a:avLst>
              <a:gd fmla="val 10142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 rot="341380">
            <a:off x="6747576" y="3055565"/>
            <a:ext cx="326810" cy="151345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