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72674-6FB9-4617-A48A-E5FEA123F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953" y="1769036"/>
            <a:ext cx="8812122" cy="1251055"/>
          </a:xfrm>
        </p:spPr>
        <p:txBody>
          <a:bodyPr/>
          <a:lstStyle/>
          <a:p>
            <a:r>
              <a:rPr lang="en-US" altLang="zh-CN" dirty="0" err="1"/>
              <a:t>Markx</a:t>
            </a:r>
            <a:r>
              <a:rPr lang="en-US" altLang="zh-CN" dirty="0"/>
              <a:t>:</a:t>
            </a:r>
            <a:r>
              <a:rPr lang="zh-CN" altLang="en-US" dirty="0"/>
              <a:t>写作语言设计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DC28D9-843E-46BD-AF9A-D40E36E48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报告人：周千森</a:t>
            </a:r>
          </a:p>
        </p:txBody>
      </p:sp>
    </p:spTree>
    <p:extLst>
      <p:ext uri="{BB962C8B-B14F-4D97-AF65-F5344CB8AC3E}">
        <p14:creationId xmlns:p14="http://schemas.microsoft.com/office/powerpoint/2010/main" val="395990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33E17-E770-4D9C-AA9B-C58CEF15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790388"/>
          </a:xfrm>
        </p:spPr>
        <p:txBody>
          <a:bodyPr/>
          <a:lstStyle/>
          <a:p>
            <a:r>
              <a:rPr lang="zh-CN" altLang="en-US" dirty="0"/>
              <a:t>现存</a:t>
            </a:r>
            <a:r>
              <a:rPr lang="en-US" altLang="zh-CN" dirty="0"/>
              <a:t>markdown</a:t>
            </a:r>
            <a:r>
              <a:rPr lang="zh-CN" altLang="en-US" dirty="0"/>
              <a:t>语言存在的问题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98B28-717C-455C-A4D0-001E3D43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130" y="2417482"/>
            <a:ext cx="9601200" cy="2172447"/>
          </a:xfrm>
        </p:spPr>
        <p:txBody>
          <a:bodyPr/>
          <a:lstStyle/>
          <a:p>
            <a:r>
              <a:rPr lang="zh-CN" altLang="en-US" sz="2800" dirty="0"/>
              <a:t>语法简单，不能应用复杂场景</a:t>
            </a:r>
            <a:endParaRPr lang="en-US" altLang="zh-CN" sz="2800" dirty="0"/>
          </a:p>
          <a:p>
            <a:r>
              <a:rPr lang="zh-CN" altLang="en-US" sz="2800" dirty="0"/>
              <a:t>标准不统一，语言之间不兼容</a:t>
            </a:r>
            <a:endParaRPr lang="en-US" altLang="zh-CN" sz="2800" dirty="0"/>
          </a:p>
          <a:p>
            <a:r>
              <a:rPr lang="zh-CN" altLang="en-US" sz="2800" dirty="0"/>
              <a:t>可扩展性差，不能定制功能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63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40D87-CB9B-49F7-8559-067B611A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691E8-FA32-4192-B698-D600A5DC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11268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利用编程语言设计的方法，设计一个</a:t>
            </a:r>
            <a:r>
              <a:rPr lang="en-US" altLang="zh-CN" dirty="0"/>
              <a:t>markdown</a:t>
            </a:r>
            <a:r>
              <a:rPr lang="zh-CN" altLang="en-US" dirty="0"/>
              <a:t>解析器使之</a:t>
            </a:r>
            <a:endParaRPr lang="en-US" altLang="zh-CN" dirty="0"/>
          </a:p>
          <a:p>
            <a:r>
              <a:rPr lang="zh-CN" altLang="en-US" dirty="0"/>
              <a:t>高扩展性：可自定义语法以满足特定需求</a:t>
            </a:r>
            <a:endParaRPr lang="en-US" altLang="zh-CN" dirty="0"/>
          </a:p>
          <a:p>
            <a:r>
              <a:rPr lang="zh-CN" altLang="en-US" dirty="0"/>
              <a:t>可嵌入：以库的方法编译，可嵌入到任何项目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97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6A1E8-C0A2-43AC-935D-C3B80F1D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2106"/>
          </a:xfrm>
        </p:spPr>
        <p:txBody>
          <a:bodyPr/>
          <a:lstStyle/>
          <a:p>
            <a:r>
              <a:rPr lang="en-US" altLang="zh-CN" dirty="0" err="1"/>
              <a:t>MarkX</a:t>
            </a:r>
            <a:r>
              <a:rPr lang="zh-CN" altLang="en-US" dirty="0"/>
              <a:t>功能设计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24695-0C88-490E-A563-7EFBDC5D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3623"/>
            <a:ext cx="9601200" cy="3581400"/>
          </a:xfrm>
        </p:spPr>
        <p:txBody>
          <a:bodyPr/>
          <a:lstStyle/>
          <a:p>
            <a:r>
              <a:rPr lang="zh-CN" altLang="en-US" dirty="0"/>
              <a:t>兼容当前 </a:t>
            </a:r>
            <a:r>
              <a:rPr lang="en-US" altLang="zh-CN" dirty="0" err="1"/>
              <a:t>CommonMark</a:t>
            </a:r>
            <a:r>
              <a:rPr lang="zh-CN" altLang="en-US" dirty="0"/>
              <a:t>语法</a:t>
            </a:r>
            <a:endParaRPr lang="en-US" altLang="zh-CN" dirty="0"/>
          </a:p>
          <a:p>
            <a:r>
              <a:rPr lang="zh-CN" altLang="en-US" dirty="0"/>
              <a:t>增加一些自定义功能：表格，代码块，数学环境，预定义样式等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47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EC521-3FE2-4995-8595-CC2DA6A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23B7C-5C6E-4253-B0ED-F955C95F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 err="1"/>
              <a:t>ebnf</a:t>
            </a:r>
            <a:r>
              <a:rPr lang="zh-CN" altLang="en-US" dirty="0"/>
              <a:t>形式语言</a:t>
            </a:r>
            <a:endParaRPr lang="en-US" altLang="zh-CN" dirty="0"/>
          </a:p>
          <a:p>
            <a:r>
              <a:rPr lang="zh-CN" altLang="en-US" dirty="0"/>
              <a:t>编写解析器</a:t>
            </a:r>
            <a:endParaRPr lang="en-US" altLang="zh-CN" dirty="0"/>
          </a:p>
          <a:p>
            <a:r>
              <a:rPr lang="en-US" altLang="zh-CN" dirty="0"/>
              <a:t>IR</a:t>
            </a:r>
            <a:r>
              <a:rPr lang="zh-CN" altLang="en-US" dirty="0"/>
              <a:t>：使用</a:t>
            </a:r>
            <a:r>
              <a:rPr lang="en-US" altLang="zh-CN" dirty="0"/>
              <a:t>AST</a:t>
            </a:r>
          </a:p>
          <a:p>
            <a:r>
              <a:rPr lang="zh-CN" altLang="en-US" dirty="0"/>
              <a:t>代码生成：利用</a:t>
            </a:r>
            <a:r>
              <a:rPr lang="en-US" altLang="zh-CN" dirty="0"/>
              <a:t>AST</a:t>
            </a:r>
            <a:r>
              <a:rPr lang="zh-CN" altLang="en-US" dirty="0"/>
              <a:t>生成</a:t>
            </a:r>
            <a:r>
              <a:rPr lang="en-US" altLang="zh-CN" dirty="0"/>
              <a:t>HTML</a:t>
            </a:r>
          </a:p>
          <a:p>
            <a:r>
              <a:rPr lang="zh-CN" altLang="en-US" dirty="0"/>
              <a:t>测试与改错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05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B14ED-CDB3-42AA-B431-4CB96E0A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9682"/>
          </a:xfrm>
        </p:spPr>
        <p:txBody>
          <a:bodyPr/>
          <a:lstStyle/>
          <a:p>
            <a:r>
              <a:rPr lang="zh-CN" altLang="en-US" dirty="0"/>
              <a:t>技术选择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53019-8D0C-4507-9D06-4EE2E1941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22816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采用</a:t>
            </a:r>
            <a:r>
              <a:rPr lang="en-US" altLang="zh-CN" dirty="0"/>
              <a:t>Rust</a:t>
            </a:r>
            <a:r>
              <a:rPr lang="zh-CN" altLang="en-US" dirty="0"/>
              <a:t>语言工具链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/>
              <a:t>pest</a:t>
            </a:r>
            <a:r>
              <a:rPr lang="zh-CN" altLang="en-US" dirty="0"/>
              <a:t>解析框架</a:t>
            </a:r>
            <a:endParaRPr lang="en-US" altLang="zh-CN" dirty="0"/>
          </a:p>
          <a:p>
            <a:r>
              <a:rPr lang="zh-CN" altLang="en-US" dirty="0">
                <a:effectLst/>
              </a:rPr>
              <a:t>开发环境：</a:t>
            </a:r>
            <a:r>
              <a:rPr lang="en-US" altLang="zh-CN" dirty="0">
                <a:effectLst/>
              </a:rPr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118253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48DE2-B787-4955-956B-3EC7F16A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中期报告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51B88-89E3-430B-8B01-E08088719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文档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197471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0050D-706C-43B1-B941-BA3CA7C8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EFB914-47A3-420B-90E5-EB1456960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259" y="1509992"/>
            <a:ext cx="8002494" cy="5001560"/>
          </a:xfrm>
        </p:spPr>
      </p:pic>
    </p:spTree>
    <p:extLst>
      <p:ext uri="{BB962C8B-B14F-4D97-AF65-F5344CB8AC3E}">
        <p14:creationId xmlns:p14="http://schemas.microsoft.com/office/powerpoint/2010/main" val="3929066683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41</TotalTime>
  <Words>150</Words>
  <Application>Microsoft Office PowerPoint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Franklin Gothic Book</vt:lpstr>
      <vt:lpstr>剪切</vt:lpstr>
      <vt:lpstr>Markx:写作语言设计</vt:lpstr>
      <vt:lpstr>现存markdown语言存在的问题</vt:lpstr>
      <vt:lpstr>解决方案</vt:lpstr>
      <vt:lpstr>MarkX功能设计</vt:lpstr>
      <vt:lpstr>设计流程</vt:lpstr>
      <vt:lpstr>技术选择</vt:lpstr>
      <vt:lpstr>中期报告</vt:lpstr>
      <vt:lpstr>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Markx:写作语言设计</dc:title>
  <dc:creator>Jamson Zhou</dc:creator>
  <cp:lastModifiedBy>Jamson Zhou</cp:lastModifiedBy>
  <cp:revision>6</cp:revision>
  <dcterms:created xsi:type="dcterms:W3CDTF">2021-09-14T00:04:04Z</dcterms:created>
  <dcterms:modified xsi:type="dcterms:W3CDTF">2021-10-12T00:42:20Z</dcterms:modified>
</cp:coreProperties>
</file>