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2CC18-868E-4E40-BFD3-99B3D18E7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0E0AF5-CF2E-45E3-86DE-528F56223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B382DC-5ABB-4137-B946-16AF1F6AF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66F4-AE68-4EFF-A62F-C1393AFD87CB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7229A2-AF84-4D38-9135-4C4DF236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3D32C3-A8FF-4208-A335-4282BC26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7B21-D155-4C75-8B82-C13742DF1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35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5F94D3-D823-4360-86A6-9DDAF728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DE1A06-6E41-43A3-845E-2B5FCE8BC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4EFFF-F038-4219-AFC8-40626A74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66F4-AE68-4EFF-A62F-C1393AFD87CB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6AC3F2-696D-4503-AAAC-D360CF0A4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7AB641-6B38-42E9-8810-DA340BB6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7B21-D155-4C75-8B82-C13742DF1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89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D9312A-C53C-47E7-8A0D-7A0AED275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4CBC37-4FA6-4E40-8AA9-226391307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E9E903-CC08-476F-813A-CD7308937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66F4-AE68-4EFF-A62F-C1393AFD87CB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7198D-E97B-455F-BEF1-FEA3714B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DB5B5D-6A92-4531-BE39-F5059F45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7B21-D155-4C75-8B82-C13742DF1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05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465A6-F125-49F2-B59A-0007C246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459A2-3A10-4CFC-9012-A948B88FE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EADD8F-FA92-4847-9634-1D8EFE80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66F4-AE68-4EFF-A62F-C1393AFD87CB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81485-BECD-4C08-8271-CF52A6DA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73FBFB-6603-45B7-8E8F-E98ED8FD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7B21-D155-4C75-8B82-C13742DF1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98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D7161-7A26-48DA-AC08-E6D152A1C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771F9D-E228-4B64-AFE3-F8753F559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C32308-6826-4E8E-95CA-56B9A6FE3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66F4-AE68-4EFF-A62F-C1393AFD87CB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63AAC9-F7C2-4920-8DE3-3390B78A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FEF369-074B-483A-9C38-089CEFE3C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7B21-D155-4C75-8B82-C13742DF1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3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A25FB-54F6-494B-850A-0E089D0D6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AFF728-BEDC-4E7B-9675-6A34C6081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E35C18-ADE5-47A0-9548-F2A870826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52BEEB-36E4-446C-8D0D-36E948C0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66F4-AE68-4EFF-A62F-C1393AFD87CB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62A7EE-4F86-4E95-B7A1-6C12AD34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125C83-1C0B-4AFD-BC78-2772D3E59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7B21-D155-4C75-8B82-C13742DF1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19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65E9D-E876-4161-8A16-719F4FBF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D06013-0B63-4BF3-8FAC-D85D0613F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CFEC0D-3F1F-44B0-AD19-6B4196CEC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59D2F6-6520-44AE-B454-447772BF7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CD77BB-A115-4D22-A7FB-CB5F7E331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914993-D24D-4D56-8A43-6FC9DA97D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66F4-AE68-4EFF-A62F-C1393AFD87CB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607A82-788E-437C-8697-3C3B8C77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E4297C-634D-46B9-BA07-33A720A2D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7B21-D155-4C75-8B82-C13742DF1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64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B5CE6-66C6-4AD3-86AF-6928A662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5E9B7-2B29-4F2E-A4F4-14C093C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66F4-AE68-4EFF-A62F-C1393AFD87CB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CD2DD7-F768-4C61-88C2-3297F944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12273C-3438-4288-8FF2-98F17A6B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7B21-D155-4C75-8B82-C13742DF1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61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4CEFC3-90F4-466A-AACC-DF6954B77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66F4-AE68-4EFF-A62F-C1393AFD87CB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45E6D-4021-4039-A8DC-39AE217F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466D6F-BD6C-49FA-BFEB-6C43822DE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7B21-D155-4C75-8B82-C13742DF1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83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DBB00-F462-4DC6-9FBD-6A575FE49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8F62D-B949-49E2-91C5-2B39D4622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5D30F9-6B1F-4FEC-82E0-AF3620696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2718C7-8107-44E6-83B2-1BE8ED473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66F4-AE68-4EFF-A62F-C1393AFD87CB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7F21AD-52BF-4557-9AAC-E031DAE0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E5BD8D-FD52-4BB6-B427-B78306310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7B21-D155-4C75-8B82-C13742DF1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23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00416-93C5-4474-B7B7-4A0DA1EAA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D97EE6-7F2F-4643-AFB3-8A7E919FE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43B41B-A26C-4A96-9885-23736AF91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CA959A-2787-4E29-B98D-7BD75A35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66F4-AE68-4EFF-A62F-C1393AFD87CB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0FD07E-F3D7-4DE5-98CA-1916CA937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A73445-3A24-406B-8E21-CB84FBCB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7B21-D155-4C75-8B82-C13742DF1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47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3A328A-C79A-4471-900D-B5436DD5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2ACB78-F294-45F0-A0AB-A562C19C4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7F5A8-EC6F-4039-953D-D7AEF6F67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866F4-AE68-4EFF-A62F-C1393AFD87CB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B9019C-991A-498B-923D-197AED1A5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9620C-9826-4474-B093-DEFE93130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D7B21-D155-4C75-8B82-C13742DF1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1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2041687-43F5-42A4-9FBE-87F556CB9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37" y="905261"/>
            <a:ext cx="1590897" cy="42201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5F407C-6C9D-4699-9671-8F1507AB6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178" y="418080"/>
            <a:ext cx="3038899" cy="48679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22F408-C4BE-4999-B012-9CC96DB27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521" y="544285"/>
            <a:ext cx="2828522" cy="504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52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9CB955-F2C4-4E44-9110-6610FAFC9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685794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6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78F409-FA9D-4D03-930F-F8E661681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685794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09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8CEE48-B9B2-43CA-B6E2-643CA17C0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685794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8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F2B388D-1151-4545-AA60-11D8580EB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36" y="524871"/>
            <a:ext cx="4077269" cy="52204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EDAA3E-365F-42C0-B397-03CAC1485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62949"/>
            <a:ext cx="4048690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9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2B4A52F-1A9D-44A3-B60B-D341E165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6" y="981911"/>
            <a:ext cx="10330543" cy="512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4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F5D07B3-B75C-4EC3-88F3-766BE48FB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809"/>
            <a:ext cx="12192000" cy="603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00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40B4B0A-EFE2-489D-A901-3A376D544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670"/>
            <a:ext cx="12192000" cy="604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03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3D97DF-C1D7-42F7-9B80-77F891D06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87" y="759626"/>
            <a:ext cx="4020111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5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B05222-020A-485B-8B61-4468420CB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685794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76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1CBF800-FF8E-4B7A-B935-14B618784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685794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6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CB16A0-3885-41A7-89ED-8D317B6BC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685794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32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승표 홍</dc:creator>
  <cp:lastModifiedBy>승표 홍</cp:lastModifiedBy>
  <cp:revision>9</cp:revision>
  <dcterms:created xsi:type="dcterms:W3CDTF">2025-06-25T05:13:02Z</dcterms:created>
  <dcterms:modified xsi:type="dcterms:W3CDTF">2025-06-25T13:35:43Z</dcterms:modified>
</cp:coreProperties>
</file>