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25"/>
  </p:notesMasterIdLst>
  <p:sldIdLst>
    <p:sldId id="260" r:id="rId2"/>
    <p:sldId id="263" r:id="rId3"/>
    <p:sldId id="262" r:id="rId4"/>
    <p:sldId id="265" r:id="rId5"/>
    <p:sldId id="264" r:id="rId6"/>
    <p:sldId id="271" r:id="rId7"/>
    <p:sldId id="261" r:id="rId8"/>
    <p:sldId id="266" r:id="rId9"/>
    <p:sldId id="283" r:id="rId10"/>
    <p:sldId id="281" r:id="rId11"/>
    <p:sldId id="289" r:id="rId12"/>
    <p:sldId id="269" r:id="rId13"/>
    <p:sldId id="288" r:id="rId14"/>
    <p:sldId id="284" r:id="rId15"/>
    <p:sldId id="286" r:id="rId16"/>
    <p:sldId id="285" r:id="rId17"/>
    <p:sldId id="268" r:id="rId18"/>
    <p:sldId id="276" r:id="rId19"/>
    <p:sldId id="277" r:id="rId20"/>
    <p:sldId id="282" r:id="rId21"/>
    <p:sldId id="270" r:id="rId22"/>
    <p:sldId id="27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0BD36-40F8-4A94-BEB2-72C239225C30}" v="8" dt="2022-04-21T18:35:17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s, Charles P" userId="S::cevans95@gatech.edu::cb6835e4-190d-41bb-888f-0d839f967053" providerId="AD" clId="Web-{32B61A70-46A8-7792-977F-FA3436B5DC83}"/>
    <pc:docChg chg="addSld delSld modSld">
      <pc:chgData name="Evans, Charles P" userId="S::cevans95@gatech.edu::cb6835e4-190d-41bb-888f-0d839f967053" providerId="AD" clId="Web-{32B61A70-46A8-7792-977F-FA3436B5DC83}" dt="2022-04-11T18:46:47.543" v="874" actId="20577"/>
      <pc:docMkLst>
        <pc:docMk/>
      </pc:docMkLst>
      <pc:sldChg chg="del">
        <pc:chgData name="Evans, Charles P" userId="S::cevans95@gatech.edu::cb6835e4-190d-41bb-888f-0d839f967053" providerId="AD" clId="Web-{32B61A70-46A8-7792-977F-FA3436B5DC83}" dt="2022-04-11T18:40:22.250" v="862"/>
        <pc:sldMkLst>
          <pc:docMk/>
          <pc:sldMk cId="3523964350" sldId="267"/>
        </pc:sldMkLst>
      </pc:sldChg>
      <pc:sldChg chg="modSp">
        <pc:chgData name="Evans, Charles P" userId="S::cevans95@gatech.edu::cb6835e4-190d-41bb-888f-0d839f967053" providerId="AD" clId="Web-{32B61A70-46A8-7792-977F-FA3436B5DC83}" dt="2022-04-11T18:46:47.543" v="874" actId="20577"/>
        <pc:sldMkLst>
          <pc:docMk/>
          <pc:sldMk cId="501126944" sldId="269"/>
        </pc:sldMkLst>
        <pc:spChg chg="mod">
          <ac:chgData name="Evans, Charles P" userId="S::cevans95@gatech.edu::cb6835e4-190d-41bb-888f-0d839f967053" providerId="AD" clId="Web-{32B61A70-46A8-7792-977F-FA3436B5DC83}" dt="2022-04-11T18:46:47.543" v="874" actId="20577"/>
          <ac:spMkLst>
            <pc:docMk/>
            <pc:sldMk cId="501126944" sldId="269"/>
            <ac:spMk id="4" creationId="{706A601C-F7AC-0C4F-9F21-FDFB1BAE4C2D}"/>
          </ac:spMkLst>
        </pc:spChg>
      </pc:sldChg>
      <pc:sldChg chg="modSp">
        <pc:chgData name="Evans, Charles P" userId="S::cevans95@gatech.edu::cb6835e4-190d-41bb-888f-0d839f967053" providerId="AD" clId="Web-{32B61A70-46A8-7792-977F-FA3436B5DC83}" dt="2022-04-11T16:33:58.436" v="615" actId="20577"/>
        <pc:sldMkLst>
          <pc:docMk/>
          <pc:sldMk cId="3751928794" sldId="273"/>
        </pc:sldMkLst>
        <pc:spChg chg="mod">
          <ac:chgData name="Evans, Charles P" userId="S::cevans95@gatech.edu::cb6835e4-190d-41bb-888f-0d839f967053" providerId="AD" clId="Web-{32B61A70-46A8-7792-977F-FA3436B5DC83}" dt="2022-04-11T16:33:58.436" v="615" actId="20577"/>
          <ac:spMkLst>
            <pc:docMk/>
            <pc:sldMk cId="3751928794" sldId="273"/>
            <ac:spMk id="5" creationId="{34202EF4-BE1D-8146-9846-177F3B789037}"/>
          </ac:spMkLst>
        </pc:spChg>
      </pc:sldChg>
      <pc:sldChg chg="delSp modSp">
        <pc:chgData name="Evans, Charles P" userId="S::cevans95@gatech.edu::cb6835e4-190d-41bb-888f-0d839f967053" providerId="AD" clId="Web-{32B61A70-46A8-7792-977F-FA3436B5DC83}" dt="2022-04-11T18:46:47.278" v="873"/>
        <pc:sldMkLst>
          <pc:docMk/>
          <pc:sldMk cId="1009588345" sldId="283"/>
        </pc:sldMkLst>
        <pc:spChg chg="mod">
          <ac:chgData name="Evans, Charles P" userId="S::cevans95@gatech.edu::cb6835e4-190d-41bb-888f-0d839f967053" providerId="AD" clId="Web-{32B61A70-46A8-7792-977F-FA3436B5DC83}" dt="2022-04-11T17:46:47.414" v="759" actId="20577"/>
          <ac:spMkLst>
            <pc:docMk/>
            <pc:sldMk cId="1009588345" sldId="283"/>
            <ac:spMk id="4" creationId="{706A601C-F7AC-0C4F-9F21-FDFB1BAE4C2D}"/>
          </ac:spMkLst>
        </pc:spChg>
        <pc:spChg chg="del">
          <ac:chgData name="Evans, Charles P" userId="S::cevans95@gatech.edu::cb6835e4-190d-41bb-888f-0d839f967053" providerId="AD" clId="Web-{32B61A70-46A8-7792-977F-FA3436B5DC83}" dt="2022-04-11T16:28:26.737" v="589"/>
          <ac:spMkLst>
            <pc:docMk/>
            <pc:sldMk cId="1009588345" sldId="283"/>
            <ac:spMk id="11" creationId="{B75FFCB0-534A-9A04-70C8-D820B9EE902D}"/>
          </ac:spMkLst>
        </pc:spChg>
        <pc:graphicFrameChg chg="mod">
          <ac:chgData name="Evans, Charles P" userId="S::cevans95@gatech.edu::cb6835e4-190d-41bb-888f-0d839f967053" providerId="AD" clId="Web-{32B61A70-46A8-7792-977F-FA3436B5DC83}" dt="2022-04-11T16:28:36.441" v="591" actId="1076"/>
          <ac:graphicFrameMkLst>
            <pc:docMk/>
            <pc:sldMk cId="1009588345" sldId="283"/>
            <ac:graphicFrameMk id="2" creationId="{569BF2CB-4BC6-874E-209C-BDB697AD0942}"/>
          </ac:graphicFrameMkLst>
        </pc:graphicFrameChg>
        <pc:graphicFrameChg chg="mod modGraphic">
          <ac:chgData name="Evans, Charles P" userId="S::cevans95@gatech.edu::cb6835e4-190d-41bb-888f-0d839f967053" providerId="AD" clId="Web-{32B61A70-46A8-7792-977F-FA3436B5DC83}" dt="2022-04-11T18:46:47.278" v="873"/>
          <ac:graphicFrameMkLst>
            <pc:docMk/>
            <pc:sldMk cId="1009588345" sldId="283"/>
            <ac:graphicFrameMk id="7" creationId="{68547E8B-09E9-A812-734B-CDDD95863711}"/>
          </ac:graphicFrameMkLst>
        </pc:graphicFrameChg>
      </pc:sldChg>
      <pc:sldChg chg="addSp delSp modSp add replId">
        <pc:chgData name="Evans, Charles P" userId="S::cevans95@gatech.edu::cb6835e4-190d-41bb-888f-0d839f967053" providerId="AD" clId="Web-{32B61A70-46A8-7792-977F-FA3436B5DC83}" dt="2022-04-11T18:27:09.381" v="861" actId="1076"/>
        <pc:sldMkLst>
          <pc:docMk/>
          <pc:sldMk cId="3699091559" sldId="284"/>
        </pc:sldMkLst>
        <pc:spChg chg="mod">
          <ac:chgData name="Evans, Charles P" userId="S::cevans95@gatech.edu::cb6835e4-190d-41bb-888f-0d839f967053" providerId="AD" clId="Web-{32B61A70-46A8-7792-977F-FA3436B5DC83}" dt="2022-04-11T15:48:35.732" v="5" actId="20577"/>
          <ac:spMkLst>
            <pc:docMk/>
            <pc:sldMk cId="3699091559" sldId="284"/>
            <ac:spMk id="4" creationId="{706A601C-F7AC-0C4F-9F21-FDFB1BAE4C2D}"/>
          </ac:spMkLst>
        </pc:spChg>
        <pc:spChg chg="mod">
          <ac:chgData name="Evans, Charles P" userId="S::cevans95@gatech.edu::cb6835e4-190d-41bb-888f-0d839f967053" providerId="AD" clId="Web-{32B61A70-46A8-7792-977F-FA3436B5DC83}" dt="2022-04-11T18:27:06.663" v="859" actId="20577"/>
          <ac:spMkLst>
            <pc:docMk/>
            <pc:sldMk cId="3699091559" sldId="284"/>
            <ac:spMk id="5" creationId="{34202EF4-BE1D-8146-9846-177F3B789037}"/>
          </ac:spMkLst>
        </pc:spChg>
        <pc:spChg chg="add del mod">
          <ac:chgData name="Evans, Charles P" userId="S::cevans95@gatech.edu::cb6835e4-190d-41bb-888f-0d839f967053" providerId="AD" clId="Web-{32B61A70-46A8-7792-977F-FA3436B5DC83}" dt="2022-04-11T16:10:01.105" v="431"/>
          <ac:spMkLst>
            <pc:docMk/>
            <pc:sldMk cId="3699091559" sldId="284"/>
            <ac:spMk id="7" creationId="{EEFCB1CD-C435-6D33-F2A5-FC4C1E2A32E9}"/>
          </ac:spMkLst>
        </pc:spChg>
        <pc:spChg chg="add del mod">
          <ac:chgData name="Evans, Charles P" userId="S::cevans95@gatech.edu::cb6835e4-190d-41bb-888f-0d839f967053" providerId="AD" clId="Web-{32B61A70-46A8-7792-977F-FA3436B5DC83}" dt="2022-04-11T16:10:01.105" v="429"/>
          <ac:spMkLst>
            <pc:docMk/>
            <pc:sldMk cId="3699091559" sldId="284"/>
            <ac:spMk id="9" creationId="{90EA06DF-836E-B87C-1BA4-503C779961CC}"/>
          </ac:spMkLst>
        </pc:spChg>
        <pc:spChg chg="add del mod">
          <ac:chgData name="Evans, Charles P" userId="S::cevans95@gatech.edu::cb6835e4-190d-41bb-888f-0d839f967053" providerId="AD" clId="Web-{32B61A70-46A8-7792-977F-FA3436B5DC83}" dt="2022-04-11T16:10:01.105" v="428"/>
          <ac:spMkLst>
            <pc:docMk/>
            <pc:sldMk cId="3699091559" sldId="284"/>
            <ac:spMk id="10" creationId="{33ACBBF5-6DC4-A0CF-84CC-3EFBD5EB7A43}"/>
          </ac:spMkLst>
        </pc:spChg>
        <pc:spChg chg="add mod">
          <ac:chgData name="Evans, Charles P" userId="S::cevans95@gatech.edu::cb6835e4-190d-41bb-888f-0d839f967053" providerId="AD" clId="Web-{32B61A70-46A8-7792-977F-FA3436B5DC83}" dt="2022-04-11T18:27:08.084" v="860" actId="1076"/>
          <ac:spMkLst>
            <pc:docMk/>
            <pc:sldMk cId="3699091559" sldId="284"/>
            <ac:spMk id="12" creationId="{8940997D-AA07-BA71-7DB5-7659944DBDBF}"/>
          </ac:spMkLst>
        </pc:spChg>
        <pc:graphicFrameChg chg="del mod modGraphic">
          <ac:chgData name="Evans, Charles P" userId="S::cevans95@gatech.edu::cb6835e4-190d-41bb-888f-0d839f967053" providerId="AD" clId="Web-{32B61A70-46A8-7792-977F-FA3436B5DC83}" dt="2022-04-11T15:54:49.370" v="236"/>
          <ac:graphicFrameMkLst>
            <pc:docMk/>
            <pc:sldMk cId="3699091559" sldId="284"/>
            <ac:graphicFrameMk id="2" creationId="{E6C4E4C6-C6F7-066B-38FC-1F685009B356}"/>
          </ac:graphicFrameMkLst>
        </pc:graphicFrameChg>
        <pc:picChg chg="add del mod">
          <ac:chgData name="Evans, Charles P" userId="S::cevans95@gatech.edu::cb6835e4-190d-41bb-888f-0d839f967053" providerId="AD" clId="Web-{32B61A70-46A8-7792-977F-FA3436B5DC83}" dt="2022-04-11T15:49:45" v="7"/>
          <ac:picMkLst>
            <pc:docMk/>
            <pc:sldMk cId="3699091559" sldId="284"/>
            <ac:picMk id="3" creationId="{38044FD7-0A7D-728D-5B2D-F17FF4C8C69A}"/>
          </ac:picMkLst>
        </pc:picChg>
        <pc:picChg chg="add del mod">
          <ac:chgData name="Evans, Charles P" userId="S::cevans95@gatech.edu::cb6835e4-190d-41bb-888f-0d839f967053" providerId="AD" clId="Web-{32B61A70-46A8-7792-977F-FA3436B5DC83}" dt="2022-04-11T16:10:01.105" v="432"/>
          <ac:picMkLst>
            <pc:docMk/>
            <pc:sldMk cId="3699091559" sldId="284"/>
            <ac:picMk id="6" creationId="{C8FC4A0E-DC96-B2DB-DFE8-1ECCEB377280}"/>
          </ac:picMkLst>
        </pc:picChg>
        <pc:picChg chg="add del mod">
          <ac:chgData name="Evans, Charles P" userId="S::cevans95@gatech.edu::cb6835e4-190d-41bb-888f-0d839f967053" providerId="AD" clId="Web-{32B61A70-46A8-7792-977F-FA3436B5DC83}" dt="2022-04-11T16:10:01.105" v="430"/>
          <ac:picMkLst>
            <pc:docMk/>
            <pc:sldMk cId="3699091559" sldId="284"/>
            <ac:picMk id="8" creationId="{2F0EE691-A997-153C-1C5E-7204DB785B89}"/>
          </ac:picMkLst>
        </pc:picChg>
        <pc:picChg chg="add mod">
          <ac:chgData name="Evans, Charles P" userId="S::cevans95@gatech.edu::cb6835e4-190d-41bb-888f-0d839f967053" providerId="AD" clId="Web-{32B61A70-46A8-7792-977F-FA3436B5DC83}" dt="2022-04-11T18:27:09.381" v="861" actId="1076"/>
          <ac:picMkLst>
            <pc:docMk/>
            <pc:sldMk cId="3699091559" sldId="284"/>
            <ac:picMk id="11" creationId="{13A0C784-BC53-C8CE-791F-1AA6C74AB82E}"/>
          </ac:picMkLst>
        </pc:picChg>
        <pc:picChg chg="add del mod">
          <ac:chgData name="Evans, Charles P" userId="S::cevans95@gatech.edu::cb6835e4-190d-41bb-888f-0d839f967053" providerId="AD" clId="Web-{32B61A70-46A8-7792-977F-FA3436B5DC83}" dt="2022-04-11T16:30:46.117" v="592"/>
          <ac:picMkLst>
            <pc:docMk/>
            <pc:sldMk cId="3699091559" sldId="284"/>
            <ac:picMk id="13" creationId="{AD312B87-B61D-90DE-05B3-F09DC89C0BE8}"/>
          </ac:picMkLst>
        </pc:picChg>
        <pc:picChg chg="add mod modCrop">
          <ac:chgData name="Evans, Charles P" userId="S::cevans95@gatech.edu::cb6835e4-190d-41bb-888f-0d839f967053" providerId="AD" clId="Web-{32B61A70-46A8-7792-977F-FA3436B5DC83}" dt="2022-04-11T18:22:08.091" v="798" actId="1076"/>
          <ac:picMkLst>
            <pc:docMk/>
            <pc:sldMk cId="3699091559" sldId="284"/>
            <ac:picMk id="14" creationId="{7B1E6BEE-EC3C-EEC2-7CFF-157AE873E727}"/>
          </ac:picMkLst>
        </pc:picChg>
      </pc:sldChg>
      <pc:sldChg chg="addSp delSp modSp add replId">
        <pc:chgData name="Evans, Charles P" userId="S::cevans95@gatech.edu::cb6835e4-190d-41bb-888f-0d839f967053" providerId="AD" clId="Web-{32B61A70-46A8-7792-977F-FA3436B5DC83}" dt="2022-04-11T18:46:46.293" v="865"/>
        <pc:sldMkLst>
          <pc:docMk/>
          <pc:sldMk cId="2908058635" sldId="285"/>
        </pc:sldMkLst>
        <pc:spChg chg="mod">
          <ac:chgData name="Evans, Charles P" userId="S::cevans95@gatech.edu::cb6835e4-190d-41bb-888f-0d839f967053" providerId="AD" clId="Web-{32B61A70-46A8-7792-977F-FA3436B5DC83}" dt="2022-04-11T15:50:06.267" v="15" actId="20577"/>
          <ac:spMkLst>
            <pc:docMk/>
            <pc:sldMk cId="2908058635" sldId="285"/>
            <ac:spMk id="4" creationId="{706A601C-F7AC-0C4F-9F21-FDFB1BAE4C2D}"/>
          </ac:spMkLst>
        </pc:spChg>
        <pc:spChg chg="del mod">
          <ac:chgData name="Evans, Charles P" userId="S::cevans95@gatech.edu::cb6835e4-190d-41bb-888f-0d839f967053" providerId="AD" clId="Web-{32B61A70-46A8-7792-977F-FA3436B5DC83}" dt="2022-04-11T16:32:20.745" v="613"/>
          <ac:spMkLst>
            <pc:docMk/>
            <pc:sldMk cId="2908058635" sldId="285"/>
            <ac:spMk id="5" creationId="{34202EF4-BE1D-8146-9846-177F3B789037}"/>
          </ac:spMkLst>
        </pc:spChg>
        <pc:spChg chg="add mod">
          <ac:chgData name="Evans, Charles P" userId="S::cevans95@gatech.edu::cb6835e4-190d-41bb-888f-0d839f967053" providerId="AD" clId="Web-{32B61A70-46A8-7792-977F-FA3436B5DC83}" dt="2022-04-11T17:43:08.345" v="744" actId="1076"/>
          <ac:spMkLst>
            <pc:docMk/>
            <pc:sldMk cId="2908058635" sldId="285"/>
            <ac:spMk id="7" creationId="{36D79B51-9353-CF15-A124-91166462A94C}"/>
          </ac:spMkLst>
        </pc:spChg>
        <pc:spChg chg="add mod">
          <ac:chgData name="Evans, Charles P" userId="S::cevans95@gatech.edu::cb6835e4-190d-41bb-888f-0d839f967053" providerId="AD" clId="Web-{32B61A70-46A8-7792-977F-FA3436B5DC83}" dt="2022-04-11T17:43:22.705" v="755" actId="14100"/>
          <ac:spMkLst>
            <pc:docMk/>
            <pc:sldMk cId="2908058635" sldId="285"/>
            <ac:spMk id="10" creationId="{4070B388-0E5C-5C87-506B-5E3BF0A8A80D}"/>
          </ac:spMkLst>
        </pc:spChg>
        <pc:graphicFrameChg chg="del">
          <ac:chgData name="Evans, Charles P" userId="S::cevans95@gatech.edu::cb6835e4-190d-41bb-888f-0d839f967053" providerId="AD" clId="Web-{32B61A70-46A8-7792-977F-FA3436B5DC83}" dt="2022-04-11T15:59:41.037" v="271"/>
          <ac:graphicFrameMkLst>
            <pc:docMk/>
            <pc:sldMk cId="2908058635" sldId="285"/>
            <ac:graphicFrameMk id="2" creationId="{E6C4E4C6-C6F7-066B-38FC-1F685009B356}"/>
          </ac:graphicFrameMkLst>
        </pc:graphicFrameChg>
        <pc:graphicFrameChg chg="add mod modGraphic">
          <ac:chgData name="Evans, Charles P" userId="S::cevans95@gatech.edu::cb6835e4-190d-41bb-888f-0d839f967053" providerId="AD" clId="Web-{32B61A70-46A8-7792-977F-FA3436B5DC83}" dt="2022-04-11T18:19:51.852" v="791"/>
          <ac:graphicFrameMkLst>
            <pc:docMk/>
            <pc:sldMk cId="2908058635" sldId="285"/>
            <ac:graphicFrameMk id="5" creationId="{BB4403D3-8287-0BDC-3479-86CB896A2F61}"/>
          </ac:graphicFrameMkLst>
        </pc:graphicFrameChg>
        <pc:graphicFrameChg chg="add del mod">
          <ac:chgData name="Evans, Charles P" userId="S::cevans95@gatech.edu::cb6835e4-190d-41bb-888f-0d839f967053" providerId="AD" clId="Web-{32B61A70-46A8-7792-977F-FA3436B5DC83}" dt="2022-04-11T16:04:33.953" v="347"/>
          <ac:graphicFrameMkLst>
            <pc:docMk/>
            <pc:sldMk cId="2908058635" sldId="285"/>
            <ac:graphicFrameMk id="9" creationId="{C31B54AA-5758-A3BA-075A-BFC5679199E5}"/>
          </ac:graphicFrameMkLst>
        </pc:graphicFrameChg>
        <pc:picChg chg="add mod">
          <ac:chgData name="Evans, Charles P" userId="S::cevans95@gatech.edu::cb6835e4-190d-41bb-888f-0d839f967053" providerId="AD" clId="Web-{32B61A70-46A8-7792-977F-FA3436B5DC83}" dt="2022-04-11T17:42:45.766" v="729" actId="14100"/>
          <ac:picMkLst>
            <pc:docMk/>
            <pc:sldMk cId="2908058635" sldId="285"/>
            <ac:picMk id="2" creationId="{1F4FD927-5A2B-B2FA-3397-56A5C5E6C606}"/>
          </ac:picMkLst>
        </pc:picChg>
        <pc:picChg chg="add del mod">
          <ac:chgData name="Evans, Charles P" userId="S::cevans95@gatech.edu::cb6835e4-190d-41bb-888f-0d839f967053" providerId="AD" clId="Web-{32B61A70-46A8-7792-977F-FA3436B5DC83}" dt="2022-04-11T17:07:58.507" v="616"/>
          <ac:picMkLst>
            <pc:docMk/>
            <pc:sldMk cId="2908058635" sldId="285"/>
            <ac:picMk id="3" creationId="{47534EE0-34AD-80F7-F4AB-9E2CBB72DD2A}"/>
          </ac:picMkLst>
        </pc:picChg>
        <pc:picChg chg="add del mod">
          <ac:chgData name="Evans, Charles P" userId="S::cevans95@gatech.edu::cb6835e4-190d-41bb-888f-0d839f967053" providerId="AD" clId="Web-{32B61A70-46A8-7792-977F-FA3436B5DC83}" dt="2022-04-11T17:42:34.547" v="723"/>
          <ac:picMkLst>
            <pc:docMk/>
            <pc:sldMk cId="2908058635" sldId="285"/>
            <ac:picMk id="6" creationId="{49CAAD36-61E4-A1EE-BFC5-F28E8E024B5C}"/>
          </ac:picMkLst>
        </pc:picChg>
        <pc:picChg chg="add del mod">
          <ac:chgData name="Evans, Charles P" userId="S::cevans95@gatech.edu::cb6835e4-190d-41bb-888f-0d839f967053" providerId="AD" clId="Web-{32B61A70-46A8-7792-977F-FA3436B5DC83}" dt="2022-04-11T18:46:46.293" v="865"/>
          <ac:picMkLst>
            <pc:docMk/>
            <pc:sldMk cId="2908058635" sldId="285"/>
            <ac:picMk id="8" creationId="{B863D320-C7CF-E06D-95ED-DCEBF7E20CD6}"/>
          </ac:picMkLst>
        </pc:picChg>
        <pc:picChg chg="add mod">
          <ac:chgData name="Evans, Charles P" userId="S::cevans95@gatech.edu::cb6835e4-190d-41bb-888f-0d839f967053" providerId="AD" clId="Web-{32B61A70-46A8-7792-977F-FA3436B5DC83}" dt="2022-04-11T17:42:49.344" v="730" actId="1076"/>
          <ac:picMkLst>
            <pc:docMk/>
            <pc:sldMk cId="2908058635" sldId="285"/>
            <ac:picMk id="11" creationId="{73B65290-D7B4-158E-533A-5978025B4181}"/>
          </ac:picMkLst>
        </pc:picChg>
      </pc:sldChg>
      <pc:sldChg chg="modSp add replId">
        <pc:chgData name="Evans, Charles P" userId="S::cevans95@gatech.edu::cb6835e4-190d-41bb-888f-0d839f967053" providerId="AD" clId="Web-{32B61A70-46A8-7792-977F-FA3436B5DC83}" dt="2022-04-11T16:09:50.823" v="427" actId="20577"/>
        <pc:sldMkLst>
          <pc:docMk/>
          <pc:sldMk cId="441782516" sldId="286"/>
        </pc:sldMkLst>
        <pc:spChg chg="mod">
          <ac:chgData name="Evans, Charles P" userId="S::cevans95@gatech.edu::cb6835e4-190d-41bb-888f-0d839f967053" providerId="AD" clId="Web-{32B61A70-46A8-7792-977F-FA3436B5DC83}" dt="2022-04-11T16:09:08.056" v="413" actId="20577"/>
          <ac:spMkLst>
            <pc:docMk/>
            <pc:sldMk cId="441782516" sldId="286"/>
            <ac:spMk id="4" creationId="{706A601C-F7AC-0C4F-9F21-FDFB1BAE4C2D}"/>
          </ac:spMkLst>
        </pc:spChg>
        <pc:spChg chg="mod">
          <ac:chgData name="Evans, Charles P" userId="S::cevans95@gatech.edu::cb6835e4-190d-41bb-888f-0d839f967053" providerId="AD" clId="Web-{32B61A70-46A8-7792-977F-FA3436B5DC83}" dt="2022-04-11T16:09:31.557" v="420" actId="1076"/>
          <ac:spMkLst>
            <pc:docMk/>
            <pc:sldMk cId="441782516" sldId="286"/>
            <ac:spMk id="5" creationId="{34202EF4-BE1D-8146-9846-177F3B789037}"/>
          </ac:spMkLst>
        </pc:spChg>
        <pc:spChg chg="mod">
          <ac:chgData name="Evans, Charles P" userId="S::cevans95@gatech.edu::cb6835e4-190d-41bb-888f-0d839f967053" providerId="AD" clId="Web-{32B61A70-46A8-7792-977F-FA3436B5DC83}" dt="2022-04-11T16:09:43.120" v="422" actId="1076"/>
          <ac:spMkLst>
            <pc:docMk/>
            <pc:sldMk cId="441782516" sldId="286"/>
            <ac:spMk id="7" creationId="{EEFCB1CD-C435-6D33-F2A5-FC4C1E2A32E9}"/>
          </ac:spMkLst>
        </pc:spChg>
        <pc:spChg chg="mod">
          <ac:chgData name="Evans, Charles P" userId="S::cevans95@gatech.edu::cb6835e4-190d-41bb-888f-0d839f967053" providerId="AD" clId="Web-{32B61A70-46A8-7792-977F-FA3436B5DC83}" dt="2022-04-11T16:09:50.823" v="427" actId="20577"/>
          <ac:spMkLst>
            <pc:docMk/>
            <pc:sldMk cId="441782516" sldId="286"/>
            <ac:spMk id="9" creationId="{90EA06DF-836E-B87C-1BA4-503C779961CC}"/>
          </ac:spMkLst>
        </pc:spChg>
        <pc:spChg chg="mod">
          <ac:chgData name="Evans, Charles P" userId="S::cevans95@gatech.edu::cb6835e4-190d-41bb-888f-0d839f967053" providerId="AD" clId="Web-{32B61A70-46A8-7792-977F-FA3436B5DC83}" dt="2022-04-11T16:09:48.511" v="426" actId="20577"/>
          <ac:spMkLst>
            <pc:docMk/>
            <pc:sldMk cId="441782516" sldId="286"/>
            <ac:spMk id="10" creationId="{33ACBBF5-6DC4-A0CF-84CC-3EFBD5EB7A43}"/>
          </ac:spMkLst>
        </pc:spChg>
        <pc:picChg chg="mod">
          <ac:chgData name="Evans, Charles P" userId="S::cevans95@gatech.edu::cb6835e4-190d-41bb-888f-0d839f967053" providerId="AD" clId="Web-{32B61A70-46A8-7792-977F-FA3436B5DC83}" dt="2022-04-11T16:09:43.104" v="421" actId="1076"/>
          <ac:picMkLst>
            <pc:docMk/>
            <pc:sldMk cId="441782516" sldId="286"/>
            <ac:picMk id="6" creationId="{C8FC4A0E-DC96-B2DB-DFE8-1ECCEB377280}"/>
          </ac:picMkLst>
        </pc:picChg>
        <pc:picChg chg="mod">
          <ac:chgData name="Evans, Charles P" userId="S::cevans95@gatech.edu::cb6835e4-190d-41bb-888f-0d839f967053" providerId="AD" clId="Web-{32B61A70-46A8-7792-977F-FA3436B5DC83}" dt="2022-04-11T16:09:43.120" v="423" actId="1076"/>
          <ac:picMkLst>
            <pc:docMk/>
            <pc:sldMk cId="441782516" sldId="286"/>
            <ac:picMk id="8" creationId="{2F0EE691-A997-153C-1C5E-7204DB785B89}"/>
          </ac:picMkLst>
        </pc:picChg>
      </pc:sldChg>
      <pc:sldChg chg="addSp delSp modSp add del replId">
        <pc:chgData name="Evans, Charles P" userId="S::cevans95@gatech.edu::cb6835e4-190d-41bb-888f-0d839f967053" providerId="AD" clId="Web-{32B61A70-46A8-7792-977F-FA3436B5DC83}" dt="2022-04-11T18:20:20.150" v="792"/>
        <pc:sldMkLst>
          <pc:docMk/>
          <pc:sldMk cId="62676045" sldId="289"/>
        </pc:sldMkLst>
        <pc:spChg chg="del">
          <ac:chgData name="Evans, Charles P" userId="S::cevans95@gatech.edu::cb6835e4-190d-41bb-888f-0d839f967053" providerId="AD" clId="Web-{32B61A70-46A8-7792-977F-FA3436B5DC83}" dt="2022-04-11T17:09:36.510" v="622"/>
          <ac:spMkLst>
            <pc:docMk/>
            <pc:sldMk cId="62676045" sldId="289"/>
            <ac:spMk id="7" creationId="{36D79B51-9353-CF15-A124-91166462A94C}"/>
          </ac:spMkLst>
        </pc:spChg>
        <pc:spChg chg="del">
          <ac:chgData name="Evans, Charles P" userId="S::cevans95@gatech.edu::cb6835e4-190d-41bb-888f-0d839f967053" providerId="AD" clId="Web-{32B61A70-46A8-7792-977F-FA3436B5DC83}" dt="2022-04-11T17:09:39.229" v="624"/>
          <ac:spMkLst>
            <pc:docMk/>
            <pc:sldMk cId="62676045" sldId="289"/>
            <ac:spMk id="10" creationId="{4070B388-0E5C-5C87-506B-5E3BF0A8A80D}"/>
          </ac:spMkLst>
        </pc:spChg>
        <pc:graphicFrameChg chg="add del mod modGraphic">
          <ac:chgData name="Evans, Charles P" userId="S::cevans95@gatech.edu::cb6835e4-190d-41bb-888f-0d839f967053" providerId="AD" clId="Web-{32B61A70-46A8-7792-977F-FA3436B5DC83}" dt="2022-04-11T17:43:30.189" v="756"/>
          <ac:graphicFrameMkLst>
            <pc:docMk/>
            <pc:sldMk cId="62676045" sldId="289"/>
            <ac:graphicFrameMk id="2" creationId="{D0F602AC-804A-0023-C0EB-8056776CE3E4}"/>
          </ac:graphicFrameMkLst>
        </pc:graphicFrameChg>
        <pc:picChg chg="del">
          <ac:chgData name="Evans, Charles P" userId="S::cevans95@gatech.edu::cb6835e4-190d-41bb-888f-0d839f967053" providerId="AD" clId="Web-{32B61A70-46A8-7792-977F-FA3436B5DC83}" dt="2022-04-11T17:09:34.979" v="621"/>
          <ac:picMkLst>
            <pc:docMk/>
            <pc:sldMk cId="62676045" sldId="289"/>
            <ac:picMk id="6" creationId="{49CAAD36-61E4-A1EE-BFC5-F28E8E024B5C}"/>
          </ac:picMkLst>
        </pc:picChg>
        <pc:picChg chg="del">
          <ac:chgData name="Evans, Charles P" userId="S::cevans95@gatech.edu::cb6835e4-190d-41bb-888f-0d839f967053" providerId="AD" clId="Web-{32B61A70-46A8-7792-977F-FA3436B5DC83}" dt="2022-04-11T17:09:37.292" v="623"/>
          <ac:picMkLst>
            <pc:docMk/>
            <pc:sldMk cId="62676045" sldId="289"/>
            <ac:picMk id="11" creationId="{73B65290-D7B4-158E-533A-5978025B4181}"/>
          </ac:picMkLst>
        </pc:picChg>
      </pc:sldChg>
    </pc:docChg>
  </pc:docChgLst>
  <pc:docChgLst>
    <pc:chgData name="Krahn, Grace P" userId="S::gkrahn3@gatech.edu::d93b9294-b2b2-45e8-9cf4-cd78c0ea5b57" providerId="AD" clId="Web-{FED5844C-2047-904B-A6B1-CE9113C8C115}"/>
    <pc:docChg chg="addSld modSld sldOrd">
      <pc:chgData name="Krahn, Grace P" userId="S::gkrahn3@gatech.edu::d93b9294-b2b2-45e8-9cf4-cd78c0ea5b57" providerId="AD" clId="Web-{FED5844C-2047-904B-A6B1-CE9113C8C115}" dt="2022-04-11T19:27:37.372" v="1101"/>
      <pc:docMkLst>
        <pc:docMk/>
      </pc:docMkLst>
      <pc:sldChg chg="modSp">
        <pc:chgData name="Krahn, Grace P" userId="S::gkrahn3@gatech.edu::d93b9294-b2b2-45e8-9cf4-cd78c0ea5b57" providerId="AD" clId="Web-{FED5844C-2047-904B-A6B1-CE9113C8C115}" dt="2022-04-11T19:26:49.027" v="1097" actId="20577"/>
        <pc:sldMkLst>
          <pc:docMk/>
          <pc:sldMk cId="1497406408" sldId="261"/>
        </pc:sldMkLst>
        <pc:spChg chg="mod">
          <ac:chgData name="Krahn, Grace P" userId="S::gkrahn3@gatech.edu::d93b9294-b2b2-45e8-9cf4-cd78c0ea5b57" providerId="AD" clId="Web-{FED5844C-2047-904B-A6B1-CE9113C8C115}" dt="2022-04-11T19:26:49.027" v="1097" actId="20577"/>
          <ac:spMkLst>
            <pc:docMk/>
            <pc:sldMk cId="1497406408" sldId="261"/>
            <ac:spMk id="16" creationId="{A4A51BAF-16E0-CD4F-BAB6-1896FA13338A}"/>
          </ac:spMkLst>
        </pc:spChg>
      </pc:sldChg>
      <pc:sldChg chg="modSp">
        <pc:chgData name="Krahn, Grace P" userId="S::gkrahn3@gatech.edu::d93b9294-b2b2-45e8-9cf4-cd78c0ea5b57" providerId="AD" clId="Web-{FED5844C-2047-904B-A6B1-CE9113C8C115}" dt="2022-04-11T19:20:56.053" v="1094" actId="20577"/>
        <pc:sldMkLst>
          <pc:docMk/>
          <pc:sldMk cId="949972195" sldId="262"/>
        </pc:sldMkLst>
        <pc:spChg chg="mod">
          <ac:chgData name="Krahn, Grace P" userId="S::gkrahn3@gatech.edu::d93b9294-b2b2-45e8-9cf4-cd78c0ea5b57" providerId="AD" clId="Web-{FED5844C-2047-904B-A6B1-CE9113C8C115}" dt="2022-04-11T19:20:56.053" v="1094" actId="20577"/>
          <ac:spMkLst>
            <pc:docMk/>
            <pc:sldMk cId="949972195" sldId="262"/>
            <ac:spMk id="5" creationId="{34202EF4-BE1D-8146-9846-177F3B789037}"/>
          </ac:spMkLst>
        </pc:spChg>
      </pc:sldChg>
      <pc:sldChg chg="addSp modSp">
        <pc:chgData name="Krahn, Grace P" userId="S::gkrahn3@gatech.edu::d93b9294-b2b2-45e8-9cf4-cd78c0ea5b57" providerId="AD" clId="Web-{FED5844C-2047-904B-A6B1-CE9113C8C115}" dt="2022-04-11T18:58:13.890" v="282" actId="1076"/>
        <pc:sldMkLst>
          <pc:docMk/>
          <pc:sldMk cId="2592073450" sldId="266"/>
        </pc:sldMkLst>
        <pc:spChg chg="add mod">
          <ac:chgData name="Krahn, Grace P" userId="S::gkrahn3@gatech.edu::d93b9294-b2b2-45e8-9cf4-cd78c0ea5b57" providerId="AD" clId="Web-{FED5844C-2047-904B-A6B1-CE9113C8C115}" dt="2022-04-11T18:58:13.890" v="282" actId="1076"/>
          <ac:spMkLst>
            <pc:docMk/>
            <pc:sldMk cId="2592073450" sldId="266"/>
            <ac:spMk id="6" creationId="{0F9470E3-447D-EB84-78E9-631E0E378527}"/>
          </ac:spMkLst>
        </pc:spChg>
        <pc:graphicFrameChg chg="mod">
          <ac:chgData name="Krahn, Grace P" userId="S::gkrahn3@gatech.edu::d93b9294-b2b2-45e8-9cf4-cd78c0ea5b57" providerId="AD" clId="Web-{FED5844C-2047-904B-A6B1-CE9113C8C115}" dt="2022-04-11T18:58:00.593" v="279" actId="1076"/>
          <ac:graphicFrameMkLst>
            <pc:docMk/>
            <pc:sldMk cId="2592073450" sldId="266"/>
            <ac:graphicFrameMk id="2" creationId="{569BF2CB-4BC6-874E-209C-BDB697AD0942}"/>
          </ac:graphicFrameMkLst>
        </pc:graphicFrameChg>
      </pc:sldChg>
      <pc:sldChg chg="modSp">
        <pc:chgData name="Krahn, Grace P" userId="S::gkrahn3@gatech.edu::d93b9294-b2b2-45e8-9cf4-cd78c0ea5b57" providerId="AD" clId="Web-{FED5844C-2047-904B-A6B1-CE9113C8C115}" dt="2022-04-11T18:09:53.057" v="33" actId="20577"/>
        <pc:sldMkLst>
          <pc:docMk/>
          <pc:sldMk cId="501126944" sldId="269"/>
        </pc:sldMkLst>
        <pc:spChg chg="mod">
          <ac:chgData name="Krahn, Grace P" userId="S::gkrahn3@gatech.edu::d93b9294-b2b2-45e8-9cf4-cd78c0ea5b57" providerId="AD" clId="Web-{FED5844C-2047-904B-A6B1-CE9113C8C115}" dt="2022-04-11T18:09:53.057" v="33" actId="20577"/>
          <ac:spMkLst>
            <pc:docMk/>
            <pc:sldMk cId="501126944" sldId="269"/>
            <ac:spMk id="5" creationId="{34202EF4-BE1D-8146-9846-177F3B789037}"/>
          </ac:spMkLst>
        </pc:spChg>
      </pc:sldChg>
      <pc:sldChg chg="modSp">
        <pc:chgData name="Krahn, Grace P" userId="S::gkrahn3@gatech.edu::d93b9294-b2b2-45e8-9cf4-cd78c0ea5b57" providerId="AD" clId="Web-{FED5844C-2047-904B-A6B1-CE9113C8C115}" dt="2022-04-11T18:11:10.483" v="84" actId="20577"/>
        <pc:sldMkLst>
          <pc:docMk/>
          <pc:sldMk cId="3751928794" sldId="273"/>
        </pc:sldMkLst>
        <pc:spChg chg="mod">
          <ac:chgData name="Krahn, Grace P" userId="S::gkrahn3@gatech.edu::d93b9294-b2b2-45e8-9cf4-cd78c0ea5b57" providerId="AD" clId="Web-{FED5844C-2047-904B-A6B1-CE9113C8C115}" dt="2022-04-11T18:11:10.483" v="84" actId="20577"/>
          <ac:spMkLst>
            <pc:docMk/>
            <pc:sldMk cId="3751928794" sldId="273"/>
            <ac:spMk id="5" creationId="{34202EF4-BE1D-8146-9846-177F3B789037}"/>
          </ac:spMkLst>
        </pc:spChg>
      </pc:sldChg>
      <pc:sldChg chg="modSp">
        <pc:chgData name="Krahn, Grace P" userId="S::gkrahn3@gatech.edu::d93b9294-b2b2-45e8-9cf4-cd78c0ea5b57" providerId="AD" clId="Web-{FED5844C-2047-904B-A6B1-CE9113C8C115}" dt="2022-04-11T18:55:39.106" v="87"/>
        <pc:sldMkLst>
          <pc:docMk/>
          <pc:sldMk cId="4259583617" sldId="281"/>
        </pc:sldMkLst>
        <pc:graphicFrameChg chg="modGraphic">
          <ac:chgData name="Krahn, Grace P" userId="S::gkrahn3@gatech.edu::d93b9294-b2b2-45e8-9cf4-cd78c0ea5b57" providerId="AD" clId="Web-{FED5844C-2047-904B-A6B1-CE9113C8C115}" dt="2022-04-11T18:55:39.106" v="87"/>
          <ac:graphicFrameMkLst>
            <pc:docMk/>
            <pc:sldMk cId="4259583617" sldId="281"/>
            <ac:graphicFrameMk id="8" creationId="{9688E3E5-2E8B-4D1C-84D3-FAAAB681A495}"/>
          </ac:graphicFrameMkLst>
        </pc:graphicFrameChg>
      </pc:sldChg>
      <pc:sldChg chg="addSp modSp">
        <pc:chgData name="Krahn, Grace P" userId="S::gkrahn3@gatech.edu::d93b9294-b2b2-45e8-9cf4-cd78c0ea5b57" providerId="AD" clId="Web-{FED5844C-2047-904B-A6B1-CE9113C8C115}" dt="2022-04-11T18:57:08.030" v="211" actId="1076"/>
        <pc:sldMkLst>
          <pc:docMk/>
          <pc:sldMk cId="1009588345" sldId="283"/>
        </pc:sldMkLst>
        <pc:spChg chg="add mod">
          <ac:chgData name="Krahn, Grace P" userId="S::gkrahn3@gatech.edu::d93b9294-b2b2-45e8-9cf4-cd78c0ea5b57" providerId="AD" clId="Web-{FED5844C-2047-904B-A6B1-CE9113C8C115}" dt="2022-04-11T18:56:50.608" v="179" actId="1076"/>
          <ac:spMkLst>
            <pc:docMk/>
            <pc:sldMk cId="1009588345" sldId="283"/>
            <ac:spMk id="3" creationId="{FCCA8B5B-05CD-D41B-3189-AF93B03421E3}"/>
          </ac:spMkLst>
        </pc:spChg>
        <pc:spChg chg="add mod">
          <ac:chgData name="Krahn, Grace P" userId="S::gkrahn3@gatech.edu::d93b9294-b2b2-45e8-9cf4-cd78c0ea5b57" providerId="AD" clId="Web-{FED5844C-2047-904B-A6B1-CE9113C8C115}" dt="2022-04-11T18:57:08.030" v="211" actId="1076"/>
          <ac:spMkLst>
            <pc:docMk/>
            <pc:sldMk cId="1009588345" sldId="283"/>
            <ac:spMk id="6" creationId="{F151A910-36D8-8696-296A-5FB87D1CC6B0}"/>
          </ac:spMkLst>
        </pc:spChg>
      </pc:sldChg>
      <pc:sldChg chg="modSp">
        <pc:chgData name="Krahn, Grace P" userId="S::gkrahn3@gatech.edu::d93b9294-b2b2-45e8-9cf4-cd78c0ea5b57" providerId="AD" clId="Web-{FED5844C-2047-904B-A6B1-CE9113C8C115}" dt="2022-04-11T19:25:08.682" v="1096"/>
        <pc:sldMkLst>
          <pc:docMk/>
          <pc:sldMk cId="2908058635" sldId="285"/>
        </pc:sldMkLst>
        <pc:graphicFrameChg chg="modGraphic">
          <ac:chgData name="Krahn, Grace P" userId="S::gkrahn3@gatech.edu::d93b9294-b2b2-45e8-9cf4-cd78c0ea5b57" providerId="AD" clId="Web-{FED5844C-2047-904B-A6B1-CE9113C8C115}" dt="2022-04-11T19:25:08.682" v="1096"/>
          <ac:graphicFrameMkLst>
            <pc:docMk/>
            <pc:sldMk cId="2908058635" sldId="285"/>
            <ac:graphicFrameMk id="5" creationId="{BB4403D3-8287-0BDC-3479-86CB896A2F61}"/>
          </ac:graphicFrameMkLst>
        </pc:graphicFrameChg>
      </pc:sldChg>
      <pc:sldChg chg="modSp">
        <pc:chgData name="Krahn, Grace P" userId="S::gkrahn3@gatech.edu::d93b9294-b2b2-45e8-9cf4-cd78c0ea5b57" providerId="AD" clId="Web-{FED5844C-2047-904B-A6B1-CE9113C8C115}" dt="2022-04-11T19:27:37.372" v="1101"/>
        <pc:sldMkLst>
          <pc:docMk/>
          <pc:sldMk cId="3682435770" sldId="288"/>
        </pc:sldMkLst>
        <pc:graphicFrameChg chg="modGraphic">
          <ac:chgData name="Krahn, Grace P" userId="S::gkrahn3@gatech.edu::d93b9294-b2b2-45e8-9cf4-cd78c0ea5b57" providerId="AD" clId="Web-{FED5844C-2047-904B-A6B1-CE9113C8C115}" dt="2022-04-11T19:27:37.372" v="1101"/>
          <ac:graphicFrameMkLst>
            <pc:docMk/>
            <pc:sldMk cId="3682435770" sldId="288"/>
            <ac:graphicFrameMk id="6" creationId="{A33DD117-D946-BBFC-157F-A11F33778E2B}"/>
          </ac:graphicFrameMkLst>
        </pc:graphicFrameChg>
      </pc:sldChg>
      <pc:sldChg chg="addSp delSp modSp add ord replId">
        <pc:chgData name="Krahn, Grace P" userId="S::gkrahn3@gatech.edu::d93b9294-b2b2-45e8-9cf4-cd78c0ea5b57" providerId="AD" clId="Web-{FED5844C-2047-904B-A6B1-CE9113C8C115}" dt="2022-04-11T19:16:14.642" v="1091" actId="1076"/>
        <pc:sldMkLst>
          <pc:docMk/>
          <pc:sldMk cId="3103552837" sldId="289"/>
        </pc:sldMkLst>
        <pc:spChg chg="add del mod">
          <ac:chgData name="Krahn, Grace P" userId="S::gkrahn3@gatech.edu::d93b9294-b2b2-45e8-9cf4-cd78c0ea5b57" providerId="AD" clId="Web-{FED5844C-2047-904B-A6B1-CE9113C8C115}" dt="2022-04-11T19:05:15.912" v="327"/>
          <ac:spMkLst>
            <pc:docMk/>
            <pc:sldMk cId="3103552837" sldId="289"/>
            <ac:spMk id="3" creationId="{9CFDF0DE-9EA3-1F40-E888-951DFDC1697C}"/>
          </ac:spMkLst>
        </pc:spChg>
        <pc:spChg chg="mod">
          <ac:chgData name="Krahn, Grace P" userId="S::gkrahn3@gatech.edu::d93b9294-b2b2-45e8-9cf4-cd78c0ea5b57" providerId="AD" clId="Web-{FED5844C-2047-904B-A6B1-CE9113C8C115}" dt="2022-04-11T19:14:26.578" v="985" actId="14100"/>
          <ac:spMkLst>
            <pc:docMk/>
            <pc:sldMk cId="3103552837" sldId="289"/>
            <ac:spMk id="4" creationId="{706A601C-F7AC-0C4F-9F21-FDFB1BAE4C2D}"/>
          </ac:spMkLst>
        </pc:spChg>
        <pc:spChg chg="del">
          <ac:chgData name="Krahn, Grace P" userId="S::gkrahn3@gatech.edu::d93b9294-b2b2-45e8-9cf4-cd78c0ea5b57" providerId="AD" clId="Web-{FED5844C-2047-904B-A6B1-CE9113C8C115}" dt="2022-04-11T19:04:10.005" v="286"/>
          <ac:spMkLst>
            <pc:docMk/>
            <pc:sldMk cId="3103552837" sldId="289"/>
            <ac:spMk id="5" creationId="{34202EF4-BE1D-8146-9846-177F3B789037}"/>
          </ac:spMkLst>
        </pc:spChg>
        <pc:spChg chg="add mod">
          <ac:chgData name="Krahn, Grace P" userId="S::gkrahn3@gatech.edu::d93b9294-b2b2-45e8-9cf4-cd78c0ea5b57" providerId="AD" clId="Web-{FED5844C-2047-904B-A6B1-CE9113C8C115}" dt="2022-04-11T19:16:03.704" v="1088" actId="20577"/>
          <ac:spMkLst>
            <pc:docMk/>
            <pc:sldMk cId="3103552837" sldId="289"/>
            <ac:spMk id="11" creationId="{712A67E9-BFCD-E0EA-B288-51B95FA903D1}"/>
          </ac:spMkLst>
        </pc:spChg>
        <pc:spChg chg="add del">
          <ac:chgData name="Krahn, Grace P" userId="S::gkrahn3@gatech.edu::d93b9294-b2b2-45e8-9cf4-cd78c0ea5b57" providerId="AD" clId="Web-{FED5844C-2047-904B-A6B1-CE9113C8C115}" dt="2022-04-11T19:16:10.845" v="1090"/>
          <ac:spMkLst>
            <pc:docMk/>
            <pc:sldMk cId="3103552837" sldId="289"/>
            <ac:spMk id="17" creationId="{8FFC93E1-66FC-E1B9-88BB-72C2739024C9}"/>
          </ac:spMkLst>
        </pc:spChg>
        <pc:graphicFrameChg chg="del">
          <ac:chgData name="Krahn, Grace P" userId="S::gkrahn3@gatech.edu::d93b9294-b2b2-45e8-9cf4-cd78c0ea5b57" providerId="AD" clId="Web-{FED5844C-2047-904B-A6B1-CE9113C8C115}" dt="2022-04-11T19:04:11.552" v="287"/>
          <ac:graphicFrameMkLst>
            <pc:docMk/>
            <pc:sldMk cId="3103552837" sldId="289"/>
            <ac:graphicFrameMk id="6" creationId="{00000000-0008-0000-0800-000003000000}"/>
          </ac:graphicFrameMkLst>
        </pc:graphicFrameChg>
        <pc:graphicFrameChg chg="del">
          <ac:chgData name="Krahn, Grace P" userId="S::gkrahn3@gatech.edu::d93b9294-b2b2-45e8-9cf4-cd78c0ea5b57" providerId="AD" clId="Web-{FED5844C-2047-904B-A6B1-CE9113C8C115}" dt="2022-04-11T19:04:15.036" v="288"/>
          <ac:graphicFrameMkLst>
            <pc:docMk/>
            <pc:sldMk cId="3103552837" sldId="289"/>
            <ac:graphicFrameMk id="7" creationId="{00000000-0008-0000-0800-000003000000}"/>
          </ac:graphicFrameMkLst>
        </pc:graphicFrameChg>
        <pc:graphicFrameChg chg="add mod modGraphic">
          <ac:chgData name="Krahn, Grace P" userId="S::gkrahn3@gatech.edu::d93b9294-b2b2-45e8-9cf4-cd78c0ea5b57" providerId="AD" clId="Web-{FED5844C-2047-904B-A6B1-CE9113C8C115}" dt="2022-04-11T19:08:14.181" v="589"/>
          <ac:graphicFrameMkLst>
            <pc:docMk/>
            <pc:sldMk cId="3103552837" sldId="289"/>
            <ac:graphicFrameMk id="9" creationId="{EC524CB7-27DF-B4CC-FA05-5F7C4F8C007E}"/>
          </ac:graphicFrameMkLst>
        </pc:graphicFrameChg>
        <pc:graphicFrameChg chg="add del mod modGraphic">
          <ac:chgData name="Krahn, Grace P" userId="S::gkrahn3@gatech.edu::d93b9294-b2b2-45e8-9cf4-cd78c0ea5b57" providerId="AD" clId="Web-{FED5844C-2047-904B-A6B1-CE9113C8C115}" dt="2022-04-11T19:08:55.978" v="624"/>
          <ac:graphicFrameMkLst>
            <pc:docMk/>
            <pc:sldMk cId="3103552837" sldId="289"/>
            <ac:graphicFrameMk id="10" creationId="{902509A0-B9B0-45F3-B721-FA903D7F4A62}"/>
          </ac:graphicFrameMkLst>
        </pc:graphicFrameChg>
        <pc:graphicFrameChg chg="add del mod">
          <ac:chgData name="Krahn, Grace P" userId="S::gkrahn3@gatech.edu::d93b9294-b2b2-45e8-9cf4-cd78c0ea5b57" providerId="AD" clId="Web-{FED5844C-2047-904B-A6B1-CE9113C8C115}" dt="2022-04-11T19:11:32.356" v="823"/>
          <ac:graphicFrameMkLst>
            <pc:docMk/>
            <pc:sldMk cId="3103552837" sldId="289"/>
            <ac:graphicFrameMk id="13" creationId="{E246886A-5D93-64D5-7C3B-29BCF36D6207}"/>
          </ac:graphicFrameMkLst>
        </pc:graphicFrameChg>
        <pc:graphicFrameChg chg="add del mod">
          <ac:chgData name="Krahn, Grace P" userId="S::gkrahn3@gatech.edu::d93b9294-b2b2-45e8-9cf4-cd78c0ea5b57" providerId="AD" clId="Web-{FED5844C-2047-904B-A6B1-CE9113C8C115}" dt="2022-04-11T19:11:39.872" v="825"/>
          <ac:graphicFrameMkLst>
            <pc:docMk/>
            <pc:sldMk cId="3103552837" sldId="289"/>
            <ac:graphicFrameMk id="15" creationId="{9DAB4159-E601-6B34-03CE-1500B78CC471}"/>
          </ac:graphicFrameMkLst>
        </pc:graphicFrameChg>
        <pc:graphicFrameChg chg="add mod modGraphic">
          <ac:chgData name="Krahn, Grace P" userId="S::gkrahn3@gatech.edu::d93b9294-b2b2-45e8-9cf4-cd78c0ea5b57" providerId="AD" clId="Web-{FED5844C-2047-904B-A6B1-CE9113C8C115}" dt="2022-04-11T19:16:14.642" v="1091" actId="1076"/>
          <ac:graphicFrameMkLst>
            <pc:docMk/>
            <pc:sldMk cId="3103552837" sldId="289"/>
            <ac:graphicFrameMk id="16" creationId="{49DC81A6-C353-09C9-B7B8-EEBB156D7D71}"/>
          </ac:graphicFrameMkLst>
        </pc:graphicFrameChg>
      </pc:sldChg>
    </pc:docChg>
  </pc:docChgLst>
  <pc:docChgLst>
    <pc:chgData name="Qiu, Eric" userId="S::eqiu7@gatech.edu::c99cc1dd-98e7-4151-8180-8856ca1cb60f" providerId="AD" clId="Web-{70B9007D-93AB-6933-FCB8-8E21F3DDCDC8}"/>
    <pc:docChg chg="sldOrd">
      <pc:chgData name="Qiu, Eric" userId="S::eqiu7@gatech.edu::c99cc1dd-98e7-4151-8180-8856ca1cb60f" providerId="AD" clId="Web-{70B9007D-93AB-6933-FCB8-8E21F3DDCDC8}" dt="2022-04-11T02:36:04.043" v="3"/>
      <pc:docMkLst>
        <pc:docMk/>
      </pc:docMkLst>
      <pc:sldChg chg="ord">
        <pc:chgData name="Qiu, Eric" userId="S::eqiu7@gatech.edu::c99cc1dd-98e7-4151-8180-8856ca1cb60f" providerId="AD" clId="Web-{70B9007D-93AB-6933-FCB8-8E21F3DDCDC8}" dt="2022-04-11T02:36:04.043" v="3"/>
        <pc:sldMkLst>
          <pc:docMk/>
          <pc:sldMk cId="2412168161" sldId="272"/>
        </pc:sldMkLst>
      </pc:sldChg>
    </pc:docChg>
  </pc:docChgLst>
  <pc:docChgLst>
    <pc:chgData name="Qiu, Eric" userId="S::eqiu7@gatech.edu::c99cc1dd-98e7-4151-8180-8856ca1cb60f" providerId="AD" clId="Web-{B1BEDBC7-C8FA-DA5E-80E0-8BA811F7F8E2}"/>
    <pc:docChg chg="addSld delSld modSld sldOrd">
      <pc:chgData name="Qiu, Eric" userId="S::eqiu7@gatech.edu::c99cc1dd-98e7-4151-8180-8856ca1cb60f" providerId="AD" clId="Web-{B1BEDBC7-C8FA-DA5E-80E0-8BA811F7F8E2}" dt="2022-04-11T16:36:57.379" v="643"/>
      <pc:docMkLst>
        <pc:docMk/>
      </pc:docMkLst>
      <pc:sldChg chg="del">
        <pc:chgData name="Qiu, Eric" userId="S::eqiu7@gatech.edu::c99cc1dd-98e7-4151-8180-8856ca1cb60f" providerId="AD" clId="Web-{B1BEDBC7-C8FA-DA5E-80E0-8BA811F7F8E2}" dt="2022-04-11T16:15:58.587" v="23"/>
        <pc:sldMkLst>
          <pc:docMk/>
          <pc:sldMk cId="2412168161" sldId="272"/>
        </pc:sldMkLst>
      </pc:sldChg>
      <pc:sldChg chg="modSp">
        <pc:chgData name="Qiu, Eric" userId="S::eqiu7@gatech.edu::c99cc1dd-98e7-4151-8180-8856ca1cb60f" providerId="AD" clId="Web-{B1BEDBC7-C8FA-DA5E-80E0-8BA811F7F8E2}" dt="2022-04-11T16:29:12.383" v="481" actId="20577"/>
        <pc:sldMkLst>
          <pc:docMk/>
          <pc:sldMk cId="3751928794" sldId="273"/>
        </pc:sldMkLst>
        <pc:spChg chg="mod">
          <ac:chgData name="Qiu, Eric" userId="S::eqiu7@gatech.edu::c99cc1dd-98e7-4151-8180-8856ca1cb60f" providerId="AD" clId="Web-{B1BEDBC7-C8FA-DA5E-80E0-8BA811F7F8E2}" dt="2022-04-11T16:29:12.383" v="481" actId="20577"/>
          <ac:spMkLst>
            <pc:docMk/>
            <pc:sldMk cId="3751928794" sldId="273"/>
            <ac:spMk id="4" creationId="{706A601C-F7AC-0C4F-9F21-FDFB1BAE4C2D}"/>
          </ac:spMkLst>
        </pc:spChg>
        <pc:spChg chg="mod">
          <ac:chgData name="Qiu, Eric" userId="S::eqiu7@gatech.edu::c99cc1dd-98e7-4151-8180-8856ca1cb60f" providerId="AD" clId="Web-{B1BEDBC7-C8FA-DA5E-80E0-8BA811F7F8E2}" dt="2022-04-11T16:15:55.055" v="22" actId="20577"/>
          <ac:spMkLst>
            <pc:docMk/>
            <pc:sldMk cId="3751928794" sldId="273"/>
            <ac:spMk id="5" creationId="{34202EF4-BE1D-8146-9846-177F3B789037}"/>
          </ac:spMkLst>
        </pc:spChg>
      </pc:sldChg>
      <pc:sldChg chg="modSp">
        <pc:chgData name="Qiu, Eric" userId="S::eqiu7@gatech.edu::c99cc1dd-98e7-4151-8180-8856ca1cb60f" providerId="AD" clId="Web-{B1BEDBC7-C8FA-DA5E-80E0-8BA811F7F8E2}" dt="2022-04-11T16:29:07.507" v="478" actId="20577"/>
        <pc:sldMkLst>
          <pc:docMk/>
          <pc:sldMk cId="3722963773" sldId="278"/>
        </pc:sldMkLst>
        <pc:spChg chg="mod">
          <ac:chgData name="Qiu, Eric" userId="S::eqiu7@gatech.edu::c99cc1dd-98e7-4151-8180-8856ca1cb60f" providerId="AD" clId="Web-{B1BEDBC7-C8FA-DA5E-80E0-8BA811F7F8E2}" dt="2022-04-11T16:29:07.507" v="478" actId="20577"/>
          <ac:spMkLst>
            <pc:docMk/>
            <pc:sldMk cId="3722963773" sldId="278"/>
            <ac:spMk id="4" creationId="{706A601C-F7AC-0C4F-9F21-FDFB1BAE4C2D}"/>
          </ac:spMkLst>
        </pc:spChg>
      </pc:sldChg>
      <pc:sldChg chg="addSp delSp modSp">
        <pc:chgData name="Qiu, Eric" userId="S::eqiu7@gatech.edu::c99cc1dd-98e7-4151-8180-8856ca1cb60f" providerId="AD" clId="Web-{B1BEDBC7-C8FA-DA5E-80E0-8BA811F7F8E2}" dt="2022-04-11T16:36:57.379" v="643"/>
        <pc:sldMkLst>
          <pc:docMk/>
          <pc:sldMk cId="4259583617" sldId="281"/>
        </pc:sldMkLst>
        <pc:spChg chg="add mod">
          <ac:chgData name="Qiu, Eric" userId="S::eqiu7@gatech.edu::c99cc1dd-98e7-4151-8180-8856ca1cb60f" providerId="AD" clId="Web-{B1BEDBC7-C8FA-DA5E-80E0-8BA811F7F8E2}" dt="2022-04-11T16:34:38.230" v="618" actId="1076"/>
          <ac:spMkLst>
            <pc:docMk/>
            <pc:sldMk cId="4259583617" sldId="281"/>
            <ac:spMk id="3" creationId="{0689523F-0D68-FBFC-F4F2-ED07CBFA37FD}"/>
          </ac:spMkLst>
        </pc:spChg>
        <pc:spChg chg="mod">
          <ac:chgData name="Qiu, Eric" userId="S::eqiu7@gatech.edu::c99cc1dd-98e7-4151-8180-8856ca1cb60f" providerId="AD" clId="Web-{B1BEDBC7-C8FA-DA5E-80E0-8BA811F7F8E2}" dt="2022-04-11T16:19:19.864" v="58" actId="20577"/>
          <ac:spMkLst>
            <pc:docMk/>
            <pc:sldMk cId="4259583617" sldId="281"/>
            <ac:spMk id="4" creationId="{706A601C-F7AC-0C4F-9F21-FDFB1BAE4C2D}"/>
          </ac:spMkLst>
        </pc:spChg>
        <pc:spChg chg="add del">
          <ac:chgData name="Qiu, Eric" userId="S::eqiu7@gatech.edu::c99cc1dd-98e7-4151-8180-8856ca1cb60f" providerId="AD" clId="Web-{B1BEDBC7-C8FA-DA5E-80E0-8BA811F7F8E2}" dt="2022-04-11T16:34:46.683" v="620"/>
          <ac:spMkLst>
            <pc:docMk/>
            <pc:sldMk cId="4259583617" sldId="281"/>
            <ac:spMk id="8" creationId="{9950BE8E-51D1-A82C-748A-82826E9D90C5}"/>
          </ac:spMkLst>
        </pc:spChg>
        <pc:graphicFrameChg chg="add mod modGraphic">
          <ac:chgData name="Qiu, Eric" userId="S::eqiu7@gatech.edu::c99cc1dd-98e7-4151-8180-8856ca1cb60f" providerId="AD" clId="Web-{B1BEDBC7-C8FA-DA5E-80E0-8BA811F7F8E2}" dt="2022-04-11T16:34:12.306" v="601" actId="1076"/>
          <ac:graphicFrameMkLst>
            <pc:docMk/>
            <pc:sldMk cId="4259583617" sldId="281"/>
            <ac:graphicFrameMk id="2" creationId="{27E7CD99-E7FB-7DF0-2FA7-88A30D128408}"/>
          </ac:graphicFrameMkLst>
        </pc:graphicFrameChg>
        <pc:graphicFrameChg chg="add mod">
          <ac:chgData name="Qiu, Eric" userId="S::eqiu7@gatech.edu::c99cc1dd-98e7-4151-8180-8856ca1cb60f" providerId="AD" clId="Web-{B1BEDBC7-C8FA-DA5E-80E0-8BA811F7F8E2}" dt="2022-04-11T16:19:28.083" v="60" actId="1076"/>
          <ac:graphicFrameMkLst>
            <pc:docMk/>
            <pc:sldMk cId="4259583617" sldId="281"/>
            <ac:graphicFrameMk id="6" creationId="{00000000-0008-0000-0500-000002000000}"/>
          </ac:graphicFrameMkLst>
        </pc:graphicFrameChg>
        <pc:graphicFrameChg chg="add mod modGraphic">
          <ac:chgData name="Qiu, Eric" userId="S::eqiu7@gatech.edu::c99cc1dd-98e7-4151-8180-8856ca1cb60f" providerId="AD" clId="Web-{B1BEDBC7-C8FA-DA5E-80E0-8BA811F7F8E2}" dt="2022-04-11T16:36:57.379" v="643"/>
          <ac:graphicFrameMkLst>
            <pc:docMk/>
            <pc:sldMk cId="4259583617" sldId="281"/>
            <ac:graphicFrameMk id="9" creationId="{75C6C673-1477-245A-F685-E349931BBA6C}"/>
          </ac:graphicFrameMkLst>
        </pc:graphicFrameChg>
      </pc:sldChg>
      <pc:sldChg chg="addSp delSp modSp add ord replId">
        <pc:chgData name="Qiu, Eric" userId="S::eqiu7@gatech.edu::c99cc1dd-98e7-4151-8180-8856ca1cb60f" providerId="AD" clId="Web-{B1BEDBC7-C8FA-DA5E-80E0-8BA811F7F8E2}" dt="2022-04-11T16:30:07.105" v="511" actId="20577"/>
        <pc:sldMkLst>
          <pc:docMk/>
          <pc:sldMk cId="3682435770" sldId="288"/>
        </pc:sldMkLst>
        <pc:spChg chg="mod">
          <ac:chgData name="Qiu, Eric" userId="S::eqiu7@gatech.edu::c99cc1dd-98e7-4151-8180-8856ca1cb60f" providerId="AD" clId="Web-{B1BEDBC7-C8FA-DA5E-80E0-8BA811F7F8E2}" dt="2022-04-11T16:16:24.604" v="42" actId="20577"/>
          <ac:spMkLst>
            <pc:docMk/>
            <pc:sldMk cId="3682435770" sldId="288"/>
            <ac:spMk id="4" creationId="{706A601C-F7AC-0C4F-9F21-FDFB1BAE4C2D}"/>
          </ac:spMkLst>
        </pc:spChg>
        <pc:spChg chg="mod">
          <ac:chgData name="Qiu, Eric" userId="S::eqiu7@gatech.edu::c99cc1dd-98e7-4151-8180-8856ca1cb60f" providerId="AD" clId="Web-{B1BEDBC7-C8FA-DA5E-80E0-8BA811F7F8E2}" dt="2022-04-11T16:28:37.709" v="477" actId="20577"/>
          <ac:spMkLst>
            <pc:docMk/>
            <pc:sldMk cId="3682435770" sldId="288"/>
            <ac:spMk id="5" creationId="{34202EF4-BE1D-8146-9846-177F3B789037}"/>
          </ac:spMkLst>
        </pc:spChg>
        <pc:spChg chg="add del mod">
          <ac:chgData name="Qiu, Eric" userId="S::eqiu7@gatech.edu::c99cc1dd-98e7-4151-8180-8856ca1cb60f" providerId="AD" clId="Web-{B1BEDBC7-C8FA-DA5E-80E0-8BA811F7F8E2}" dt="2022-04-11T16:29:53.088" v="506"/>
          <ac:spMkLst>
            <pc:docMk/>
            <pc:sldMk cId="3682435770" sldId="288"/>
            <ac:spMk id="8" creationId="{6D62209E-28BF-4BC5-B281-32095D2FBB6E}"/>
          </ac:spMkLst>
        </pc:spChg>
        <pc:spChg chg="add mod">
          <ac:chgData name="Qiu, Eric" userId="S::eqiu7@gatech.edu::c99cc1dd-98e7-4151-8180-8856ca1cb60f" providerId="AD" clId="Web-{B1BEDBC7-C8FA-DA5E-80E0-8BA811F7F8E2}" dt="2022-04-11T16:30:07.105" v="511" actId="20577"/>
          <ac:spMkLst>
            <pc:docMk/>
            <pc:sldMk cId="3682435770" sldId="288"/>
            <ac:spMk id="9" creationId="{E8741D23-5FD8-7F13-BED1-DB3D2D85F7D4}"/>
          </ac:spMkLst>
        </pc:spChg>
        <pc:graphicFrameChg chg="add mod modGraphic">
          <ac:chgData name="Qiu, Eric" userId="S::eqiu7@gatech.edu::c99cc1dd-98e7-4151-8180-8856ca1cb60f" providerId="AD" clId="Web-{B1BEDBC7-C8FA-DA5E-80E0-8BA811F7F8E2}" dt="2022-04-11T16:28:11.035" v="463"/>
          <ac:graphicFrameMkLst>
            <pc:docMk/>
            <pc:sldMk cId="3682435770" sldId="288"/>
            <ac:graphicFrameMk id="6" creationId="{A33DD117-D946-BBFC-157F-A11F33778E2B}"/>
          </ac:graphicFrameMkLst>
        </pc:graphicFrameChg>
        <pc:picChg chg="add mod">
          <ac:chgData name="Qiu, Eric" userId="S::eqiu7@gatech.edu::c99cc1dd-98e7-4151-8180-8856ca1cb60f" providerId="AD" clId="Web-{B1BEDBC7-C8FA-DA5E-80E0-8BA811F7F8E2}" dt="2022-04-11T16:22:22.343" v="209" actId="14100"/>
          <ac:picMkLst>
            <pc:docMk/>
            <pc:sldMk cId="3682435770" sldId="288"/>
            <ac:picMk id="2" creationId="{0308006E-3382-1920-597E-3DEFC53EDA6E}"/>
          </ac:picMkLst>
        </pc:picChg>
        <pc:picChg chg="add mod">
          <ac:chgData name="Qiu, Eric" userId="S::eqiu7@gatech.edu::c99cc1dd-98e7-4151-8180-8856ca1cb60f" providerId="AD" clId="Web-{B1BEDBC7-C8FA-DA5E-80E0-8BA811F7F8E2}" dt="2022-04-11T16:29:20.446" v="482" actId="1076"/>
          <ac:picMkLst>
            <pc:docMk/>
            <pc:sldMk cId="3682435770" sldId="288"/>
            <ac:picMk id="3" creationId="{E4B1EB5A-6FB0-441D-8FD6-74821CC16BE9}"/>
          </ac:picMkLst>
        </pc:picChg>
      </pc:sldChg>
    </pc:docChg>
  </pc:docChgLst>
  <pc:docChgLst>
    <pc:chgData name="Qiu, Eric" userId="S::eqiu7@gatech.edu::c99cc1dd-98e7-4151-8180-8856ca1cb60f" providerId="AD" clId="Web-{1C6268B6-29D9-F737-DA9F-92099777527A}"/>
    <pc:docChg chg="modSld">
      <pc:chgData name="Qiu, Eric" userId="S::eqiu7@gatech.edu::c99cc1dd-98e7-4151-8180-8856ca1cb60f" providerId="AD" clId="Web-{1C6268B6-29D9-F737-DA9F-92099777527A}" dt="2022-04-12T21:10:43.608" v="19"/>
      <pc:docMkLst>
        <pc:docMk/>
      </pc:docMkLst>
      <pc:sldChg chg="modSp">
        <pc:chgData name="Qiu, Eric" userId="S::eqiu7@gatech.edu::c99cc1dd-98e7-4151-8180-8856ca1cb60f" providerId="AD" clId="Web-{1C6268B6-29D9-F737-DA9F-92099777527A}" dt="2022-04-12T21:10:43.608" v="19"/>
        <pc:sldMkLst>
          <pc:docMk/>
          <pc:sldMk cId="3682435770" sldId="288"/>
        </pc:sldMkLst>
        <pc:graphicFrameChg chg="mod modGraphic">
          <ac:chgData name="Qiu, Eric" userId="S::eqiu7@gatech.edu::c99cc1dd-98e7-4151-8180-8856ca1cb60f" providerId="AD" clId="Web-{1C6268B6-29D9-F737-DA9F-92099777527A}" dt="2022-04-12T21:10:43.608" v="19"/>
          <ac:graphicFrameMkLst>
            <pc:docMk/>
            <pc:sldMk cId="3682435770" sldId="288"/>
            <ac:graphicFrameMk id="6" creationId="{A33DD117-D946-BBFC-157F-A11F33778E2B}"/>
          </ac:graphicFrameMkLst>
        </pc:graphicFrameChg>
      </pc:sldChg>
    </pc:docChg>
  </pc:docChgLst>
  <pc:docChgLst>
    <pc:chgData name="Krahn, Grace P" userId="S::gkrahn3@gatech.edu::d93b9294-b2b2-45e8-9cf4-cd78c0ea5b57" providerId="AD" clId="Web-{ED792A7B-7FBF-5389-D355-C41C8D1DEA24}"/>
    <pc:docChg chg="addSld delSld modSld sldOrd addMainMaster delMainMaster">
      <pc:chgData name="Krahn, Grace P" userId="S::gkrahn3@gatech.edu::d93b9294-b2b2-45e8-9cf4-cd78c0ea5b57" providerId="AD" clId="Web-{ED792A7B-7FBF-5389-D355-C41C8D1DEA24}" dt="2022-04-07T03:59:50.564" v="108" actId="1076"/>
      <pc:docMkLst>
        <pc:docMk/>
      </pc:docMkLst>
      <pc:sldChg chg="add del">
        <pc:chgData name="Krahn, Grace P" userId="S::gkrahn3@gatech.edu::d93b9294-b2b2-45e8-9cf4-cd78c0ea5b57" providerId="AD" clId="Web-{ED792A7B-7FBF-5389-D355-C41C8D1DEA24}" dt="2022-04-07T03:52:04.408" v="12"/>
        <pc:sldMkLst>
          <pc:docMk/>
          <pc:sldMk cId="1081296485" sldId="256"/>
        </pc:sldMkLst>
      </pc:sldChg>
      <pc:sldChg chg="add del">
        <pc:chgData name="Krahn, Grace P" userId="S::gkrahn3@gatech.edu::d93b9294-b2b2-45e8-9cf4-cd78c0ea5b57" providerId="AD" clId="Web-{ED792A7B-7FBF-5389-D355-C41C8D1DEA24}" dt="2022-04-07T03:51:59.095" v="4"/>
        <pc:sldMkLst>
          <pc:docMk/>
          <pc:sldMk cId="1837964414" sldId="256"/>
        </pc:sldMkLst>
      </pc:sldChg>
      <pc:sldChg chg="modSp new del mod modClrScheme chgLayout">
        <pc:chgData name="Krahn, Grace P" userId="S::gkrahn3@gatech.edu::d93b9294-b2b2-45e8-9cf4-cd78c0ea5b57" providerId="AD" clId="Web-{ED792A7B-7FBF-5389-D355-C41C8D1DEA24}" dt="2022-04-07T03:55:11.633" v="27"/>
        <pc:sldMkLst>
          <pc:docMk/>
          <pc:sldMk cId="2018477976" sldId="256"/>
        </pc:sldMkLst>
        <pc:spChg chg="mod ord">
          <ac:chgData name="Krahn, Grace P" userId="S::gkrahn3@gatech.edu::d93b9294-b2b2-45e8-9cf4-cd78c0ea5b57" providerId="AD" clId="Web-{ED792A7B-7FBF-5389-D355-C41C8D1DEA24}" dt="2022-04-07T03:53:03.832" v="14"/>
          <ac:spMkLst>
            <pc:docMk/>
            <pc:sldMk cId="2018477976" sldId="256"/>
            <ac:spMk id="2" creationId="{8C1BCCD9-4282-B4FC-0EF6-661BC781C80D}"/>
          </ac:spMkLst>
        </pc:spChg>
        <pc:spChg chg="mod ord">
          <ac:chgData name="Krahn, Grace P" userId="S::gkrahn3@gatech.edu::d93b9294-b2b2-45e8-9cf4-cd78c0ea5b57" providerId="AD" clId="Web-{ED792A7B-7FBF-5389-D355-C41C8D1DEA24}" dt="2022-04-07T03:53:03.832" v="14"/>
          <ac:spMkLst>
            <pc:docMk/>
            <pc:sldMk cId="2018477976" sldId="256"/>
            <ac:spMk id="3" creationId="{6E693EA4-54D5-6030-01DB-200F47DCBC26}"/>
          </ac:spMkLst>
        </pc:spChg>
      </pc:sldChg>
      <pc:sldChg chg="del">
        <pc:chgData name="Krahn, Grace P" userId="S::gkrahn3@gatech.edu::d93b9294-b2b2-45e8-9cf4-cd78c0ea5b57" providerId="AD" clId="Web-{ED792A7B-7FBF-5389-D355-C41C8D1DEA24}" dt="2022-04-07T03:51:33.454" v="0"/>
        <pc:sldMkLst>
          <pc:docMk/>
          <pc:sldMk cId="2929377453" sldId="256"/>
        </pc:sldMkLst>
      </pc:sldChg>
      <pc:sldChg chg="modSp add del">
        <pc:chgData name="Krahn, Grace P" userId="S::gkrahn3@gatech.edu::d93b9294-b2b2-45e8-9cf4-cd78c0ea5b57" providerId="AD" clId="Web-{ED792A7B-7FBF-5389-D355-C41C8D1DEA24}" dt="2022-04-07T03:56:51.792" v="89"/>
        <pc:sldMkLst>
          <pc:docMk/>
          <pc:sldMk cId="416945830" sldId="257"/>
        </pc:sldMkLst>
        <pc:spChg chg="mod">
          <ac:chgData name="Krahn, Grace P" userId="S::gkrahn3@gatech.edu::d93b9294-b2b2-45e8-9cf4-cd78c0ea5b57" providerId="AD" clId="Web-{ED792A7B-7FBF-5389-D355-C41C8D1DEA24}" dt="2022-04-07T03:56:21.807" v="85" actId="20577"/>
          <ac:spMkLst>
            <pc:docMk/>
            <pc:sldMk cId="416945830" sldId="257"/>
            <ac:spMk id="5" creationId="{B95DAEA5-6545-964C-9D5B-E32F4428480C}"/>
          </ac:spMkLst>
        </pc:spChg>
        <pc:spChg chg="mod">
          <ac:chgData name="Krahn, Grace P" userId="S::gkrahn3@gatech.edu::d93b9294-b2b2-45e8-9cf4-cd78c0ea5b57" providerId="AD" clId="Web-{ED792A7B-7FBF-5389-D355-C41C8D1DEA24}" dt="2022-04-07T03:56:43.495" v="88" actId="1076"/>
          <ac:spMkLst>
            <pc:docMk/>
            <pc:sldMk cId="416945830" sldId="257"/>
            <ac:spMk id="6" creationId="{64921231-F76F-9C4D-85F8-96525AB6710F}"/>
          </ac:spMkLst>
        </pc:spChg>
      </pc:sldChg>
      <pc:sldChg chg="add del">
        <pc:chgData name="Krahn, Grace P" userId="S::gkrahn3@gatech.edu::d93b9294-b2b2-45e8-9cf4-cd78c0ea5b57" providerId="AD" clId="Web-{ED792A7B-7FBF-5389-D355-C41C8D1DEA24}" dt="2022-04-07T03:51:59.095" v="5"/>
        <pc:sldMkLst>
          <pc:docMk/>
          <pc:sldMk cId="1194215055" sldId="257"/>
        </pc:sldMkLst>
      </pc:sldChg>
      <pc:sldChg chg="add del">
        <pc:chgData name="Krahn, Grace P" userId="S::gkrahn3@gatech.edu::d93b9294-b2b2-45e8-9cf4-cd78c0ea5b57" providerId="AD" clId="Web-{ED792A7B-7FBF-5389-D355-C41C8D1DEA24}" dt="2022-04-07T03:52:04.408" v="11"/>
        <pc:sldMkLst>
          <pc:docMk/>
          <pc:sldMk cId="1291555787" sldId="257"/>
        </pc:sldMkLst>
      </pc:sldChg>
      <pc:sldChg chg="modSp add">
        <pc:chgData name="Krahn, Grace P" userId="S::gkrahn3@gatech.edu::d93b9294-b2b2-45e8-9cf4-cd78c0ea5b57" providerId="AD" clId="Web-{ED792A7B-7FBF-5389-D355-C41C8D1DEA24}" dt="2022-04-07T03:56:55.214" v="90" actId="20577"/>
        <pc:sldMkLst>
          <pc:docMk/>
          <pc:sldMk cId="1223835848" sldId="258"/>
        </pc:sldMkLst>
        <pc:spChg chg="mod">
          <ac:chgData name="Krahn, Grace P" userId="S::gkrahn3@gatech.edu::d93b9294-b2b2-45e8-9cf4-cd78c0ea5b57" providerId="AD" clId="Web-{ED792A7B-7FBF-5389-D355-C41C8D1DEA24}" dt="2022-04-07T03:56:55.214" v="90" actId="20577"/>
          <ac:spMkLst>
            <pc:docMk/>
            <pc:sldMk cId="1223835848" sldId="258"/>
            <ac:spMk id="4" creationId="{706A601C-F7AC-0C4F-9F21-FDFB1BAE4C2D}"/>
          </ac:spMkLst>
        </pc:spChg>
      </pc:sldChg>
      <pc:sldChg chg="add del">
        <pc:chgData name="Krahn, Grace P" userId="S::gkrahn3@gatech.edu::d93b9294-b2b2-45e8-9cf4-cd78c0ea5b57" providerId="AD" clId="Web-{ED792A7B-7FBF-5389-D355-C41C8D1DEA24}" dt="2022-04-07T03:52:04.392" v="10"/>
        <pc:sldMkLst>
          <pc:docMk/>
          <pc:sldMk cId="1444302990" sldId="258"/>
        </pc:sldMkLst>
      </pc:sldChg>
      <pc:sldChg chg="add del">
        <pc:chgData name="Krahn, Grace P" userId="S::gkrahn3@gatech.edu::d93b9294-b2b2-45e8-9cf4-cd78c0ea5b57" providerId="AD" clId="Web-{ED792A7B-7FBF-5389-D355-C41C8D1DEA24}" dt="2022-04-07T03:51:59.095" v="6"/>
        <pc:sldMkLst>
          <pc:docMk/>
          <pc:sldMk cId="4059660402" sldId="258"/>
        </pc:sldMkLst>
      </pc:sldChg>
      <pc:sldChg chg="modSp add ord">
        <pc:chgData name="Krahn, Grace P" userId="S::gkrahn3@gatech.edu::d93b9294-b2b2-45e8-9cf4-cd78c0ea5b57" providerId="AD" clId="Web-{ED792A7B-7FBF-5389-D355-C41C8D1DEA24}" dt="2022-04-07T03:55:08.258" v="26" actId="20577"/>
        <pc:sldMkLst>
          <pc:docMk/>
          <pc:sldMk cId="1221860087" sldId="259"/>
        </pc:sldMkLst>
        <pc:spChg chg="mod">
          <ac:chgData name="Krahn, Grace P" userId="S::gkrahn3@gatech.edu::d93b9294-b2b2-45e8-9cf4-cd78c0ea5b57" providerId="AD" clId="Web-{ED792A7B-7FBF-5389-D355-C41C8D1DEA24}" dt="2022-04-07T03:55:08.258" v="26" actId="20577"/>
          <ac:spMkLst>
            <pc:docMk/>
            <pc:sldMk cId="1221860087" sldId="259"/>
            <ac:spMk id="2" creationId="{9C0E95FB-AFDA-C24E-BDC1-87184FFF62A0}"/>
          </ac:spMkLst>
        </pc:spChg>
      </pc:sldChg>
      <pc:sldChg chg="addSp delSp modSp add replId">
        <pc:chgData name="Krahn, Grace P" userId="S::gkrahn3@gatech.edu::d93b9294-b2b2-45e8-9cf4-cd78c0ea5b57" providerId="AD" clId="Web-{ED792A7B-7FBF-5389-D355-C41C8D1DEA24}" dt="2022-04-07T03:59:50.564" v="108" actId="1076"/>
        <pc:sldMkLst>
          <pc:docMk/>
          <pc:sldMk cId="3897960281" sldId="260"/>
        </pc:sldMkLst>
        <pc:spChg chg="mod">
          <ac:chgData name="Krahn, Grace P" userId="S::gkrahn3@gatech.edu::d93b9294-b2b2-45e8-9cf4-cd78c0ea5b57" providerId="AD" clId="Web-{ED792A7B-7FBF-5389-D355-C41C8D1DEA24}" dt="2022-04-07T03:59:50.564" v="108" actId="1076"/>
          <ac:spMkLst>
            <pc:docMk/>
            <pc:sldMk cId="3897960281" sldId="260"/>
            <ac:spMk id="2" creationId="{9C0E95FB-AFDA-C24E-BDC1-87184FFF62A0}"/>
          </ac:spMkLst>
        </pc:spChg>
        <pc:spChg chg="add del">
          <ac:chgData name="Krahn, Grace P" userId="S::gkrahn3@gatech.edu::d93b9294-b2b2-45e8-9cf4-cd78c0ea5b57" providerId="AD" clId="Web-{ED792A7B-7FBF-5389-D355-C41C8D1DEA24}" dt="2022-04-07T03:57:42.419" v="107"/>
          <ac:spMkLst>
            <pc:docMk/>
            <pc:sldMk cId="3897960281" sldId="260"/>
            <ac:spMk id="4" creationId="{32FFD215-3CB0-2DC0-CE08-B18162205E20}"/>
          </ac:spMkLst>
        </pc:spChg>
      </pc:sldChg>
      <pc:sldMasterChg chg="del delSldLayout">
        <pc:chgData name="Krahn, Grace P" userId="S::gkrahn3@gatech.edu::d93b9294-b2b2-45e8-9cf4-cd78c0ea5b57" providerId="AD" clId="Web-{ED792A7B-7FBF-5389-D355-C41C8D1DEA24}" dt="2022-04-07T03:53:03.832" v="14"/>
        <pc:sldMasterMkLst>
          <pc:docMk/>
          <pc:sldMasterMk cId="953936393" sldId="2147483711"/>
        </pc:sldMasterMkLst>
        <pc:sldLayoutChg chg="del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953936393" sldId="2147483711"/>
            <pc:sldLayoutMk cId="3666477172" sldId="2147483712"/>
          </pc:sldLayoutMkLst>
        </pc:sldLayoutChg>
        <pc:sldLayoutChg chg="del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953936393" sldId="2147483711"/>
            <pc:sldLayoutMk cId="2635540298" sldId="2147483713"/>
          </pc:sldLayoutMkLst>
        </pc:sldLayoutChg>
        <pc:sldLayoutChg chg="del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953936393" sldId="2147483711"/>
            <pc:sldLayoutMk cId="1648728393" sldId="2147483714"/>
          </pc:sldLayoutMkLst>
        </pc:sldLayoutChg>
        <pc:sldLayoutChg chg="del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953936393" sldId="2147483711"/>
            <pc:sldLayoutMk cId="1867821957" sldId="2147483715"/>
          </pc:sldLayoutMkLst>
        </pc:sldLayoutChg>
        <pc:sldLayoutChg chg="del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953936393" sldId="2147483711"/>
            <pc:sldLayoutMk cId="568406052" sldId="2147483716"/>
          </pc:sldLayoutMkLst>
        </pc:sldLayoutChg>
        <pc:sldLayoutChg chg="del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953936393" sldId="2147483711"/>
            <pc:sldLayoutMk cId="4020774696" sldId="2147483717"/>
          </pc:sldLayoutMkLst>
        </pc:sldLayoutChg>
        <pc:sldLayoutChg chg="del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953936393" sldId="2147483711"/>
            <pc:sldLayoutMk cId="4031489019" sldId="2147483718"/>
          </pc:sldLayoutMkLst>
        </pc:sldLayoutChg>
        <pc:sldLayoutChg chg="del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953936393" sldId="2147483711"/>
            <pc:sldLayoutMk cId="4126999448" sldId="2147483719"/>
          </pc:sldLayoutMkLst>
        </pc:sldLayoutChg>
        <pc:sldLayoutChg chg="del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953936393" sldId="2147483711"/>
            <pc:sldLayoutMk cId="3498988076" sldId="2147483720"/>
          </pc:sldLayoutMkLst>
        </pc:sldLayoutChg>
        <pc:sldLayoutChg chg="del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953936393" sldId="2147483711"/>
            <pc:sldLayoutMk cId="3561809737" sldId="2147483721"/>
          </pc:sldLayoutMkLst>
        </pc:sldLayoutChg>
        <pc:sldLayoutChg chg="del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953936393" sldId="2147483711"/>
            <pc:sldLayoutMk cId="1196411397" sldId="2147483722"/>
          </pc:sldLayoutMkLst>
        </pc:sldLayoutChg>
      </pc:sldMasterChg>
      <pc:sldMasterChg chg="add addSldLayout modSldLayout">
        <pc:chgData name="Krahn, Grace P" userId="S::gkrahn3@gatech.edu::d93b9294-b2b2-45e8-9cf4-cd78c0ea5b57" providerId="AD" clId="Web-{ED792A7B-7FBF-5389-D355-C41C8D1DEA24}" dt="2022-04-07T03:53:03.832" v="14"/>
        <pc:sldMasterMkLst>
          <pc:docMk/>
          <pc:sldMasterMk cId="14543584" sldId="2147483723"/>
        </pc:sldMasterMkLst>
        <pc:sldLayoutChg chg="add mod replId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14543584" sldId="2147483723"/>
            <pc:sldLayoutMk cId="2805821784" sldId="2147483724"/>
          </pc:sldLayoutMkLst>
        </pc:sldLayoutChg>
        <pc:sldLayoutChg chg="add mod replId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14543584" sldId="2147483723"/>
            <pc:sldLayoutMk cId="404213822" sldId="2147483725"/>
          </pc:sldLayoutMkLst>
        </pc:sldLayoutChg>
        <pc:sldLayoutChg chg="add mod replId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14543584" sldId="2147483723"/>
            <pc:sldLayoutMk cId="3522805793" sldId="2147483726"/>
          </pc:sldLayoutMkLst>
        </pc:sldLayoutChg>
        <pc:sldLayoutChg chg="add mod replId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14543584" sldId="2147483723"/>
            <pc:sldLayoutMk cId="4183812892" sldId="2147483727"/>
          </pc:sldLayoutMkLst>
        </pc:sldLayoutChg>
        <pc:sldLayoutChg chg="add mod replId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14543584" sldId="2147483723"/>
            <pc:sldLayoutMk cId="1678840681" sldId="2147483728"/>
          </pc:sldLayoutMkLst>
        </pc:sldLayoutChg>
        <pc:sldLayoutChg chg="add mod replId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14543584" sldId="2147483723"/>
            <pc:sldLayoutMk cId="1909824332" sldId="2147483729"/>
          </pc:sldLayoutMkLst>
        </pc:sldLayoutChg>
        <pc:sldLayoutChg chg="add mod replId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14543584" sldId="2147483723"/>
            <pc:sldLayoutMk cId="2690301118" sldId="2147483730"/>
          </pc:sldLayoutMkLst>
        </pc:sldLayoutChg>
        <pc:sldLayoutChg chg="add mod replId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14543584" sldId="2147483723"/>
            <pc:sldLayoutMk cId="2077014649" sldId="2147483731"/>
          </pc:sldLayoutMkLst>
        </pc:sldLayoutChg>
        <pc:sldLayoutChg chg="add mod replId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14543584" sldId="2147483723"/>
            <pc:sldLayoutMk cId="582192404" sldId="2147483732"/>
          </pc:sldLayoutMkLst>
        </pc:sldLayoutChg>
        <pc:sldLayoutChg chg="add mod replId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14543584" sldId="2147483723"/>
            <pc:sldLayoutMk cId="3350304529" sldId="2147483733"/>
          </pc:sldLayoutMkLst>
        </pc:sldLayoutChg>
        <pc:sldLayoutChg chg="add mod replId">
          <pc:chgData name="Krahn, Grace P" userId="S::gkrahn3@gatech.edu::d93b9294-b2b2-45e8-9cf4-cd78c0ea5b57" providerId="AD" clId="Web-{ED792A7B-7FBF-5389-D355-C41C8D1DEA24}" dt="2022-04-07T03:53:03.832" v="14"/>
          <pc:sldLayoutMkLst>
            <pc:docMk/>
            <pc:sldMasterMk cId="14543584" sldId="2147483723"/>
            <pc:sldLayoutMk cId="1265260521" sldId="2147483734"/>
          </pc:sldLayoutMkLst>
        </pc:sldLayoutChg>
      </pc:sldMasterChg>
    </pc:docChg>
  </pc:docChgLst>
  <pc:docChgLst>
    <pc:chgData name="Krahn, Grace P" userId="S::gkrahn3@gatech.edu::d93b9294-b2b2-45e8-9cf4-cd78c0ea5b57" providerId="AD" clId="Web-{85176835-C5D3-0AC3-48A8-B2B3A2221A23}"/>
    <pc:docChg chg="addSld modSld">
      <pc:chgData name="Krahn, Grace P" userId="S::gkrahn3@gatech.edu::d93b9294-b2b2-45e8-9cf4-cd78c0ea5b57" providerId="AD" clId="Web-{85176835-C5D3-0AC3-48A8-B2B3A2221A23}" dt="2022-04-11T05:54:51.012" v="958"/>
      <pc:docMkLst>
        <pc:docMk/>
      </pc:docMkLst>
      <pc:sldChg chg="modSp">
        <pc:chgData name="Krahn, Grace P" userId="S::gkrahn3@gatech.edu::d93b9294-b2b2-45e8-9cf4-cd78c0ea5b57" providerId="AD" clId="Web-{85176835-C5D3-0AC3-48A8-B2B3A2221A23}" dt="2022-04-11T05:12:42.404" v="288"/>
        <pc:sldMkLst>
          <pc:docMk/>
          <pc:sldMk cId="1223835848" sldId="258"/>
        </pc:sldMkLst>
        <pc:graphicFrameChg chg="mod modGraphic">
          <ac:chgData name="Krahn, Grace P" userId="S::gkrahn3@gatech.edu::d93b9294-b2b2-45e8-9cf4-cd78c0ea5b57" providerId="AD" clId="Web-{85176835-C5D3-0AC3-48A8-B2B3A2221A23}" dt="2022-04-11T05:12:42.404" v="288"/>
          <ac:graphicFrameMkLst>
            <pc:docMk/>
            <pc:sldMk cId="1223835848" sldId="258"/>
            <ac:graphicFrameMk id="2" creationId="{E6C4E4C6-C6F7-066B-38FC-1F685009B356}"/>
          </ac:graphicFrameMkLst>
        </pc:graphicFrameChg>
      </pc:sldChg>
      <pc:sldChg chg="modSp">
        <pc:chgData name="Krahn, Grace P" userId="S::gkrahn3@gatech.edu::d93b9294-b2b2-45e8-9cf4-cd78c0ea5b57" providerId="AD" clId="Web-{85176835-C5D3-0AC3-48A8-B2B3A2221A23}" dt="2022-04-11T04:42:32.393" v="98" actId="20577"/>
        <pc:sldMkLst>
          <pc:docMk/>
          <pc:sldMk cId="3897960281" sldId="260"/>
        </pc:sldMkLst>
        <pc:spChg chg="mod">
          <ac:chgData name="Krahn, Grace P" userId="S::gkrahn3@gatech.edu::d93b9294-b2b2-45e8-9cf4-cd78c0ea5b57" providerId="AD" clId="Web-{85176835-C5D3-0AC3-48A8-B2B3A2221A23}" dt="2022-04-11T04:42:32.393" v="98" actId="20577"/>
          <ac:spMkLst>
            <pc:docMk/>
            <pc:sldMk cId="3897960281" sldId="260"/>
            <ac:spMk id="3" creationId="{B7E66134-3B68-CA46-9583-81F439EB81A2}"/>
          </ac:spMkLst>
        </pc:spChg>
      </pc:sldChg>
      <pc:sldChg chg="addSp delSp modSp">
        <pc:chgData name="Krahn, Grace P" userId="S::gkrahn3@gatech.edu::d93b9294-b2b2-45e8-9cf4-cd78c0ea5b57" providerId="AD" clId="Web-{85176835-C5D3-0AC3-48A8-B2B3A2221A23}" dt="2022-04-11T05:21:04.676" v="667"/>
        <pc:sldMkLst>
          <pc:docMk/>
          <pc:sldMk cId="1497406408" sldId="261"/>
        </pc:sldMkLst>
        <pc:spChg chg="del mod">
          <ac:chgData name="Krahn, Grace P" userId="S::gkrahn3@gatech.edu::d93b9294-b2b2-45e8-9cf4-cd78c0ea5b57" providerId="AD" clId="Web-{85176835-C5D3-0AC3-48A8-B2B3A2221A23}" dt="2022-04-11T04:46:27.196" v="141"/>
          <ac:spMkLst>
            <pc:docMk/>
            <pc:sldMk cId="1497406408" sldId="261"/>
            <ac:spMk id="5" creationId="{34202EF4-BE1D-8146-9846-177F3B789037}"/>
          </ac:spMkLst>
        </pc:spChg>
        <pc:spChg chg="add del">
          <ac:chgData name="Krahn, Grace P" userId="S::gkrahn3@gatech.edu::d93b9294-b2b2-45e8-9cf4-cd78c0ea5b57" providerId="AD" clId="Web-{85176835-C5D3-0AC3-48A8-B2B3A2221A23}" dt="2022-04-11T04:42:00.361" v="96"/>
          <ac:spMkLst>
            <pc:docMk/>
            <pc:sldMk cId="1497406408" sldId="261"/>
            <ac:spMk id="7" creationId="{F72D8D4F-A36E-F8FF-A5ED-B1066CF520F4}"/>
          </ac:spMkLst>
        </pc:spChg>
        <pc:spChg chg="add mod">
          <ac:chgData name="Krahn, Grace P" userId="S::gkrahn3@gatech.edu::d93b9294-b2b2-45e8-9cf4-cd78c0ea5b57" providerId="AD" clId="Web-{85176835-C5D3-0AC3-48A8-B2B3A2221A23}" dt="2022-04-11T04:43:13.816" v="106" actId="1076"/>
          <ac:spMkLst>
            <pc:docMk/>
            <pc:sldMk cId="1497406408" sldId="261"/>
            <ac:spMk id="8" creationId="{5CFE3010-62D0-F09A-653F-4E0A342C2268}"/>
          </ac:spMkLst>
        </pc:spChg>
        <pc:spChg chg="add mod">
          <ac:chgData name="Krahn, Grace P" userId="S::gkrahn3@gatech.edu::d93b9294-b2b2-45e8-9cf4-cd78c0ea5b57" providerId="AD" clId="Web-{85176835-C5D3-0AC3-48A8-B2B3A2221A23}" dt="2022-04-11T05:00:58.394" v="169" actId="14100"/>
          <ac:spMkLst>
            <pc:docMk/>
            <pc:sldMk cId="1497406408" sldId="261"/>
            <ac:spMk id="10" creationId="{162FFD2D-33F4-1436-67B1-59877B11E551}"/>
          </ac:spMkLst>
        </pc:spChg>
        <pc:spChg chg="mod">
          <ac:chgData name="Krahn, Grace P" userId="S::gkrahn3@gatech.edu::d93b9294-b2b2-45e8-9cf4-cd78c0ea5b57" providerId="AD" clId="Web-{85176835-C5D3-0AC3-48A8-B2B3A2221A23}" dt="2022-04-11T04:29:32.871" v="19" actId="1076"/>
          <ac:spMkLst>
            <pc:docMk/>
            <pc:sldMk cId="1497406408" sldId="261"/>
            <ac:spMk id="11" creationId="{9102E5E0-D69A-3D5D-2F7F-E317936DF7DC}"/>
          </ac:spMkLst>
        </pc:spChg>
        <pc:spChg chg="add mod">
          <ac:chgData name="Krahn, Grace P" userId="S::gkrahn3@gatech.edu::d93b9294-b2b2-45e8-9cf4-cd78c0ea5b57" providerId="AD" clId="Web-{85176835-C5D3-0AC3-48A8-B2B3A2221A23}" dt="2022-04-11T05:00:39.222" v="165" actId="14100"/>
          <ac:spMkLst>
            <pc:docMk/>
            <pc:sldMk cId="1497406408" sldId="261"/>
            <ac:spMk id="12" creationId="{F8BD6B1C-BDFA-0DB4-C31E-A110771A10E7}"/>
          </ac:spMkLst>
        </pc:spChg>
        <pc:spChg chg="mod">
          <ac:chgData name="Krahn, Grace P" userId="S::gkrahn3@gatech.edu::d93b9294-b2b2-45e8-9cf4-cd78c0ea5b57" providerId="AD" clId="Web-{85176835-C5D3-0AC3-48A8-B2B3A2221A23}" dt="2022-04-11T04:34:58.146" v="67" actId="1076"/>
          <ac:spMkLst>
            <pc:docMk/>
            <pc:sldMk cId="1497406408" sldId="261"/>
            <ac:spMk id="13" creationId="{D11F4380-8785-F789-A253-854FFE64912F}"/>
          </ac:spMkLst>
        </pc:spChg>
        <pc:spChg chg="add mod">
          <ac:chgData name="Krahn, Grace P" userId="S::gkrahn3@gatech.edu::d93b9294-b2b2-45e8-9cf4-cd78c0ea5b57" providerId="AD" clId="Web-{85176835-C5D3-0AC3-48A8-B2B3A2221A23}" dt="2022-04-11T05:01:19.817" v="174" actId="14100"/>
          <ac:spMkLst>
            <pc:docMk/>
            <pc:sldMk cId="1497406408" sldId="261"/>
            <ac:spMk id="14" creationId="{37C131DD-9083-FD01-62E1-50857ED99DF1}"/>
          </ac:spMkLst>
        </pc:spChg>
        <pc:spChg chg="add mod">
          <ac:chgData name="Krahn, Grace P" userId="S::gkrahn3@gatech.edu::d93b9294-b2b2-45e8-9cf4-cd78c0ea5b57" providerId="AD" clId="Web-{85176835-C5D3-0AC3-48A8-B2B3A2221A23}" dt="2022-04-11T04:31:47.234" v="44" actId="1076"/>
          <ac:spMkLst>
            <pc:docMk/>
            <pc:sldMk cId="1497406408" sldId="261"/>
            <ac:spMk id="15" creationId="{FE3B8C42-19BC-59D0-391B-9ACD67404AED}"/>
          </ac:spMkLst>
        </pc:spChg>
        <pc:spChg chg="add mod">
          <ac:chgData name="Krahn, Grace P" userId="S::gkrahn3@gatech.edu::d93b9294-b2b2-45e8-9cf4-cd78c0ea5b57" providerId="AD" clId="Web-{85176835-C5D3-0AC3-48A8-B2B3A2221A23}" dt="2022-04-11T04:46:05.680" v="137" actId="20577"/>
          <ac:spMkLst>
            <pc:docMk/>
            <pc:sldMk cId="1497406408" sldId="261"/>
            <ac:spMk id="16" creationId="{A4A51BAF-16E0-CD4F-BAB6-1896FA13338A}"/>
          </ac:spMkLst>
        </pc:spChg>
        <pc:spChg chg="add mod">
          <ac:chgData name="Krahn, Grace P" userId="S::gkrahn3@gatech.edu::d93b9294-b2b2-45e8-9cf4-cd78c0ea5b57" providerId="AD" clId="Web-{85176835-C5D3-0AC3-48A8-B2B3A2221A23}" dt="2022-04-11T05:03:59.978" v="199" actId="1076"/>
          <ac:spMkLst>
            <pc:docMk/>
            <pc:sldMk cId="1497406408" sldId="261"/>
            <ac:spMk id="17" creationId="{F6E0F752-21A9-79D3-9F33-6859D9DC601E}"/>
          </ac:spMkLst>
        </pc:spChg>
        <pc:spChg chg="add mod">
          <ac:chgData name="Krahn, Grace P" userId="S::gkrahn3@gatech.edu::d93b9294-b2b2-45e8-9cf4-cd78c0ea5b57" providerId="AD" clId="Web-{85176835-C5D3-0AC3-48A8-B2B3A2221A23}" dt="2022-04-11T05:01:33.083" v="176" actId="1076"/>
          <ac:spMkLst>
            <pc:docMk/>
            <pc:sldMk cId="1497406408" sldId="261"/>
            <ac:spMk id="18" creationId="{905DF642-D73D-6A88-5617-6604A4363084}"/>
          </ac:spMkLst>
        </pc:spChg>
        <pc:spChg chg="add del">
          <ac:chgData name="Krahn, Grace P" userId="S::gkrahn3@gatech.edu::d93b9294-b2b2-45e8-9cf4-cd78c0ea5b57" providerId="AD" clId="Web-{85176835-C5D3-0AC3-48A8-B2B3A2221A23}" dt="2022-04-11T04:33:58.894" v="55"/>
          <ac:spMkLst>
            <pc:docMk/>
            <pc:sldMk cId="1497406408" sldId="261"/>
            <ac:spMk id="19" creationId="{347495C6-408A-1109-46CC-BC54127FF587}"/>
          </ac:spMkLst>
        </pc:spChg>
        <pc:spChg chg="add mod">
          <ac:chgData name="Krahn, Grace P" userId="S::gkrahn3@gatech.edu::d93b9294-b2b2-45e8-9cf4-cd78c0ea5b57" providerId="AD" clId="Web-{85176835-C5D3-0AC3-48A8-B2B3A2221A23}" dt="2022-04-11T05:01:02.285" v="170" actId="1076"/>
          <ac:spMkLst>
            <pc:docMk/>
            <pc:sldMk cId="1497406408" sldId="261"/>
            <ac:spMk id="20" creationId="{93196AF5-9B6F-2BEB-1461-BC063F3F1C1F}"/>
          </ac:spMkLst>
        </pc:spChg>
        <pc:spChg chg="add mod">
          <ac:chgData name="Krahn, Grace P" userId="S::gkrahn3@gatech.edu::d93b9294-b2b2-45e8-9cf4-cd78c0ea5b57" providerId="AD" clId="Web-{85176835-C5D3-0AC3-48A8-B2B3A2221A23}" dt="2022-04-11T05:01:26.739" v="175" actId="1076"/>
          <ac:spMkLst>
            <pc:docMk/>
            <pc:sldMk cId="1497406408" sldId="261"/>
            <ac:spMk id="21" creationId="{93A3C0D2-7C1D-A3AC-219C-A072D2E72407}"/>
          </ac:spMkLst>
        </pc:spChg>
        <pc:spChg chg="add mod">
          <ac:chgData name="Krahn, Grace P" userId="S::gkrahn3@gatech.edu::d93b9294-b2b2-45e8-9cf4-cd78c0ea5b57" providerId="AD" clId="Web-{85176835-C5D3-0AC3-48A8-B2B3A2221A23}" dt="2022-04-11T05:04:04.447" v="200" actId="1076"/>
          <ac:spMkLst>
            <pc:docMk/>
            <pc:sldMk cId="1497406408" sldId="261"/>
            <ac:spMk id="22" creationId="{78A0CDDC-57E2-FFE4-DFC0-709C43419FB3}"/>
          </ac:spMkLst>
        </pc:spChg>
        <pc:spChg chg="add mod">
          <ac:chgData name="Krahn, Grace P" userId="S::gkrahn3@gatech.edu::d93b9294-b2b2-45e8-9cf4-cd78c0ea5b57" providerId="AD" clId="Web-{85176835-C5D3-0AC3-48A8-B2B3A2221A23}" dt="2022-04-11T04:44:26.318" v="127" actId="1076"/>
          <ac:spMkLst>
            <pc:docMk/>
            <pc:sldMk cId="1497406408" sldId="261"/>
            <ac:spMk id="24" creationId="{1FF4EB2F-0C12-F44C-48EC-2363D8A938C9}"/>
          </ac:spMkLst>
        </pc:spChg>
        <pc:spChg chg="add mod">
          <ac:chgData name="Krahn, Grace P" userId="S::gkrahn3@gatech.edu::d93b9294-b2b2-45e8-9cf4-cd78c0ea5b57" providerId="AD" clId="Web-{85176835-C5D3-0AC3-48A8-B2B3A2221A23}" dt="2022-04-11T05:02:08.459" v="180" actId="1076"/>
          <ac:spMkLst>
            <pc:docMk/>
            <pc:sldMk cId="1497406408" sldId="261"/>
            <ac:spMk id="27" creationId="{2F73E699-D0F6-F354-9C28-3D9C42BCE9E4}"/>
          </ac:spMkLst>
        </pc:spChg>
        <pc:spChg chg="add mod">
          <ac:chgData name="Krahn, Grace P" userId="S::gkrahn3@gatech.edu::d93b9294-b2b2-45e8-9cf4-cd78c0ea5b57" providerId="AD" clId="Web-{85176835-C5D3-0AC3-48A8-B2B3A2221A23}" dt="2022-04-11T05:02:24.256" v="183" actId="1076"/>
          <ac:spMkLst>
            <pc:docMk/>
            <pc:sldMk cId="1497406408" sldId="261"/>
            <ac:spMk id="28" creationId="{860F7FDC-7A6B-AD01-1F10-8E44C22AD507}"/>
          </ac:spMkLst>
        </pc:spChg>
        <pc:spChg chg="add del mod">
          <ac:chgData name="Krahn, Grace P" userId="S::gkrahn3@gatech.edu::d93b9294-b2b2-45e8-9cf4-cd78c0ea5b57" providerId="AD" clId="Web-{85176835-C5D3-0AC3-48A8-B2B3A2221A23}" dt="2022-04-11T04:46:29.993" v="142"/>
          <ac:spMkLst>
            <pc:docMk/>
            <pc:sldMk cId="1497406408" sldId="261"/>
            <ac:spMk id="30" creationId="{20FAEF08-27B0-9F38-F9B2-DD1E0B733BEE}"/>
          </ac:spMkLst>
        </pc:spChg>
        <pc:spChg chg="add del mod">
          <ac:chgData name="Krahn, Grace P" userId="S::gkrahn3@gatech.edu::d93b9294-b2b2-45e8-9cf4-cd78c0ea5b57" providerId="AD" clId="Web-{85176835-C5D3-0AC3-48A8-B2B3A2221A23}" dt="2022-04-11T05:13:17.890" v="312"/>
          <ac:spMkLst>
            <pc:docMk/>
            <pc:sldMk cId="1497406408" sldId="261"/>
            <ac:spMk id="36" creationId="{9A4D1316-619A-94D5-7C96-9DDBAFC0F824}"/>
          </ac:spMkLst>
        </pc:spChg>
        <pc:spChg chg="add mod">
          <ac:chgData name="Krahn, Grace P" userId="S::gkrahn3@gatech.edu::d93b9294-b2b2-45e8-9cf4-cd78c0ea5b57" providerId="AD" clId="Web-{85176835-C5D3-0AC3-48A8-B2B3A2221A23}" dt="2022-04-11T05:14:08.328" v="340" actId="20577"/>
          <ac:spMkLst>
            <pc:docMk/>
            <pc:sldMk cId="1497406408" sldId="261"/>
            <ac:spMk id="38" creationId="{A934F87C-1C55-D69D-17A7-DA2E41B86715}"/>
          </ac:spMkLst>
        </pc:spChg>
        <pc:spChg chg="add del mod">
          <ac:chgData name="Krahn, Grace P" userId="S::gkrahn3@gatech.edu::d93b9294-b2b2-45e8-9cf4-cd78c0ea5b57" providerId="AD" clId="Web-{85176835-C5D3-0AC3-48A8-B2B3A2221A23}" dt="2022-04-11T05:21:04.676" v="667"/>
          <ac:spMkLst>
            <pc:docMk/>
            <pc:sldMk cId="1497406408" sldId="261"/>
            <ac:spMk id="40" creationId="{319EF448-3940-EF0F-FC5E-32AD938C6B81}"/>
          </ac:spMkLst>
        </pc:spChg>
        <pc:picChg chg="del">
          <ac:chgData name="Krahn, Grace P" userId="S::gkrahn3@gatech.edu::d93b9294-b2b2-45e8-9cf4-cd78c0ea5b57" providerId="AD" clId="Web-{85176835-C5D3-0AC3-48A8-B2B3A2221A23}" dt="2022-04-11T05:04:44.729" v="201"/>
          <ac:picMkLst>
            <pc:docMk/>
            <pc:sldMk cId="1497406408" sldId="261"/>
            <ac:picMk id="2" creationId="{C361E20B-718A-E09F-1667-18AC3CA640AA}"/>
          </ac:picMkLst>
        </pc:picChg>
        <pc:picChg chg="del mod">
          <ac:chgData name="Krahn, Grace P" userId="S::gkrahn3@gatech.edu::d93b9294-b2b2-45e8-9cf4-cd78c0ea5b57" providerId="AD" clId="Web-{85176835-C5D3-0AC3-48A8-B2B3A2221A23}" dt="2022-04-11T05:00:04.002" v="158"/>
          <ac:picMkLst>
            <pc:docMk/>
            <pc:sldMk cId="1497406408" sldId="261"/>
            <ac:picMk id="6" creationId="{735D03E5-1E6E-8B04-D68C-A7D156E41DEB}"/>
          </ac:picMkLst>
        </pc:picChg>
        <pc:picChg chg="del mod">
          <ac:chgData name="Krahn, Grace P" userId="S::gkrahn3@gatech.edu::d93b9294-b2b2-45e8-9cf4-cd78c0ea5b57" providerId="AD" clId="Web-{85176835-C5D3-0AC3-48A8-B2B3A2221A23}" dt="2022-04-11T05:03:48.556" v="195"/>
          <ac:picMkLst>
            <pc:docMk/>
            <pc:sldMk cId="1497406408" sldId="261"/>
            <ac:picMk id="9" creationId="{D507BEBF-0439-D73B-7EF9-0BBA6B4BEB7E}"/>
          </ac:picMkLst>
        </pc:picChg>
        <pc:picChg chg="add del mod">
          <ac:chgData name="Krahn, Grace P" userId="S::gkrahn3@gatech.edu::d93b9294-b2b2-45e8-9cf4-cd78c0ea5b57" providerId="AD" clId="Web-{85176835-C5D3-0AC3-48A8-B2B3A2221A23}" dt="2022-04-11T04:59:45.908" v="152"/>
          <ac:picMkLst>
            <pc:docMk/>
            <pc:sldMk cId="1497406408" sldId="261"/>
            <ac:picMk id="31" creationId="{BB9AB3C8-B6FF-1C01-3218-9063CC8E5825}"/>
          </ac:picMkLst>
        </pc:picChg>
        <pc:picChg chg="add mod ord modCrop">
          <ac:chgData name="Krahn, Grace P" userId="S::gkrahn3@gatech.edu::d93b9294-b2b2-45e8-9cf4-cd78c0ea5b57" providerId="AD" clId="Web-{85176835-C5D3-0AC3-48A8-B2B3A2221A23}" dt="2022-04-11T05:07:43.208" v="226"/>
          <ac:picMkLst>
            <pc:docMk/>
            <pc:sldMk cId="1497406408" sldId="261"/>
            <ac:picMk id="32" creationId="{D384C469-2824-2BC8-3A91-AA58FF002153}"/>
          </ac:picMkLst>
        </pc:picChg>
        <pc:picChg chg="add mod">
          <ac:chgData name="Krahn, Grace P" userId="S::gkrahn3@gatech.edu::d93b9294-b2b2-45e8-9cf4-cd78c0ea5b57" providerId="AD" clId="Web-{85176835-C5D3-0AC3-48A8-B2B3A2221A23}" dt="2022-04-11T05:03:51.571" v="196" actId="1076"/>
          <ac:picMkLst>
            <pc:docMk/>
            <pc:sldMk cId="1497406408" sldId="261"/>
            <ac:picMk id="33" creationId="{9001D8B5-04C2-DA0A-2845-285AA69351D0}"/>
          </ac:picMkLst>
        </pc:picChg>
        <pc:picChg chg="add mod ord">
          <ac:chgData name="Krahn, Grace P" userId="S::gkrahn3@gatech.edu::d93b9294-b2b2-45e8-9cf4-cd78c0ea5b57" providerId="AD" clId="Web-{85176835-C5D3-0AC3-48A8-B2B3A2221A23}" dt="2022-04-11T05:08:00.631" v="229"/>
          <ac:picMkLst>
            <pc:docMk/>
            <pc:sldMk cId="1497406408" sldId="261"/>
            <ac:picMk id="34" creationId="{7821C5CD-44BF-34AC-4884-1F2CC29C1ACF}"/>
          </ac:picMkLst>
        </pc:picChg>
        <pc:picChg chg="add mod ord modCrop">
          <ac:chgData name="Krahn, Grace P" userId="S::gkrahn3@gatech.edu::d93b9294-b2b2-45e8-9cf4-cd78c0ea5b57" providerId="AD" clId="Web-{85176835-C5D3-0AC3-48A8-B2B3A2221A23}" dt="2022-04-11T05:11:24.074" v="253" actId="1076"/>
          <ac:picMkLst>
            <pc:docMk/>
            <pc:sldMk cId="1497406408" sldId="261"/>
            <ac:picMk id="35" creationId="{7EA1AE49-2496-BD57-8D88-1512DB472799}"/>
          </ac:picMkLst>
        </pc:picChg>
        <pc:picChg chg="add del mod modCrop">
          <ac:chgData name="Krahn, Grace P" userId="S::gkrahn3@gatech.edu::d93b9294-b2b2-45e8-9cf4-cd78c0ea5b57" providerId="AD" clId="Web-{85176835-C5D3-0AC3-48A8-B2B3A2221A23}" dt="2022-04-11T05:20:43.957" v="661"/>
          <ac:picMkLst>
            <pc:docMk/>
            <pc:sldMk cId="1497406408" sldId="261"/>
            <ac:picMk id="39" creationId="{51F6D154-C880-E5DA-4A11-F10511A3067B}"/>
          </ac:picMkLst>
        </pc:picChg>
        <pc:cxnChg chg="add mod">
          <ac:chgData name="Krahn, Grace P" userId="S::gkrahn3@gatech.edu::d93b9294-b2b2-45e8-9cf4-cd78c0ea5b57" providerId="AD" clId="Web-{85176835-C5D3-0AC3-48A8-B2B3A2221A23}" dt="2022-04-11T04:42:43.081" v="99"/>
          <ac:cxnSpMkLst>
            <pc:docMk/>
            <pc:sldMk cId="1497406408" sldId="261"/>
            <ac:cxnSpMk id="3" creationId="{2F7E3F04-59A3-09B9-2279-DE726DDB8CD8}"/>
          </ac:cxnSpMkLst>
        </pc:cxnChg>
        <pc:cxnChg chg="add mod">
          <ac:chgData name="Krahn, Grace P" userId="S::gkrahn3@gatech.edu::d93b9294-b2b2-45e8-9cf4-cd78c0ea5b57" providerId="AD" clId="Web-{85176835-C5D3-0AC3-48A8-B2B3A2221A23}" dt="2022-04-11T04:43:55.739" v="118" actId="1076"/>
          <ac:cxnSpMkLst>
            <pc:docMk/>
            <pc:sldMk cId="1497406408" sldId="261"/>
            <ac:cxnSpMk id="23" creationId="{8ACC4BFC-303C-150E-A860-ED5D8409AA48}"/>
          </ac:cxnSpMkLst>
        </pc:cxnChg>
        <pc:cxnChg chg="add mod">
          <ac:chgData name="Krahn, Grace P" userId="S::gkrahn3@gatech.edu::d93b9294-b2b2-45e8-9cf4-cd78c0ea5b57" providerId="AD" clId="Web-{85176835-C5D3-0AC3-48A8-B2B3A2221A23}" dt="2022-04-11T05:02:08.443" v="178" actId="1076"/>
          <ac:cxnSpMkLst>
            <pc:docMk/>
            <pc:sldMk cId="1497406408" sldId="261"/>
            <ac:cxnSpMk id="25" creationId="{BA36BC50-8A9F-23CE-104B-4FEEDF482BBC}"/>
          </ac:cxnSpMkLst>
        </pc:cxnChg>
        <pc:cxnChg chg="add mod">
          <ac:chgData name="Krahn, Grace P" userId="S::gkrahn3@gatech.edu::d93b9294-b2b2-45e8-9cf4-cd78c0ea5b57" providerId="AD" clId="Web-{85176835-C5D3-0AC3-48A8-B2B3A2221A23}" dt="2022-04-11T05:02:08.459" v="179" actId="1076"/>
          <ac:cxnSpMkLst>
            <pc:docMk/>
            <pc:sldMk cId="1497406408" sldId="261"/>
            <ac:cxnSpMk id="26" creationId="{65092A63-E3CF-35A4-9ACC-BC8DE73213A4}"/>
          </ac:cxnSpMkLst>
        </pc:cxnChg>
      </pc:sldChg>
      <pc:sldChg chg="addSp delSp modSp">
        <pc:chgData name="Krahn, Grace P" userId="S::gkrahn3@gatech.edu::d93b9294-b2b2-45e8-9cf4-cd78c0ea5b57" providerId="AD" clId="Web-{85176835-C5D3-0AC3-48A8-B2B3A2221A23}" dt="2022-04-11T05:54:51.012" v="958"/>
        <pc:sldMkLst>
          <pc:docMk/>
          <pc:sldMk cId="2592073450" sldId="266"/>
        </pc:sldMkLst>
        <pc:spChg chg="mod">
          <ac:chgData name="Krahn, Grace P" userId="S::gkrahn3@gatech.edu::d93b9294-b2b2-45e8-9cf4-cd78c0ea5b57" providerId="AD" clId="Web-{85176835-C5D3-0AC3-48A8-B2B3A2221A23}" dt="2022-04-11T05:25:47.231" v="710" actId="20577"/>
          <ac:spMkLst>
            <pc:docMk/>
            <pc:sldMk cId="2592073450" sldId="266"/>
            <ac:spMk id="4" creationId="{706A601C-F7AC-0C4F-9F21-FDFB1BAE4C2D}"/>
          </ac:spMkLst>
        </pc:spChg>
        <pc:spChg chg="del mod">
          <ac:chgData name="Krahn, Grace P" userId="S::gkrahn3@gatech.edu::d93b9294-b2b2-45e8-9cf4-cd78c0ea5b57" providerId="AD" clId="Web-{85176835-C5D3-0AC3-48A8-B2B3A2221A23}" dt="2022-04-11T05:20:48.613" v="662"/>
          <ac:spMkLst>
            <pc:docMk/>
            <pc:sldMk cId="2592073450" sldId="266"/>
            <ac:spMk id="5" creationId="{34202EF4-BE1D-8146-9846-177F3B789037}"/>
          </ac:spMkLst>
        </pc:spChg>
        <pc:spChg chg="add mod ord topLvl">
          <ac:chgData name="Krahn, Grace P" userId="S::gkrahn3@gatech.edu::d93b9294-b2b2-45e8-9cf4-cd78c0ea5b57" providerId="AD" clId="Web-{85176835-C5D3-0AC3-48A8-B2B3A2221A23}" dt="2022-04-11T05:54:42.387" v="956"/>
          <ac:spMkLst>
            <pc:docMk/>
            <pc:sldMk cId="2592073450" sldId="266"/>
            <ac:spMk id="8" creationId="{820FA56D-BA6A-C3C4-F153-5405E994F34A}"/>
          </ac:spMkLst>
        </pc:spChg>
        <pc:spChg chg="add mod ord">
          <ac:chgData name="Krahn, Grace P" userId="S::gkrahn3@gatech.edu::d93b9294-b2b2-45e8-9cf4-cd78c0ea5b57" providerId="AD" clId="Web-{85176835-C5D3-0AC3-48A8-B2B3A2221A23}" dt="2022-04-11T05:48:57.502" v="841"/>
          <ac:spMkLst>
            <pc:docMk/>
            <pc:sldMk cId="2592073450" sldId="266"/>
            <ac:spMk id="14" creationId="{9322FD04-234A-94F8-E04E-C231D6B401B5}"/>
          </ac:spMkLst>
        </pc:spChg>
        <pc:spChg chg="add mod">
          <ac:chgData name="Krahn, Grace P" userId="S::gkrahn3@gatech.edu::d93b9294-b2b2-45e8-9cf4-cd78c0ea5b57" providerId="AD" clId="Web-{85176835-C5D3-0AC3-48A8-B2B3A2221A23}" dt="2022-04-11T05:48:57.486" v="840"/>
          <ac:spMkLst>
            <pc:docMk/>
            <pc:sldMk cId="2592073450" sldId="266"/>
            <ac:spMk id="16" creationId="{FE386EDC-CBA3-3639-9B51-EFB224BB291E}"/>
          </ac:spMkLst>
        </pc:spChg>
        <pc:spChg chg="add mod">
          <ac:chgData name="Krahn, Grace P" userId="S::gkrahn3@gatech.edu::d93b9294-b2b2-45e8-9cf4-cd78c0ea5b57" providerId="AD" clId="Web-{85176835-C5D3-0AC3-48A8-B2B3A2221A23}" dt="2022-04-11T05:52:27.445" v="893" actId="14100"/>
          <ac:spMkLst>
            <pc:docMk/>
            <pc:sldMk cId="2592073450" sldId="266"/>
            <ac:spMk id="17" creationId="{FC9874D3-EA3B-5151-A639-1DCA33C0E386}"/>
          </ac:spMkLst>
        </pc:spChg>
        <pc:grpChg chg="add del mod">
          <ac:chgData name="Krahn, Grace P" userId="S::gkrahn3@gatech.edu::d93b9294-b2b2-45e8-9cf4-cd78c0ea5b57" providerId="AD" clId="Web-{85176835-C5D3-0AC3-48A8-B2B3A2221A23}" dt="2022-04-11T05:54:42.387" v="956"/>
          <ac:grpSpMkLst>
            <pc:docMk/>
            <pc:sldMk cId="2592073450" sldId="266"/>
            <ac:grpSpMk id="19" creationId="{5C8ADB26-525F-B145-E365-4D1053263DA8}"/>
          </ac:grpSpMkLst>
        </pc:grpChg>
        <pc:grpChg chg="add mod">
          <ac:chgData name="Krahn, Grace P" userId="S::gkrahn3@gatech.edu::d93b9294-b2b2-45e8-9cf4-cd78c0ea5b57" providerId="AD" clId="Web-{85176835-C5D3-0AC3-48A8-B2B3A2221A23}" dt="2022-04-11T05:53:01.774" v="898" actId="1076"/>
          <ac:grpSpMkLst>
            <pc:docMk/>
            <pc:sldMk cId="2592073450" sldId="266"/>
            <ac:grpSpMk id="20" creationId="{4194E45C-9B1F-6043-AFB6-4CAD961C9C15}"/>
          </ac:grpSpMkLst>
        </pc:grpChg>
        <pc:grpChg chg="add mod">
          <ac:chgData name="Krahn, Grace P" userId="S::gkrahn3@gatech.edu::d93b9294-b2b2-45e8-9cf4-cd78c0ea5b57" providerId="AD" clId="Web-{85176835-C5D3-0AC3-48A8-B2B3A2221A23}" dt="2022-04-11T05:53:01.743" v="897" actId="1076"/>
          <ac:grpSpMkLst>
            <pc:docMk/>
            <pc:sldMk cId="2592073450" sldId="266"/>
            <ac:grpSpMk id="21" creationId="{A93C7848-B373-FF69-D8AC-8394218F8DCB}"/>
          </ac:grpSpMkLst>
        </pc:grpChg>
        <pc:grpChg chg="add mod">
          <ac:chgData name="Krahn, Grace P" userId="S::gkrahn3@gatech.edu::d93b9294-b2b2-45e8-9cf4-cd78c0ea5b57" providerId="AD" clId="Web-{85176835-C5D3-0AC3-48A8-B2B3A2221A23}" dt="2022-04-11T05:53:01.868" v="900" actId="1076"/>
          <ac:grpSpMkLst>
            <pc:docMk/>
            <pc:sldMk cId="2592073450" sldId="266"/>
            <ac:grpSpMk id="22" creationId="{B10B610E-997A-901A-6BF3-09A03AB0A7DE}"/>
          </ac:grpSpMkLst>
        </pc:grpChg>
        <pc:graphicFrameChg chg="add mod modGraphic">
          <ac:chgData name="Krahn, Grace P" userId="S::gkrahn3@gatech.edu::d93b9294-b2b2-45e8-9cf4-cd78c0ea5b57" providerId="AD" clId="Web-{85176835-C5D3-0AC3-48A8-B2B3A2221A23}" dt="2022-04-11T05:53:50.916" v="950"/>
          <ac:graphicFrameMkLst>
            <pc:docMk/>
            <pc:sldMk cId="2592073450" sldId="266"/>
            <ac:graphicFrameMk id="2" creationId="{569BF2CB-4BC6-874E-209C-BDB697AD0942}"/>
          </ac:graphicFrameMkLst>
        </pc:graphicFrameChg>
        <pc:graphicFrameChg chg="add del mod modGraphic">
          <ac:chgData name="Krahn, Grace P" userId="S::gkrahn3@gatech.edu::d93b9294-b2b2-45e8-9cf4-cd78c0ea5b57" providerId="AD" clId="Web-{85176835-C5D3-0AC3-48A8-B2B3A2221A23}" dt="2022-04-11T05:26:03.434" v="714"/>
          <ac:graphicFrameMkLst>
            <pc:docMk/>
            <pc:sldMk cId="2592073450" sldId="266"/>
            <ac:graphicFrameMk id="7" creationId="{68547E8B-09E9-A812-734B-CDDD95863711}"/>
          </ac:graphicFrameMkLst>
        </pc:graphicFrameChg>
        <pc:picChg chg="add mod topLvl modCrop">
          <ac:chgData name="Krahn, Grace P" userId="S::gkrahn3@gatech.edu::d93b9294-b2b2-45e8-9cf4-cd78c0ea5b57" providerId="AD" clId="Web-{85176835-C5D3-0AC3-48A8-B2B3A2221A23}" dt="2022-04-11T05:54:51.012" v="958"/>
          <ac:picMkLst>
            <pc:docMk/>
            <pc:sldMk cId="2592073450" sldId="266"/>
            <ac:picMk id="3" creationId="{850C9C48-B217-E088-4C48-EB1D97D8BD1B}"/>
          </ac:picMkLst>
        </pc:picChg>
        <pc:picChg chg="add del mod modCrop">
          <ac:chgData name="Krahn, Grace P" userId="S::gkrahn3@gatech.edu::d93b9294-b2b2-45e8-9cf4-cd78c0ea5b57" providerId="AD" clId="Web-{85176835-C5D3-0AC3-48A8-B2B3A2221A23}" dt="2022-04-11T05:27:52.906" v="731"/>
          <ac:picMkLst>
            <pc:docMk/>
            <pc:sldMk cId="2592073450" sldId="266"/>
            <ac:picMk id="10" creationId="{3DA6DEBB-E3A3-CAA2-D9BA-BF8699D6745B}"/>
          </ac:picMkLst>
        </pc:picChg>
        <pc:picChg chg="add mod ord">
          <ac:chgData name="Krahn, Grace P" userId="S::gkrahn3@gatech.edu::d93b9294-b2b2-45e8-9cf4-cd78c0ea5b57" providerId="AD" clId="Web-{85176835-C5D3-0AC3-48A8-B2B3A2221A23}" dt="2022-04-11T05:41:34.418" v="803" actId="1076"/>
          <ac:picMkLst>
            <pc:docMk/>
            <pc:sldMk cId="2592073450" sldId="266"/>
            <ac:picMk id="11" creationId="{BD6EAA52-C4AF-A195-8021-8C4C7CEC8D37}"/>
          </ac:picMkLst>
        </pc:picChg>
        <pc:picChg chg="add mod ord">
          <ac:chgData name="Krahn, Grace P" userId="S::gkrahn3@gatech.edu::d93b9294-b2b2-45e8-9cf4-cd78c0ea5b57" providerId="AD" clId="Web-{85176835-C5D3-0AC3-48A8-B2B3A2221A23}" dt="2022-04-11T05:53:05.149" v="901" actId="1076"/>
          <ac:picMkLst>
            <pc:docMk/>
            <pc:sldMk cId="2592073450" sldId="266"/>
            <ac:picMk id="13" creationId="{8B6C4FA0-8B6E-8CE8-3E01-579CB430A9A3}"/>
          </ac:picMkLst>
        </pc:picChg>
        <pc:picChg chg="add mod modCrop">
          <ac:chgData name="Krahn, Grace P" userId="S::gkrahn3@gatech.edu::d93b9294-b2b2-45e8-9cf4-cd78c0ea5b57" providerId="AD" clId="Web-{85176835-C5D3-0AC3-48A8-B2B3A2221A23}" dt="2022-04-11T05:42:38.826" v="812"/>
          <ac:picMkLst>
            <pc:docMk/>
            <pc:sldMk cId="2592073450" sldId="266"/>
            <ac:picMk id="15" creationId="{C9240BE8-4C7D-4831-7132-BC81DCD1CDC6}"/>
          </ac:picMkLst>
        </pc:picChg>
        <pc:picChg chg="add mod modCrop">
          <ac:chgData name="Krahn, Grace P" userId="S::gkrahn3@gatech.edu::d93b9294-b2b2-45e8-9cf4-cd78c0ea5b57" providerId="AD" clId="Web-{85176835-C5D3-0AC3-48A8-B2B3A2221A23}" dt="2022-04-11T05:52:36.774" v="895" actId="1076"/>
          <ac:picMkLst>
            <pc:docMk/>
            <pc:sldMk cId="2592073450" sldId="266"/>
            <ac:picMk id="18" creationId="{3C31A582-74D7-ADD8-DF04-D75BFB03450B}"/>
          </ac:picMkLst>
        </pc:picChg>
      </pc:sldChg>
      <pc:sldChg chg="modSp">
        <pc:chgData name="Krahn, Grace P" userId="S::gkrahn3@gatech.edu::d93b9294-b2b2-45e8-9cf4-cd78c0ea5b57" providerId="AD" clId="Web-{85176835-C5D3-0AC3-48A8-B2B3A2221A23}" dt="2022-04-11T05:09:12.633" v="251" actId="20577"/>
        <pc:sldMkLst>
          <pc:docMk/>
          <pc:sldMk cId="3751928794" sldId="273"/>
        </pc:sldMkLst>
        <pc:spChg chg="mod">
          <ac:chgData name="Krahn, Grace P" userId="S::gkrahn3@gatech.edu::d93b9294-b2b2-45e8-9cf4-cd78c0ea5b57" providerId="AD" clId="Web-{85176835-C5D3-0AC3-48A8-B2B3A2221A23}" dt="2022-04-11T05:09:12.633" v="251" actId="20577"/>
          <ac:spMkLst>
            <pc:docMk/>
            <pc:sldMk cId="3751928794" sldId="273"/>
            <ac:spMk id="5" creationId="{34202EF4-BE1D-8146-9846-177F3B789037}"/>
          </ac:spMkLst>
        </pc:spChg>
      </pc:sldChg>
      <pc:sldChg chg="addSp delSp add replId">
        <pc:chgData name="Krahn, Grace P" userId="S::gkrahn3@gatech.edu::d93b9294-b2b2-45e8-9cf4-cd78c0ea5b57" providerId="AD" clId="Web-{85176835-C5D3-0AC3-48A8-B2B3A2221A23}" dt="2022-04-11T05:27:07.827" v="730"/>
        <pc:sldMkLst>
          <pc:docMk/>
          <pc:sldMk cId="1009588345" sldId="283"/>
        </pc:sldMkLst>
        <pc:spChg chg="add del">
          <ac:chgData name="Krahn, Grace P" userId="S::gkrahn3@gatech.edu::d93b9294-b2b2-45e8-9cf4-cd78c0ea5b57" providerId="AD" clId="Web-{85176835-C5D3-0AC3-48A8-B2B3A2221A23}" dt="2022-04-11T05:27:06.592" v="729"/>
          <ac:spMkLst>
            <pc:docMk/>
            <pc:sldMk cId="1009588345" sldId="283"/>
            <ac:spMk id="8" creationId="{820FA56D-BA6A-C3C4-F153-5405E994F34A}"/>
          </ac:spMkLst>
        </pc:spChg>
        <pc:picChg chg="del">
          <ac:chgData name="Krahn, Grace P" userId="S::gkrahn3@gatech.edu::d93b9294-b2b2-45e8-9cf4-cd78c0ea5b57" providerId="AD" clId="Web-{85176835-C5D3-0AC3-48A8-B2B3A2221A23}" dt="2022-04-11T05:26:08.091" v="716"/>
          <ac:picMkLst>
            <pc:docMk/>
            <pc:sldMk cId="1009588345" sldId="283"/>
            <ac:picMk id="3" creationId="{850C9C48-B217-E088-4C48-EB1D97D8BD1B}"/>
          </ac:picMkLst>
        </pc:picChg>
        <pc:picChg chg="del">
          <ac:chgData name="Krahn, Grace P" userId="S::gkrahn3@gatech.edu::d93b9294-b2b2-45e8-9cf4-cd78c0ea5b57" providerId="AD" clId="Web-{85176835-C5D3-0AC3-48A8-B2B3A2221A23}" dt="2022-04-11T05:26:08.091" v="715"/>
          <ac:picMkLst>
            <pc:docMk/>
            <pc:sldMk cId="1009588345" sldId="283"/>
            <ac:picMk id="10" creationId="{3DA6DEBB-E3A3-CAA2-D9BA-BF8699D6745B}"/>
          </ac:picMkLst>
        </pc:picChg>
        <pc:picChg chg="add del">
          <ac:chgData name="Krahn, Grace P" userId="S::gkrahn3@gatech.edu::d93b9294-b2b2-45e8-9cf4-cd78c0ea5b57" providerId="AD" clId="Web-{85176835-C5D3-0AC3-48A8-B2B3A2221A23}" dt="2022-04-11T05:27:07.827" v="730"/>
          <ac:picMkLst>
            <pc:docMk/>
            <pc:sldMk cId="1009588345" sldId="283"/>
            <ac:picMk id="11" creationId="{BD6EAA52-C4AF-A195-8021-8C4C7CEC8D37}"/>
          </ac:picMkLst>
        </pc:picChg>
      </pc:sldChg>
    </pc:docChg>
  </pc:docChgLst>
  <pc:docChgLst>
    <pc:chgData name="Krahn, Grace P" userId="S::gkrahn3@gatech.edu::d93b9294-b2b2-45e8-9cf4-cd78c0ea5b57" providerId="AD" clId="Web-{EC381751-AABB-0C80-F877-7F3863E499A7}"/>
    <pc:docChg chg="modSld">
      <pc:chgData name="Krahn, Grace P" userId="S::gkrahn3@gatech.edu::d93b9294-b2b2-45e8-9cf4-cd78c0ea5b57" providerId="AD" clId="Web-{EC381751-AABB-0C80-F877-7F3863E499A7}" dt="2022-04-11T06:29:03.892" v="875" actId="20577"/>
      <pc:docMkLst>
        <pc:docMk/>
      </pc:docMkLst>
      <pc:sldChg chg="addSp modSp">
        <pc:chgData name="Krahn, Grace P" userId="S::gkrahn3@gatech.edu::d93b9294-b2b2-45e8-9cf4-cd78c0ea5b57" providerId="AD" clId="Web-{EC381751-AABB-0C80-F877-7F3863E499A7}" dt="2022-04-11T06:29:03.892" v="875" actId="20577"/>
        <pc:sldMkLst>
          <pc:docMk/>
          <pc:sldMk cId="1497406408" sldId="261"/>
        </pc:sldMkLst>
        <pc:spChg chg="mod">
          <ac:chgData name="Krahn, Grace P" userId="S::gkrahn3@gatech.edu::d93b9294-b2b2-45e8-9cf4-cd78c0ea5b57" providerId="AD" clId="Web-{EC381751-AABB-0C80-F877-7F3863E499A7}" dt="2022-04-11T06:16:24.411" v="771" actId="1076"/>
          <ac:spMkLst>
            <pc:docMk/>
            <pc:sldMk cId="1497406408" sldId="261"/>
            <ac:spMk id="24" creationId="{1FF4EB2F-0C12-F44C-48EC-2363D8A938C9}"/>
          </ac:spMkLst>
        </pc:spChg>
        <pc:spChg chg="add mod">
          <ac:chgData name="Krahn, Grace P" userId="S::gkrahn3@gatech.edu::d93b9294-b2b2-45e8-9cf4-cd78c0ea5b57" providerId="AD" clId="Web-{EC381751-AABB-0C80-F877-7F3863E499A7}" dt="2022-04-11T06:29:03.892" v="875" actId="20577"/>
          <ac:spMkLst>
            <pc:docMk/>
            <pc:sldMk cId="1497406408" sldId="261"/>
            <ac:spMk id="29" creationId="{4C3E6B0F-5E36-54B4-A8E1-D284C7DD6D16}"/>
          </ac:spMkLst>
        </pc:spChg>
        <pc:cxnChg chg="mod">
          <ac:chgData name="Krahn, Grace P" userId="S::gkrahn3@gatech.edu::d93b9294-b2b2-45e8-9cf4-cd78c0ea5b57" providerId="AD" clId="Web-{EC381751-AABB-0C80-F877-7F3863E499A7}" dt="2022-04-11T06:16:19.723" v="770" actId="14100"/>
          <ac:cxnSpMkLst>
            <pc:docMk/>
            <pc:sldMk cId="1497406408" sldId="261"/>
            <ac:cxnSpMk id="3" creationId="{2F7E3F04-59A3-09B9-2279-DE726DDB8CD8}"/>
          </ac:cxnSpMkLst>
        </pc:cxnChg>
      </pc:sldChg>
      <pc:sldChg chg="addSp delSp modSp">
        <pc:chgData name="Krahn, Grace P" userId="S::gkrahn3@gatech.edu::d93b9294-b2b2-45e8-9cf4-cd78c0ea5b57" providerId="AD" clId="Web-{EC381751-AABB-0C80-F877-7F3863E499A7}" dt="2022-04-11T06:20:55.339" v="856" actId="1076"/>
        <pc:sldMkLst>
          <pc:docMk/>
          <pc:sldMk cId="2592073450" sldId="266"/>
        </pc:sldMkLst>
        <pc:spChg chg="mod">
          <ac:chgData name="Krahn, Grace P" userId="S::gkrahn3@gatech.edu::d93b9294-b2b2-45e8-9cf4-cd78c0ea5b57" providerId="AD" clId="Web-{EC381751-AABB-0C80-F877-7F3863E499A7}" dt="2022-04-11T06:20:16.088" v="848" actId="20577"/>
          <ac:spMkLst>
            <pc:docMk/>
            <pc:sldMk cId="2592073450" sldId="266"/>
            <ac:spMk id="4" creationId="{706A601C-F7AC-0C4F-9F21-FDFB1BAE4C2D}"/>
          </ac:spMkLst>
        </pc:spChg>
        <pc:spChg chg="add del">
          <ac:chgData name="Krahn, Grace P" userId="S::gkrahn3@gatech.edu::d93b9294-b2b2-45e8-9cf4-cd78c0ea5b57" providerId="AD" clId="Web-{EC381751-AABB-0C80-F877-7F3863E499A7}" dt="2022-04-11T05:58:41.758" v="162"/>
          <ac:spMkLst>
            <pc:docMk/>
            <pc:sldMk cId="2592073450" sldId="266"/>
            <ac:spMk id="5" creationId="{CA7EAF72-FE58-1C80-8CDD-A035109C8CE1}"/>
          </ac:spMkLst>
        </pc:spChg>
        <pc:spChg chg="mod">
          <ac:chgData name="Krahn, Grace P" userId="S::gkrahn3@gatech.edu::d93b9294-b2b2-45e8-9cf4-cd78c0ea5b57" providerId="AD" clId="Web-{EC381751-AABB-0C80-F877-7F3863E499A7}" dt="2022-04-11T05:58:29.945" v="156" actId="1076"/>
          <ac:spMkLst>
            <pc:docMk/>
            <pc:sldMk cId="2592073450" sldId="266"/>
            <ac:spMk id="8" creationId="{820FA56D-BA6A-C3C4-F153-5405E994F34A}"/>
          </ac:spMkLst>
        </pc:spChg>
        <pc:grpChg chg="mod">
          <ac:chgData name="Krahn, Grace P" userId="S::gkrahn3@gatech.edu::d93b9294-b2b2-45e8-9cf4-cd78c0ea5b57" providerId="AD" clId="Web-{EC381751-AABB-0C80-F877-7F3863E499A7}" dt="2022-04-11T05:58:29.914" v="154" actId="1076"/>
          <ac:grpSpMkLst>
            <pc:docMk/>
            <pc:sldMk cId="2592073450" sldId="266"/>
            <ac:grpSpMk id="20" creationId="{4194E45C-9B1F-6043-AFB6-4CAD961C9C15}"/>
          </ac:grpSpMkLst>
        </pc:grpChg>
        <pc:grpChg chg="mod">
          <ac:chgData name="Krahn, Grace P" userId="S::gkrahn3@gatech.edu::d93b9294-b2b2-45e8-9cf4-cd78c0ea5b57" providerId="AD" clId="Web-{EC381751-AABB-0C80-F877-7F3863E499A7}" dt="2022-04-11T05:58:29.883" v="153" actId="1076"/>
          <ac:grpSpMkLst>
            <pc:docMk/>
            <pc:sldMk cId="2592073450" sldId="266"/>
            <ac:grpSpMk id="21" creationId="{A93C7848-B373-FF69-D8AC-8394218F8DCB}"/>
          </ac:grpSpMkLst>
        </pc:grpChg>
        <pc:grpChg chg="mod">
          <ac:chgData name="Krahn, Grace P" userId="S::gkrahn3@gatech.edu::d93b9294-b2b2-45e8-9cf4-cd78c0ea5b57" providerId="AD" clId="Web-{EC381751-AABB-0C80-F877-7F3863E499A7}" dt="2022-04-11T05:58:29.977" v="157" actId="1076"/>
          <ac:grpSpMkLst>
            <pc:docMk/>
            <pc:sldMk cId="2592073450" sldId="266"/>
            <ac:grpSpMk id="22" creationId="{B10B610E-997A-901A-6BF3-09A03AB0A7DE}"/>
          </ac:grpSpMkLst>
        </pc:grpChg>
        <pc:graphicFrameChg chg="add del mod modGraphic">
          <ac:chgData name="Krahn, Grace P" userId="S::gkrahn3@gatech.edu::d93b9294-b2b2-45e8-9cf4-cd78c0ea5b57" providerId="AD" clId="Web-{EC381751-AABB-0C80-F877-7F3863E499A7}" dt="2022-04-11T06:02:58.296" v="312"/>
          <ac:graphicFrameMkLst>
            <pc:docMk/>
            <pc:sldMk cId="2592073450" sldId="266"/>
            <ac:graphicFrameMk id="2" creationId="{569BF2CB-4BC6-874E-209C-BDB697AD0942}"/>
          </ac:graphicFrameMkLst>
        </pc:graphicFrameChg>
        <pc:picChg chg="mod">
          <ac:chgData name="Krahn, Grace P" userId="S::gkrahn3@gatech.edu::d93b9294-b2b2-45e8-9cf4-cd78c0ea5b57" providerId="AD" clId="Web-{EC381751-AABB-0C80-F877-7F3863E499A7}" dt="2022-04-11T06:20:55.339" v="856" actId="1076"/>
          <ac:picMkLst>
            <pc:docMk/>
            <pc:sldMk cId="2592073450" sldId="266"/>
            <ac:picMk id="3" creationId="{850C9C48-B217-E088-4C48-EB1D97D8BD1B}"/>
          </ac:picMkLst>
        </pc:picChg>
        <pc:picChg chg="mod">
          <ac:chgData name="Krahn, Grace P" userId="S::gkrahn3@gatech.edu::d93b9294-b2b2-45e8-9cf4-cd78c0ea5b57" providerId="AD" clId="Web-{EC381751-AABB-0C80-F877-7F3863E499A7}" dt="2022-04-11T05:58:30.008" v="158" actId="1076"/>
          <ac:picMkLst>
            <pc:docMk/>
            <pc:sldMk cId="2592073450" sldId="266"/>
            <ac:picMk id="13" creationId="{8B6C4FA0-8B6E-8CE8-3E01-579CB430A9A3}"/>
          </ac:picMkLst>
        </pc:picChg>
      </pc:sldChg>
      <pc:sldChg chg="addSp delSp modSp">
        <pc:chgData name="Krahn, Grace P" userId="S::gkrahn3@gatech.edu::d93b9294-b2b2-45e8-9cf4-cd78c0ea5b57" providerId="AD" clId="Web-{EC381751-AABB-0C80-F877-7F3863E499A7}" dt="2022-04-11T06:21:18.637" v="860"/>
        <pc:sldMkLst>
          <pc:docMk/>
          <pc:sldMk cId="1009588345" sldId="283"/>
        </pc:sldMkLst>
        <pc:spChg chg="add del mod">
          <ac:chgData name="Krahn, Grace P" userId="S::gkrahn3@gatech.edu::d93b9294-b2b2-45e8-9cf4-cd78c0ea5b57" providerId="AD" clId="Web-{EC381751-AABB-0C80-F877-7F3863E499A7}" dt="2022-04-11T06:14:06.438" v="737"/>
          <ac:spMkLst>
            <pc:docMk/>
            <pc:sldMk cId="1009588345" sldId="283"/>
            <ac:spMk id="6" creationId="{AF72C297-732E-BDEB-0180-F84ADB060F81}"/>
          </ac:spMkLst>
        </pc:spChg>
        <pc:spChg chg="add del mod">
          <ac:chgData name="Krahn, Grace P" userId="S::gkrahn3@gatech.edu::d93b9294-b2b2-45e8-9cf4-cd78c0ea5b57" providerId="AD" clId="Web-{EC381751-AABB-0C80-F877-7F3863E499A7}" dt="2022-04-11T06:18:26.601" v="818"/>
          <ac:spMkLst>
            <pc:docMk/>
            <pc:sldMk cId="1009588345" sldId="283"/>
            <ac:spMk id="10" creationId="{BC84106E-D3B4-0F88-8D21-6F4D8A38D76A}"/>
          </ac:spMkLst>
        </pc:spChg>
        <pc:spChg chg="add mod">
          <ac:chgData name="Krahn, Grace P" userId="S::gkrahn3@gatech.edu::d93b9294-b2b2-45e8-9cf4-cd78c0ea5b57" providerId="AD" clId="Web-{EC381751-AABB-0C80-F877-7F3863E499A7}" dt="2022-04-11T06:21:09.558" v="859" actId="14100"/>
          <ac:spMkLst>
            <pc:docMk/>
            <pc:sldMk cId="1009588345" sldId="283"/>
            <ac:spMk id="11" creationId="{B75FFCB0-534A-9A04-70C8-D820B9EE902D}"/>
          </ac:spMkLst>
        </pc:spChg>
        <pc:graphicFrameChg chg="mod modGraphic">
          <ac:chgData name="Krahn, Grace P" userId="S::gkrahn3@gatech.edu::d93b9294-b2b2-45e8-9cf4-cd78c0ea5b57" providerId="AD" clId="Web-{EC381751-AABB-0C80-F877-7F3863E499A7}" dt="2022-04-11T06:18:35.023" v="820"/>
          <ac:graphicFrameMkLst>
            <pc:docMk/>
            <pc:sldMk cId="1009588345" sldId="283"/>
            <ac:graphicFrameMk id="2" creationId="{569BF2CB-4BC6-874E-209C-BDB697AD0942}"/>
          </ac:graphicFrameMkLst>
        </pc:graphicFrameChg>
        <pc:graphicFrameChg chg="add del mod">
          <ac:chgData name="Krahn, Grace P" userId="S::gkrahn3@gatech.edu::d93b9294-b2b2-45e8-9cf4-cd78c0ea5b57" providerId="AD" clId="Web-{EC381751-AABB-0C80-F877-7F3863E499A7}" dt="2022-04-11T05:59:57.229" v="206"/>
          <ac:graphicFrameMkLst>
            <pc:docMk/>
            <pc:sldMk cId="1009588345" sldId="283"/>
            <ac:graphicFrameMk id="5" creationId="{3D87C71F-2655-1D2E-D194-A5F87078F71C}"/>
          </ac:graphicFrameMkLst>
        </pc:graphicFrameChg>
        <pc:graphicFrameChg chg="mod modGraphic">
          <ac:chgData name="Krahn, Grace P" userId="S::gkrahn3@gatech.edu::d93b9294-b2b2-45e8-9cf4-cd78c0ea5b57" providerId="AD" clId="Web-{EC381751-AABB-0C80-F877-7F3863E499A7}" dt="2022-04-11T06:21:18.637" v="860"/>
          <ac:graphicFrameMkLst>
            <pc:docMk/>
            <pc:sldMk cId="1009588345" sldId="283"/>
            <ac:graphicFrameMk id="7" creationId="{68547E8B-09E9-A812-734B-CDDD95863711}"/>
          </ac:graphicFrameMkLst>
        </pc:graphicFrameChg>
      </pc:sldChg>
    </pc:docChg>
  </pc:docChgLst>
  <pc:docChgLst>
    <pc:chgData name="Paez Chaves, Juan J" userId="S::jchaves6@gatech.edu::5f5e8d93-902c-4257-aeea-8cd2fda77795" providerId="AD" clId="Web-{03DC7940-73FA-BF3F-8141-F0E9B3A74C7E}"/>
    <pc:docChg chg="delSld modSld sldOrd">
      <pc:chgData name="Paez Chaves, Juan J" userId="S::jchaves6@gatech.edu::5f5e8d93-902c-4257-aeea-8cd2fda77795" providerId="AD" clId="Web-{03DC7940-73FA-BF3F-8141-F0E9B3A74C7E}" dt="2022-04-11T14:03:11.496" v="521" actId="20577"/>
      <pc:docMkLst>
        <pc:docMk/>
      </pc:docMkLst>
      <pc:sldChg chg="modSp ord">
        <pc:chgData name="Paez Chaves, Juan J" userId="S::jchaves6@gatech.edu::5f5e8d93-902c-4257-aeea-8cd2fda77795" providerId="AD" clId="Web-{03DC7940-73FA-BF3F-8141-F0E9B3A74C7E}" dt="2022-04-11T13:02:38.229" v="189" actId="20577"/>
        <pc:sldMkLst>
          <pc:docMk/>
          <pc:sldMk cId="949972195" sldId="262"/>
        </pc:sldMkLst>
        <pc:spChg chg="mod">
          <ac:chgData name="Paez Chaves, Juan J" userId="S::jchaves6@gatech.edu::5f5e8d93-902c-4257-aeea-8cd2fda77795" providerId="AD" clId="Web-{03DC7940-73FA-BF3F-8141-F0E9B3A74C7E}" dt="2022-04-11T12:55:51.421" v="140" actId="20577"/>
          <ac:spMkLst>
            <pc:docMk/>
            <pc:sldMk cId="949972195" sldId="262"/>
            <ac:spMk id="4" creationId="{706A601C-F7AC-0C4F-9F21-FDFB1BAE4C2D}"/>
          </ac:spMkLst>
        </pc:spChg>
        <pc:spChg chg="mod">
          <ac:chgData name="Paez Chaves, Juan J" userId="S::jchaves6@gatech.edu::5f5e8d93-902c-4257-aeea-8cd2fda77795" providerId="AD" clId="Web-{03DC7940-73FA-BF3F-8141-F0E9B3A74C7E}" dt="2022-04-11T13:02:38.229" v="189" actId="20577"/>
          <ac:spMkLst>
            <pc:docMk/>
            <pc:sldMk cId="949972195" sldId="262"/>
            <ac:spMk id="5" creationId="{34202EF4-BE1D-8146-9846-177F3B789037}"/>
          </ac:spMkLst>
        </pc:spChg>
      </pc:sldChg>
      <pc:sldChg chg="modSp ord">
        <pc:chgData name="Paez Chaves, Juan J" userId="S::jchaves6@gatech.edu::5f5e8d93-902c-4257-aeea-8cd2fda77795" providerId="AD" clId="Web-{03DC7940-73FA-BF3F-8141-F0E9B3A74C7E}" dt="2022-04-11T13:06:48.111" v="295" actId="20577"/>
        <pc:sldMkLst>
          <pc:docMk/>
          <pc:sldMk cId="2112717313" sldId="263"/>
        </pc:sldMkLst>
        <pc:spChg chg="mod">
          <ac:chgData name="Paez Chaves, Juan J" userId="S::jchaves6@gatech.edu::5f5e8d93-902c-4257-aeea-8cd2fda77795" providerId="AD" clId="Web-{03DC7940-73FA-BF3F-8141-F0E9B3A74C7E}" dt="2022-04-11T13:05:19.561" v="211" actId="20577"/>
          <ac:spMkLst>
            <pc:docMk/>
            <pc:sldMk cId="2112717313" sldId="263"/>
            <ac:spMk id="4" creationId="{706A601C-F7AC-0C4F-9F21-FDFB1BAE4C2D}"/>
          </ac:spMkLst>
        </pc:spChg>
        <pc:spChg chg="mod">
          <ac:chgData name="Paez Chaves, Juan J" userId="S::jchaves6@gatech.edu::5f5e8d93-902c-4257-aeea-8cd2fda77795" providerId="AD" clId="Web-{03DC7940-73FA-BF3F-8141-F0E9B3A74C7E}" dt="2022-04-11T13:06:48.111" v="295" actId="20577"/>
          <ac:spMkLst>
            <pc:docMk/>
            <pc:sldMk cId="2112717313" sldId="263"/>
            <ac:spMk id="5" creationId="{34202EF4-BE1D-8146-9846-177F3B789037}"/>
          </ac:spMkLst>
        </pc:spChg>
      </pc:sldChg>
      <pc:sldChg chg="modSp">
        <pc:chgData name="Paez Chaves, Juan J" userId="S::jchaves6@gatech.edu::5f5e8d93-902c-4257-aeea-8cd2fda77795" providerId="AD" clId="Web-{03DC7940-73FA-BF3F-8141-F0E9B3A74C7E}" dt="2022-04-11T13:28:29.946" v="333" actId="20577"/>
        <pc:sldMkLst>
          <pc:docMk/>
          <pc:sldMk cId="3751928794" sldId="273"/>
        </pc:sldMkLst>
        <pc:spChg chg="mod">
          <ac:chgData name="Paez Chaves, Juan J" userId="S::jchaves6@gatech.edu::5f5e8d93-902c-4257-aeea-8cd2fda77795" providerId="AD" clId="Web-{03DC7940-73FA-BF3F-8141-F0E9B3A74C7E}" dt="2022-04-11T13:28:29.946" v="333" actId="20577"/>
          <ac:spMkLst>
            <pc:docMk/>
            <pc:sldMk cId="3751928794" sldId="273"/>
            <ac:spMk id="5" creationId="{34202EF4-BE1D-8146-9846-177F3B789037}"/>
          </ac:spMkLst>
        </pc:spChg>
      </pc:sldChg>
      <pc:sldChg chg="addSp modSp">
        <pc:chgData name="Paez Chaves, Juan J" userId="S::jchaves6@gatech.edu::5f5e8d93-902c-4257-aeea-8cd2fda77795" providerId="AD" clId="Web-{03DC7940-73FA-BF3F-8141-F0E9B3A74C7E}" dt="2022-04-11T14:03:11.496" v="521" actId="20577"/>
        <pc:sldMkLst>
          <pc:docMk/>
          <pc:sldMk cId="3736414369" sldId="276"/>
        </pc:sldMkLst>
        <pc:spChg chg="mod">
          <ac:chgData name="Paez Chaves, Juan J" userId="S::jchaves6@gatech.edu::5f5e8d93-902c-4257-aeea-8cd2fda77795" providerId="AD" clId="Web-{03DC7940-73FA-BF3F-8141-F0E9B3A74C7E}" dt="2022-04-11T13:28:34.133" v="336" actId="20577"/>
          <ac:spMkLst>
            <pc:docMk/>
            <pc:sldMk cId="3736414369" sldId="276"/>
            <ac:spMk id="4" creationId="{706A601C-F7AC-0C4F-9F21-FDFB1BAE4C2D}"/>
          </ac:spMkLst>
        </pc:spChg>
        <pc:spChg chg="mod">
          <ac:chgData name="Paez Chaves, Juan J" userId="S::jchaves6@gatech.edu::5f5e8d93-902c-4257-aeea-8cd2fda77795" providerId="AD" clId="Web-{03DC7940-73FA-BF3F-8141-F0E9B3A74C7E}" dt="2022-04-11T14:03:11.496" v="521" actId="20577"/>
          <ac:spMkLst>
            <pc:docMk/>
            <pc:sldMk cId="3736414369" sldId="276"/>
            <ac:spMk id="5" creationId="{34202EF4-BE1D-8146-9846-177F3B789037}"/>
          </ac:spMkLst>
        </pc:spChg>
        <pc:picChg chg="add mod">
          <ac:chgData name="Paez Chaves, Juan J" userId="S::jchaves6@gatech.edu::5f5e8d93-902c-4257-aeea-8cd2fda77795" providerId="AD" clId="Web-{03DC7940-73FA-BF3F-8141-F0E9B3A74C7E}" dt="2022-04-11T13:58:02.601" v="469" actId="1076"/>
          <ac:picMkLst>
            <pc:docMk/>
            <pc:sldMk cId="3736414369" sldId="276"/>
            <ac:picMk id="2" creationId="{4AF88799-88CE-9EDF-9F65-110C266D71C9}"/>
          </ac:picMkLst>
        </pc:picChg>
      </pc:sldChg>
      <pc:sldChg chg="del">
        <pc:chgData name="Paez Chaves, Juan J" userId="S::jchaves6@gatech.edu::5f5e8d93-902c-4257-aeea-8cd2fda77795" providerId="AD" clId="Web-{03DC7940-73FA-BF3F-8141-F0E9B3A74C7E}" dt="2022-04-11T13:28:00.648" v="296"/>
        <pc:sldMkLst>
          <pc:docMk/>
          <pc:sldMk cId="3109413314" sldId="280"/>
        </pc:sldMkLst>
      </pc:sldChg>
    </pc:docChg>
  </pc:docChgLst>
  <pc:docChgLst>
    <pc:chgData name="Krahn, Grace P" userId="S::gkrahn3@gatech.edu::d93b9294-b2b2-45e8-9cf4-cd78c0ea5b57" providerId="AD" clId="Web-{71413E3B-F2BB-8B6B-1234-25CEECE4EB95}"/>
    <pc:docChg chg="addSld delSld modSld">
      <pc:chgData name="Krahn, Grace P" userId="S::gkrahn3@gatech.edu::d93b9294-b2b2-45e8-9cf4-cd78c0ea5b57" providerId="AD" clId="Web-{71413E3B-F2BB-8B6B-1234-25CEECE4EB95}" dt="2022-04-11T03:32:43.976" v="4693" actId="1076"/>
      <pc:docMkLst>
        <pc:docMk/>
      </pc:docMkLst>
      <pc:sldChg chg="addSp">
        <pc:chgData name="Krahn, Grace P" userId="S::gkrahn3@gatech.edu::d93b9294-b2b2-45e8-9cf4-cd78c0ea5b57" providerId="AD" clId="Web-{71413E3B-F2BB-8B6B-1234-25CEECE4EB95}" dt="2022-04-11T01:31:46.740" v="1063"/>
        <pc:sldMkLst>
          <pc:docMk/>
          <pc:sldMk cId="1223835848" sldId="258"/>
        </pc:sldMkLst>
        <pc:graphicFrameChg chg="add">
          <ac:chgData name="Krahn, Grace P" userId="S::gkrahn3@gatech.edu::d93b9294-b2b2-45e8-9cf4-cd78c0ea5b57" providerId="AD" clId="Web-{71413E3B-F2BB-8B6B-1234-25CEECE4EB95}" dt="2022-04-11T01:31:46.740" v="1063"/>
          <ac:graphicFrameMkLst>
            <pc:docMk/>
            <pc:sldMk cId="1223835848" sldId="258"/>
            <ac:graphicFrameMk id="2" creationId="{E6C4E4C6-C6F7-066B-38FC-1F685009B356}"/>
          </ac:graphicFrameMkLst>
        </pc:graphicFrameChg>
      </pc:sldChg>
      <pc:sldChg chg="modSp">
        <pc:chgData name="Krahn, Grace P" userId="S::gkrahn3@gatech.edu::d93b9294-b2b2-45e8-9cf4-cd78c0ea5b57" providerId="AD" clId="Web-{71413E3B-F2BB-8B6B-1234-25CEECE4EB95}" dt="2022-04-11T01:17:49.131" v="718" actId="20577"/>
        <pc:sldMkLst>
          <pc:docMk/>
          <pc:sldMk cId="3897960281" sldId="260"/>
        </pc:sldMkLst>
        <pc:spChg chg="mod">
          <ac:chgData name="Krahn, Grace P" userId="S::gkrahn3@gatech.edu::d93b9294-b2b2-45e8-9cf4-cd78c0ea5b57" providerId="AD" clId="Web-{71413E3B-F2BB-8B6B-1234-25CEECE4EB95}" dt="2022-04-11T01:17:49.131" v="718" actId="20577"/>
          <ac:spMkLst>
            <pc:docMk/>
            <pc:sldMk cId="3897960281" sldId="260"/>
            <ac:spMk id="2" creationId="{9C0E95FB-AFDA-C24E-BDC1-87184FFF62A0}"/>
          </ac:spMkLst>
        </pc:spChg>
      </pc:sldChg>
      <pc:sldChg chg="addSp delSp modSp">
        <pc:chgData name="Krahn, Grace P" userId="S::gkrahn3@gatech.edu::d93b9294-b2b2-45e8-9cf4-cd78c0ea5b57" providerId="AD" clId="Web-{71413E3B-F2BB-8B6B-1234-25CEECE4EB95}" dt="2022-04-11T03:32:43.976" v="4693" actId="1076"/>
        <pc:sldMkLst>
          <pc:docMk/>
          <pc:sldMk cId="1497406408" sldId="261"/>
        </pc:sldMkLst>
        <pc:spChg chg="mod">
          <ac:chgData name="Krahn, Grace P" userId="S::gkrahn3@gatech.edu::d93b9294-b2b2-45e8-9cf4-cd78c0ea5b57" providerId="AD" clId="Web-{71413E3B-F2BB-8B6B-1234-25CEECE4EB95}" dt="2022-04-11T03:22:40.230" v="4652" actId="20577"/>
          <ac:spMkLst>
            <pc:docMk/>
            <pc:sldMk cId="1497406408" sldId="261"/>
            <ac:spMk id="4" creationId="{706A601C-F7AC-0C4F-9F21-FDFB1BAE4C2D}"/>
          </ac:spMkLst>
        </pc:spChg>
        <pc:spChg chg="mod ord">
          <ac:chgData name="Krahn, Grace P" userId="S::gkrahn3@gatech.edu::d93b9294-b2b2-45e8-9cf4-cd78c0ea5b57" providerId="AD" clId="Web-{71413E3B-F2BB-8B6B-1234-25CEECE4EB95}" dt="2022-04-11T03:27:10.329" v="4671" actId="14100"/>
          <ac:spMkLst>
            <pc:docMk/>
            <pc:sldMk cId="1497406408" sldId="261"/>
            <ac:spMk id="5" creationId="{34202EF4-BE1D-8146-9846-177F3B789037}"/>
          </ac:spMkLst>
        </pc:spChg>
        <pc:spChg chg="add del mod">
          <ac:chgData name="Krahn, Grace P" userId="S::gkrahn3@gatech.edu::d93b9294-b2b2-45e8-9cf4-cd78c0ea5b57" providerId="AD" clId="Web-{71413E3B-F2BB-8B6B-1234-25CEECE4EB95}" dt="2022-04-11T00:18:33.344" v="59"/>
          <ac:spMkLst>
            <pc:docMk/>
            <pc:sldMk cId="1497406408" sldId="261"/>
            <ac:spMk id="7" creationId="{260930B9-5770-C72B-EBE5-429BC15A614B}"/>
          </ac:spMkLst>
        </pc:spChg>
        <pc:spChg chg="add del mod">
          <ac:chgData name="Krahn, Grace P" userId="S::gkrahn3@gatech.edu::d93b9294-b2b2-45e8-9cf4-cd78c0ea5b57" providerId="AD" clId="Web-{71413E3B-F2BB-8B6B-1234-25CEECE4EB95}" dt="2022-04-11T03:25:08.264" v="4667"/>
          <ac:spMkLst>
            <pc:docMk/>
            <pc:sldMk cId="1497406408" sldId="261"/>
            <ac:spMk id="10" creationId="{F7055CC7-C5DD-D41C-A5D8-441B1737CB7D}"/>
          </ac:spMkLst>
        </pc:spChg>
        <pc:spChg chg="add mod">
          <ac:chgData name="Krahn, Grace P" userId="S::gkrahn3@gatech.edu::d93b9294-b2b2-45e8-9cf4-cd78c0ea5b57" providerId="AD" clId="Web-{71413E3B-F2BB-8B6B-1234-25CEECE4EB95}" dt="2022-04-11T03:30:52.989" v="4684" actId="1076"/>
          <ac:spMkLst>
            <pc:docMk/>
            <pc:sldMk cId="1497406408" sldId="261"/>
            <ac:spMk id="11" creationId="{9102E5E0-D69A-3D5D-2F7F-E317936DF7DC}"/>
          </ac:spMkLst>
        </pc:spChg>
        <pc:spChg chg="add del">
          <ac:chgData name="Krahn, Grace P" userId="S::gkrahn3@gatech.edu::d93b9294-b2b2-45e8-9cf4-cd78c0ea5b57" providerId="AD" clId="Web-{71413E3B-F2BB-8B6B-1234-25CEECE4EB95}" dt="2022-04-11T03:29:36.941" v="4680"/>
          <ac:spMkLst>
            <pc:docMk/>
            <pc:sldMk cId="1497406408" sldId="261"/>
            <ac:spMk id="12" creationId="{886F1279-A26F-8EDC-7144-90076FAAA80B}"/>
          </ac:spMkLst>
        </pc:spChg>
        <pc:spChg chg="add mod">
          <ac:chgData name="Krahn, Grace P" userId="S::gkrahn3@gatech.edu::d93b9294-b2b2-45e8-9cf4-cd78c0ea5b57" providerId="AD" clId="Web-{71413E3B-F2BB-8B6B-1234-25CEECE4EB95}" dt="2022-04-11T03:32:43.976" v="4693" actId="1076"/>
          <ac:spMkLst>
            <pc:docMk/>
            <pc:sldMk cId="1497406408" sldId="261"/>
            <ac:spMk id="13" creationId="{D11F4380-8785-F789-A253-854FFE64912F}"/>
          </ac:spMkLst>
        </pc:spChg>
        <pc:picChg chg="add mod ord">
          <ac:chgData name="Krahn, Grace P" userId="S::gkrahn3@gatech.edu::d93b9294-b2b2-45e8-9cf4-cd78c0ea5b57" providerId="AD" clId="Web-{71413E3B-F2BB-8B6B-1234-25CEECE4EB95}" dt="2022-04-11T01:13:08.610" v="689" actId="688"/>
          <ac:picMkLst>
            <pc:docMk/>
            <pc:sldMk cId="1497406408" sldId="261"/>
            <ac:picMk id="2" creationId="{C361E20B-718A-E09F-1667-18AC3CA640AA}"/>
          </ac:picMkLst>
        </pc:picChg>
        <pc:picChg chg="add del mod">
          <ac:chgData name="Krahn, Grace P" userId="S::gkrahn3@gatech.edu::d93b9294-b2b2-45e8-9cf4-cd78c0ea5b57" providerId="AD" clId="Web-{71413E3B-F2BB-8B6B-1234-25CEECE4EB95}" dt="2022-04-11T01:12:34.703" v="684"/>
          <ac:picMkLst>
            <pc:docMk/>
            <pc:sldMk cId="1497406408" sldId="261"/>
            <ac:picMk id="3" creationId="{F8E2509F-4F95-3F6B-90F0-4053DE5DB505}"/>
          </ac:picMkLst>
        </pc:picChg>
        <pc:picChg chg="add mod">
          <ac:chgData name="Krahn, Grace P" userId="S::gkrahn3@gatech.edu::d93b9294-b2b2-45e8-9cf4-cd78c0ea5b57" providerId="AD" clId="Web-{71413E3B-F2BB-8B6B-1234-25CEECE4EB95}" dt="2022-04-11T01:13:10.204" v="691" actId="688"/>
          <ac:picMkLst>
            <pc:docMk/>
            <pc:sldMk cId="1497406408" sldId="261"/>
            <ac:picMk id="6" creationId="{735D03E5-1E6E-8B04-D68C-A7D156E41DEB}"/>
          </ac:picMkLst>
        </pc:picChg>
        <pc:picChg chg="add del mod">
          <ac:chgData name="Krahn, Grace P" userId="S::gkrahn3@gatech.edu::d93b9294-b2b2-45e8-9cf4-cd78c0ea5b57" providerId="AD" clId="Web-{71413E3B-F2BB-8B6B-1234-25CEECE4EB95}" dt="2022-04-11T01:11:19.874" v="665"/>
          <ac:picMkLst>
            <pc:docMk/>
            <pc:sldMk cId="1497406408" sldId="261"/>
            <ac:picMk id="8" creationId="{DBB348E8-45CB-2292-0687-E7E02290013F}"/>
          </ac:picMkLst>
        </pc:picChg>
        <pc:picChg chg="add mod">
          <ac:chgData name="Krahn, Grace P" userId="S::gkrahn3@gatech.edu::d93b9294-b2b2-45e8-9cf4-cd78c0ea5b57" providerId="AD" clId="Web-{71413E3B-F2BB-8B6B-1234-25CEECE4EB95}" dt="2022-04-11T03:25:02.717" v="4666" actId="1076"/>
          <ac:picMkLst>
            <pc:docMk/>
            <pc:sldMk cId="1497406408" sldId="261"/>
            <ac:picMk id="9" creationId="{D507BEBF-0439-D73B-7EF9-0BBA6B4BEB7E}"/>
          </ac:picMkLst>
        </pc:picChg>
      </pc:sldChg>
      <pc:sldChg chg="addSp delSp modSp">
        <pc:chgData name="Krahn, Grace P" userId="S::gkrahn3@gatech.edu::d93b9294-b2b2-45e8-9cf4-cd78c0ea5b57" providerId="AD" clId="Web-{71413E3B-F2BB-8B6B-1234-25CEECE4EB95}" dt="2022-04-11T03:05:50.238" v="4641" actId="1076"/>
        <pc:sldMkLst>
          <pc:docMk/>
          <pc:sldMk cId="1184370411" sldId="265"/>
        </pc:sldMkLst>
        <pc:spChg chg="mod">
          <ac:chgData name="Krahn, Grace P" userId="S::gkrahn3@gatech.edu::d93b9294-b2b2-45e8-9cf4-cd78c0ea5b57" providerId="AD" clId="Web-{71413E3B-F2BB-8B6B-1234-25CEECE4EB95}" dt="2022-04-11T03:03:56.908" v="4587" actId="20577"/>
          <ac:spMkLst>
            <pc:docMk/>
            <pc:sldMk cId="1184370411" sldId="265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71413E3B-F2BB-8B6B-1234-25CEECE4EB95}" dt="2022-04-11T03:04:53.206" v="4632" actId="14100"/>
          <ac:spMkLst>
            <pc:docMk/>
            <pc:sldMk cId="1184370411" sldId="265"/>
            <ac:spMk id="5" creationId="{34202EF4-BE1D-8146-9846-177F3B789037}"/>
          </ac:spMkLst>
        </pc:spChg>
        <pc:picChg chg="add mod ord modCrop">
          <ac:chgData name="Krahn, Grace P" userId="S::gkrahn3@gatech.edu::d93b9294-b2b2-45e8-9cf4-cd78c0ea5b57" providerId="AD" clId="Web-{71413E3B-F2BB-8B6B-1234-25CEECE4EB95}" dt="2022-04-11T03:05:50.238" v="4641" actId="1076"/>
          <ac:picMkLst>
            <pc:docMk/>
            <pc:sldMk cId="1184370411" sldId="265"/>
            <ac:picMk id="2" creationId="{0E701B04-904A-CED4-BAB2-8383C32DD24E}"/>
          </ac:picMkLst>
        </pc:picChg>
        <pc:picChg chg="add del mod ord">
          <ac:chgData name="Krahn, Grace P" userId="S::gkrahn3@gatech.edu::d93b9294-b2b2-45e8-9cf4-cd78c0ea5b57" providerId="AD" clId="Web-{71413E3B-F2BB-8B6B-1234-25CEECE4EB95}" dt="2022-04-11T02:59:08.324" v="4406"/>
          <ac:picMkLst>
            <pc:docMk/>
            <pc:sldMk cId="1184370411" sldId="265"/>
            <ac:picMk id="3" creationId="{BB92D39B-ED31-A12A-E0F2-4D034A9C3EA0}"/>
          </ac:picMkLst>
        </pc:picChg>
        <pc:picChg chg="add mod ord">
          <ac:chgData name="Krahn, Grace P" userId="S::gkrahn3@gatech.edu::d93b9294-b2b2-45e8-9cf4-cd78c0ea5b57" providerId="AD" clId="Web-{71413E3B-F2BB-8B6B-1234-25CEECE4EB95}" dt="2022-04-11T03:05:45.410" v="4640" actId="1076"/>
          <ac:picMkLst>
            <pc:docMk/>
            <pc:sldMk cId="1184370411" sldId="265"/>
            <ac:picMk id="6" creationId="{7293D2AF-E776-A6D8-ACE7-1A0E5E75BBC7}"/>
          </ac:picMkLst>
        </pc:picChg>
      </pc:sldChg>
      <pc:sldChg chg="addSp delSp modSp">
        <pc:chgData name="Krahn, Grace P" userId="S::gkrahn3@gatech.edu::d93b9294-b2b2-45e8-9cf4-cd78c0ea5b57" providerId="AD" clId="Web-{71413E3B-F2BB-8B6B-1234-25CEECE4EB95}" dt="2022-04-11T03:20:37.634" v="4650" actId="1076"/>
        <pc:sldMkLst>
          <pc:docMk/>
          <pc:sldMk cId="3265936768" sldId="271"/>
        </pc:sldMkLst>
        <pc:spChg chg="mod">
          <ac:chgData name="Krahn, Grace P" userId="S::gkrahn3@gatech.edu::d93b9294-b2b2-45e8-9cf4-cd78c0ea5b57" providerId="AD" clId="Web-{71413E3B-F2BB-8B6B-1234-25CEECE4EB95}" dt="2022-04-11T02:36:52.954" v="4308" actId="1076"/>
          <ac:spMkLst>
            <pc:docMk/>
            <pc:sldMk cId="3265936768" sldId="271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71413E3B-F2BB-8B6B-1234-25CEECE4EB95}" dt="2022-04-11T03:20:29.084" v="4649" actId="1076"/>
          <ac:spMkLst>
            <pc:docMk/>
            <pc:sldMk cId="3265936768" sldId="271"/>
            <ac:spMk id="5" creationId="{34202EF4-BE1D-8146-9846-177F3B789037}"/>
          </ac:spMkLst>
        </pc:spChg>
        <pc:spChg chg="add mod">
          <ac:chgData name="Krahn, Grace P" userId="S::gkrahn3@gatech.edu::d93b9294-b2b2-45e8-9cf4-cd78c0ea5b57" providerId="AD" clId="Web-{71413E3B-F2BB-8B6B-1234-25CEECE4EB95}" dt="2022-04-11T03:20:37.634" v="4650" actId="1076"/>
          <ac:spMkLst>
            <pc:docMk/>
            <pc:sldMk cId="3265936768" sldId="271"/>
            <ac:spMk id="6" creationId="{7E226F6E-BAC9-85D4-B04A-ABF654901F50}"/>
          </ac:spMkLst>
        </pc:spChg>
        <pc:graphicFrameChg chg="add mod modGraphic">
          <ac:chgData name="Krahn, Grace P" userId="S::gkrahn3@gatech.edu::d93b9294-b2b2-45e8-9cf4-cd78c0ea5b57" providerId="AD" clId="Web-{71413E3B-F2BB-8B6B-1234-25CEECE4EB95}" dt="2022-04-11T03:20:15.412" v="4647" actId="1076"/>
          <ac:graphicFrameMkLst>
            <pc:docMk/>
            <pc:sldMk cId="3265936768" sldId="271"/>
            <ac:graphicFrameMk id="3" creationId="{50039C42-0F24-4068-BECC-8EB9920A02CF}"/>
          </ac:graphicFrameMkLst>
        </pc:graphicFrameChg>
        <pc:picChg chg="add del mod">
          <ac:chgData name="Krahn, Grace P" userId="S::gkrahn3@gatech.edu::d93b9294-b2b2-45e8-9cf4-cd78c0ea5b57" providerId="AD" clId="Web-{71413E3B-F2BB-8B6B-1234-25CEECE4EB95}" dt="2022-04-11T01:25:20.874" v="948"/>
          <ac:picMkLst>
            <pc:docMk/>
            <pc:sldMk cId="3265936768" sldId="271"/>
            <ac:picMk id="2" creationId="{F7AFB6DB-D4EF-B91F-84E4-1A42F469A771}"/>
          </ac:picMkLst>
        </pc:picChg>
      </pc:sldChg>
      <pc:sldChg chg="modSp">
        <pc:chgData name="Krahn, Grace P" userId="S::gkrahn3@gatech.edu::d93b9294-b2b2-45e8-9cf4-cd78c0ea5b57" providerId="AD" clId="Web-{71413E3B-F2BB-8B6B-1234-25CEECE4EB95}" dt="2022-04-11T02:36:04.734" v="4306" actId="20577"/>
        <pc:sldMkLst>
          <pc:docMk/>
          <pc:sldMk cId="3751928794" sldId="273"/>
        </pc:sldMkLst>
        <pc:spChg chg="mod">
          <ac:chgData name="Krahn, Grace P" userId="S::gkrahn3@gatech.edu::d93b9294-b2b2-45e8-9cf4-cd78c0ea5b57" providerId="AD" clId="Web-{71413E3B-F2BB-8B6B-1234-25CEECE4EB95}" dt="2022-04-11T02:36:04.734" v="4306" actId="20577"/>
          <ac:spMkLst>
            <pc:docMk/>
            <pc:sldMk cId="3751928794" sldId="273"/>
            <ac:spMk id="5" creationId="{34202EF4-BE1D-8146-9846-177F3B789037}"/>
          </ac:spMkLst>
        </pc:spChg>
      </pc:sldChg>
      <pc:sldChg chg="add del replId">
        <pc:chgData name="Krahn, Grace P" userId="S::gkrahn3@gatech.edu::d93b9294-b2b2-45e8-9cf4-cd78c0ea5b57" providerId="AD" clId="Web-{71413E3B-F2BB-8B6B-1234-25CEECE4EB95}" dt="2022-04-11T02:40:09.051" v="4310"/>
        <pc:sldMkLst>
          <pc:docMk/>
          <pc:sldMk cId="3397350023" sldId="283"/>
        </pc:sldMkLst>
      </pc:sldChg>
    </pc:docChg>
  </pc:docChgLst>
  <pc:docChgLst>
    <pc:chgData name="Paez Chaves, Juan J" userId="S::jchaves6@gatech.edu::5f5e8d93-902c-4257-aeea-8cd2fda77795" providerId="AD" clId="Web-{88035C2A-1643-590B-2EB9-DC7F29FF7EF7}"/>
    <pc:docChg chg="addSld modSld">
      <pc:chgData name="Paez Chaves, Juan J" userId="S::jchaves6@gatech.edu::5f5e8d93-902c-4257-aeea-8cd2fda77795" providerId="AD" clId="Web-{88035C2A-1643-590B-2EB9-DC7F29FF7EF7}" dt="2022-04-10T22:46:22.805" v="21" actId="20577"/>
      <pc:docMkLst>
        <pc:docMk/>
      </pc:docMkLst>
      <pc:sldChg chg="modSp add replId">
        <pc:chgData name="Paez Chaves, Juan J" userId="S::jchaves6@gatech.edu::5f5e8d93-902c-4257-aeea-8cd2fda77795" providerId="AD" clId="Web-{88035C2A-1643-590B-2EB9-DC7F29FF7EF7}" dt="2022-04-10T22:35:59.743" v="14" actId="20577"/>
        <pc:sldMkLst>
          <pc:docMk/>
          <pc:sldMk cId="3109413314" sldId="280"/>
        </pc:sldMkLst>
        <pc:spChg chg="mod">
          <ac:chgData name="Paez Chaves, Juan J" userId="S::jchaves6@gatech.edu::5f5e8d93-902c-4257-aeea-8cd2fda77795" providerId="AD" clId="Web-{88035C2A-1643-590B-2EB9-DC7F29FF7EF7}" dt="2022-04-10T22:35:59.743" v="14" actId="20577"/>
          <ac:spMkLst>
            <pc:docMk/>
            <pc:sldMk cId="3109413314" sldId="280"/>
            <ac:spMk id="4" creationId="{706A601C-F7AC-0C4F-9F21-FDFB1BAE4C2D}"/>
          </ac:spMkLst>
        </pc:spChg>
      </pc:sldChg>
      <pc:sldChg chg="modSp add replId">
        <pc:chgData name="Paez Chaves, Juan J" userId="S::jchaves6@gatech.edu::5f5e8d93-902c-4257-aeea-8cd2fda77795" providerId="AD" clId="Web-{88035C2A-1643-590B-2EB9-DC7F29FF7EF7}" dt="2022-04-10T22:46:22.805" v="21" actId="20577"/>
        <pc:sldMkLst>
          <pc:docMk/>
          <pc:sldMk cId="4259583617" sldId="281"/>
        </pc:sldMkLst>
        <pc:spChg chg="mod">
          <ac:chgData name="Paez Chaves, Juan J" userId="S::jchaves6@gatech.edu::5f5e8d93-902c-4257-aeea-8cd2fda77795" providerId="AD" clId="Web-{88035C2A-1643-590B-2EB9-DC7F29FF7EF7}" dt="2022-04-10T22:46:22.805" v="21" actId="20577"/>
          <ac:spMkLst>
            <pc:docMk/>
            <pc:sldMk cId="4259583617" sldId="281"/>
            <ac:spMk id="4" creationId="{706A601C-F7AC-0C4F-9F21-FDFB1BAE4C2D}"/>
          </ac:spMkLst>
        </pc:spChg>
      </pc:sldChg>
    </pc:docChg>
  </pc:docChgLst>
  <pc:docChgLst>
    <pc:chgData name="Krahn, Grace P" userId="d93b9294-b2b2-45e8-9cf4-cd78c0ea5b57" providerId="ADAL" clId="{84732A7A-6E71-434F-BBEB-4B95DC130C04}"/>
    <pc:docChg chg="undo custSel delSld modSld">
      <pc:chgData name="Krahn, Grace P" userId="d93b9294-b2b2-45e8-9cf4-cd78c0ea5b57" providerId="ADAL" clId="{84732A7A-6E71-434F-BBEB-4B95DC130C04}" dt="2022-04-11T18:07:07.227" v="671" actId="20577"/>
      <pc:docMkLst>
        <pc:docMk/>
      </pc:docMkLst>
      <pc:sldChg chg="addSp modSp mod">
        <pc:chgData name="Krahn, Grace P" userId="d93b9294-b2b2-45e8-9cf4-cd78c0ea5b57" providerId="ADAL" clId="{84732A7A-6E71-434F-BBEB-4B95DC130C04}" dt="2022-04-11T18:06:06.254" v="623" actId="20577"/>
        <pc:sldMkLst>
          <pc:docMk/>
          <pc:sldMk cId="501126944" sldId="269"/>
        </pc:sldMkLst>
        <pc:spChg chg="mod">
          <ac:chgData name="Krahn, Grace P" userId="d93b9294-b2b2-45e8-9cf4-cd78c0ea5b57" providerId="ADAL" clId="{84732A7A-6E71-434F-BBEB-4B95DC130C04}" dt="2022-04-11T18:06:06.254" v="623" actId="20577"/>
          <ac:spMkLst>
            <pc:docMk/>
            <pc:sldMk cId="501126944" sldId="269"/>
            <ac:spMk id="5" creationId="{34202EF4-BE1D-8146-9846-177F3B789037}"/>
          </ac:spMkLst>
        </pc:spChg>
        <pc:graphicFrameChg chg="add mod ord">
          <ac:chgData name="Krahn, Grace P" userId="d93b9294-b2b2-45e8-9cf4-cd78c0ea5b57" providerId="ADAL" clId="{84732A7A-6E71-434F-BBEB-4B95DC130C04}" dt="2022-04-11T18:03:34.624" v="474" actId="1038"/>
          <ac:graphicFrameMkLst>
            <pc:docMk/>
            <pc:sldMk cId="501126944" sldId="269"/>
            <ac:graphicFrameMk id="6" creationId="{00000000-0008-0000-0800-000003000000}"/>
          </ac:graphicFrameMkLst>
        </pc:graphicFrameChg>
        <pc:graphicFrameChg chg="add mod">
          <ac:chgData name="Krahn, Grace P" userId="d93b9294-b2b2-45e8-9cf4-cd78c0ea5b57" providerId="ADAL" clId="{84732A7A-6E71-434F-BBEB-4B95DC130C04}" dt="2022-04-11T18:03:34.624" v="474" actId="1038"/>
          <ac:graphicFrameMkLst>
            <pc:docMk/>
            <pc:sldMk cId="501126944" sldId="269"/>
            <ac:graphicFrameMk id="7" creationId="{00000000-0008-0000-0800-000003000000}"/>
          </ac:graphicFrameMkLst>
        </pc:graphicFrameChg>
      </pc:sldChg>
      <pc:sldChg chg="modSp mod">
        <pc:chgData name="Krahn, Grace P" userId="d93b9294-b2b2-45e8-9cf4-cd78c0ea5b57" providerId="ADAL" clId="{84732A7A-6E71-434F-BBEB-4B95DC130C04}" dt="2022-04-11T18:07:07.227" v="671" actId="20577"/>
        <pc:sldMkLst>
          <pc:docMk/>
          <pc:sldMk cId="3751928794" sldId="273"/>
        </pc:sldMkLst>
        <pc:spChg chg="mod">
          <ac:chgData name="Krahn, Grace P" userId="d93b9294-b2b2-45e8-9cf4-cd78c0ea5b57" providerId="ADAL" clId="{84732A7A-6E71-434F-BBEB-4B95DC130C04}" dt="2022-04-11T18:07:07.227" v="671" actId="20577"/>
          <ac:spMkLst>
            <pc:docMk/>
            <pc:sldMk cId="3751928794" sldId="273"/>
            <ac:spMk id="5" creationId="{34202EF4-BE1D-8146-9846-177F3B789037}"/>
          </ac:spMkLst>
        </pc:spChg>
      </pc:sldChg>
      <pc:sldChg chg="del">
        <pc:chgData name="Krahn, Grace P" userId="d93b9294-b2b2-45e8-9cf4-cd78c0ea5b57" providerId="ADAL" clId="{84732A7A-6E71-434F-BBEB-4B95DC130C04}" dt="2022-04-11T17:54:31.053" v="194" actId="47"/>
        <pc:sldMkLst>
          <pc:docMk/>
          <pc:sldMk cId="3722963773" sldId="278"/>
        </pc:sldMkLst>
      </pc:sldChg>
    </pc:docChg>
  </pc:docChgLst>
  <pc:docChgLst>
    <pc:chgData name="Krahn, Grace P" userId="S::gkrahn3@gatech.edu::d93b9294-b2b2-45e8-9cf4-cd78c0ea5b57" providerId="AD" clId="Web-{0BCCD969-A32C-4B51-B6C6-4370EDE04350}"/>
    <pc:docChg chg="addSld delSld modSld addMainMaster delMainMaster">
      <pc:chgData name="Krahn, Grace P" userId="S::gkrahn3@gatech.edu::d93b9294-b2b2-45e8-9cf4-cd78c0ea5b57" providerId="AD" clId="Web-{0BCCD969-A32C-4B51-B6C6-4370EDE04350}" dt="2022-04-07T03:40:31.964" v="4"/>
      <pc:docMkLst>
        <pc:docMk/>
      </pc:docMkLst>
      <pc:sldChg chg="addSp modSp del mod setBg modClrScheme chgLayout">
        <pc:chgData name="Krahn, Grace P" userId="S::gkrahn3@gatech.edu::d93b9294-b2b2-45e8-9cf4-cd78c0ea5b57" providerId="AD" clId="Web-{0BCCD969-A32C-4B51-B6C6-4370EDE04350}" dt="2022-04-07T03:37:48.991" v="1"/>
        <pc:sldMkLst>
          <pc:docMk/>
          <pc:sldMk cId="109857222" sldId="256"/>
        </pc:sldMkLst>
        <pc:spChg chg="mod">
          <ac:chgData name="Krahn, Grace P" userId="S::gkrahn3@gatech.edu::d93b9294-b2b2-45e8-9cf4-cd78c0ea5b57" providerId="AD" clId="Web-{0BCCD969-A32C-4B51-B6C6-4370EDE04350}" dt="2022-04-07T03:37:13.991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rahn, Grace P" userId="S::gkrahn3@gatech.edu::d93b9294-b2b2-45e8-9cf4-cd78c0ea5b57" providerId="AD" clId="Web-{0BCCD969-A32C-4B51-B6C6-4370EDE04350}" dt="2022-04-07T03:37:13.991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rahn, Grace P" userId="S::gkrahn3@gatech.edu::d93b9294-b2b2-45e8-9cf4-cd78c0ea5b57" providerId="AD" clId="Web-{0BCCD969-A32C-4B51-B6C6-4370EDE04350}" dt="2022-04-07T03:37:13.991" v="0"/>
          <ac:spMkLst>
            <pc:docMk/>
            <pc:sldMk cId="109857222" sldId="256"/>
            <ac:spMk id="9" creationId="{63A1188B-F6D0-454F-8265-790DD27A80DC}"/>
          </ac:spMkLst>
        </pc:spChg>
        <pc:spChg chg="add">
          <ac:chgData name="Krahn, Grace P" userId="S::gkrahn3@gatech.edu::d93b9294-b2b2-45e8-9cf4-cd78c0ea5b57" providerId="AD" clId="Web-{0BCCD969-A32C-4B51-B6C6-4370EDE04350}" dt="2022-04-07T03:37:13.991" v="0"/>
          <ac:spMkLst>
            <pc:docMk/>
            <pc:sldMk cId="109857222" sldId="256"/>
            <ac:spMk id="11" creationId="{E1508670-65E0-4939-8E5D-98D071CA1A36}"/>
          </ac:spMkLst>
        </pc:spChg>
        <pc:spChg chg="add">
          <ac:chgData name="Krahn, Grace P" userId="S::gkrahn3@gatech.edu::d93b9294-b2b2-45e8-9cf4-cd78c0ea5b57" providerId="AD" clId="Web-{0BCCD969-A32C-4B51-B6C6-4370EDE04350}" dt="2022-04-07T03:37:13.991" v="0"/>
          <ac:spMkLst>
            <pc:docMk/>
            <pc:sldMk cId="109857222" sldId="256"/>
            <ac:spMk id="13" creationId="{BA680864-F353-4128-88F8-98E04FD7641B}"/>
          </ac:spMkLst>
        </pc:spChg>
        <pc:picChg chg="add">
          <ac:chgData name="Krahn, Grace P" userId="S::gkrahn3@gatech.edu::d93b9294-b2b2-45e8-9cf4-cd78c0ea5b57" providerId="AD" clId="Web-{0BCCD969-A32C-4B51-B6C6-4370EDE04350}" dt="2022-04-07T03:37:13.991" v="0"/>
          <ac:picMkLst>
            <pc:docMk/>
            <pc:sldMk cId="109857222" sldId="256"/>
            <ac:picMk id="4" creationId="{0ADE10F7-85B5-3CDE-7BE2-F0E18B812F82}"/>
          </ac:picMkLst>
        </pc:picChg>
      </pc:sldChg>
      <pc:sldChg chg="modSp new mod modClrScheme chgLayout">
        <pc:chgData name="Krahn, Grace P" userId="S::gkrahn3@gatech.edu::d93b9294-b2b2-45e8-9cf4-cd78c0ea5b57" providerId="AD" clId="Web-{0BCCD969-A32C-4B51-B6C6-4370EDE04350}" dt="2022-04-07T03:40:31.964" v="4"/>
        <pc:sldMkLst>
          <pc:docMk/>
          <pc:sldMk cId="2929377453" sldId="256"/>
        </pc:sldMkLst>
        <pc:spChg chg="mod ord">
          <ac:chgData name="Krahn, Grace P" userId="S::gkrahn3@gatech.edu::d93b9294-b2b2-45e8-9cf4-cd78c0ea5b57" providerId="AD" clId="Web-{0BCCD969-A32C-4B51-B6C6-4370EDE04350}" dt="2022-04-07T03:40:31.964" v="4"/>
          <ac:spMkLst>
            <pc:docMk/>
            <pc:sldMk cId="2929377453" sldId="256"/>
            <ac:spMk id="2" creationId="{FFC4FE6F-3510-58EB-E75E-FF66334B3317}"/>
          </ac:spMkLst>
        </pc:spChg>
        <pc:spChg chg="mod ord">
          <ac:chgData name="Krahn, Grace P" userId="S::gkrahn3@gatech.edu::d93b9294-b2b2-45e8-9cf4-cd78c0ea5b57" providerId="AD" clId="Web-{0BCCD969-A32C-4B51-B6C6-4370EDE04350}" dt="2022-04-07T03:40:31.964" v="4"/>
          <ac:spMkLst>
            <pc:docMk/>
            <pc:sldMk cId="2929377453" sldId="256"/>
            <ac:spMk id="3" creationId="{3F900D5C-B15F-1F48-C97C-68C9A87B1B19}"/>
          </ac:spMkLst>
        </pc:spChg>
      </pc:sldChg>
      <pc:sldMasterChg chg="del delSldLayout">
        <pc:chgData name="Krahn, Grace P" userId="S::gkrahn3@gatech.edu::d93b9294-b2b2-45e8-9cf4-cd78c0ea5b57" providerId="AD" clId="Web-{0BCCD969-A32C-4B51-B6C6-4370EDE04350}" dt="2022-04-07T03:37:13.991" v="0"/>
        <pc:sldMasterMkLst>
          <pc:docMk/>
          <pc:sldMasterMk cId="2460954070" sldId="2147483660"/>
        </pc:sldMasterMkLst>
        <pc:sldLayoutChg chg="del">
          <pc:chgData name="Krahn, Grace P" userId="S::gkrahn3@gatech.edu::d93b9294-b2b2-45e8-9cf4-cd78c0ea5b57" providerId="AD" clId="Web-{0BCCD969-A32C-4B51-B6C6-4370EDE04350}" dt="2022-04-07T03:37:13.99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rahn, Grace P" userId="S::gkrahn3@gatech.edu::d93b9294-b2b2-45e8-9cf4-cd78c0ea5b57" providerId="AD" clId="Web-{0BCCD969-A32C-4B51-B6C6-4370EDE04350}" dt="2022-04-07T03:37:13.99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rahn, Grace P" userId="S::gkrahn3@gatech.edu::d93b9294-b2b2-45e8-9cf4-cd78c0ea5b57" providerId="AD" clId="Web-{0BCCD969-A32C-4B51-B6C6-4370EDE04350}" dt="2022-04-07T03:37:13.99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rahn, Grace P" userId="S::gkrahn3@gatech.edu::d93b9294-b2b2-45e8-9cf4-cd78c0ea5b57" providerId="AD" clId="Web-{0BCCD969-A32C-4B51-B6C6-4370EDE04350}" dt="2022-04-07T03:37:13.99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rahn, Grace P" userId="S::gkrahn3@gatech.edu::d93b9294-b2b2-45e8-9cf4-cd78c0ea5b57" providerId="AD" clId="Web-{0BCCD969-A32C-4B51-B6C6-4370EDE04350}" dt="2022-04-07T03:37:13.99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rahn, Grace P" userId="S::gkrahn3@gatech.edu::d93b9294-b2b2-45e8-9cf4-cd78c0ea5b57" providerId="AD" clId="Web-{0BCCD969-A32C-4B51-B6C6-4370EDE04350}" dt="2022-04-07T03:37:13.99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rahn, Grace P" userId="S::gkrahn3@gatech.edu::d93b9294-b2b2-45e8-9cf4-cd78c0ea5b57" providerId="AD" clId="Web-{0BCCD969-A32C-4B51-B6C6-4370EDE04350}" dt="2022-04-07T03:37:13.99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rahn, Grace P" userId="S::gkrahn3@gatech.edu::d93b9294-b2b2-45e8-9cf4-cd78c0ea5b57" providerId="AD" clId="Web-{0BCCD969-A32C-4B51-B6C6-4370EDE04350}" dt="2022-04-07T03:37:13.99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rahn, Grace P" userId="S::gkrahn3@gatech.edu::d93b9294-b2b2-45e8-9cf4-cd78c0ea5b57" providerId="AD" clId="Web-{0BCCD969-A32C-4B51-B6C6-4370EDE04350}" dt="2022-04-07T03:37:13.99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rahn, Grace P" userId="S::gkrahn3@gatech.edu::d93b9294-b2b2-45e8-9cf4-cd78c0ea5b57" providerId="AD" clId="Web-{0BCCD969-A32C-4B51-B6C6-4370EDE04350}" dt="2022-04-07T03:37:13.99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rahn, Grace P" userId="S::gkrahn3@gatech.edu::d93b9294-b2b2-45e8-9cf4-cd78c0ea5b57" providerId="AD" clId="Web-{0BCCD969-A32C-4B51-B6C6-4370EDE04350}" dt="2022-04-07T03:37:13.99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Krahn, Grace P" userId="S::gkrahn3@gatech.edu::d93b9294-b2b2-45e8-9cf4-cd78c0ea5b57" providerId="AD" clId="Web-{0BCCD969-A32C-4B51-B6C6-4370EDE04350}" dt="2022-04-07T03:38:22.461" v="3"/>
        <pc:sldMasterMkLst>
          <pc:docMk/>
          <pc:sldMasterMk cId="3249983412" sldId="2147483698"/>
        </pc:sldMasterMkLst>
        <pc:sldLayoutChg chg="add del">
          <pc:chgData name="Krahn, Grace P" userId="S::gkrahn3@gatech.edu::d93b9294-b2b2-45e8-9cf4-cd78c0ea5b57" providerId="AD" clId="Web-{0BCCD969-A32C-4B51-B6C6-4370EDE04350}" dt="2022-04-07T03:38:22.461" v="3"/>
          <pc:sldLayoutMkLst>
            <pc:docMk/>
            <pc:sldMasterMk cId="3249983412" sldId="2147483698"/>
            <pc:sldLayoutMk cId="1326511793" sldId="2147483687"/>
          </pc:sldLayoutMkLst>
        </pc:sldLayoutChg>
        <pc:sldLayoutChg chg="add del">
          <pc:chgData name="Krahn, Grace P" userId="S::gkrahn3@gatech.edu::d93b9294-b2b2-45e8-9cf4-cd78c0ea5b57" providerId="AD" clId="Web-{0BCCD969-A32C-4B51-B6C6-4370EDE04350}" dt="2022-04-07T03:38:22.461" v="3"/>
          <pc:sldLayoutMkLst>
            <pc:docMk/>
            <pc:sldMasterMk cId="3249983412" sldId="2147483698"/>
            <pc:sldLayoutMk cId="1763248112" sldId="2147483688"/>
          </pc:sldLayoutMkLst>
        </pc:sldLayoutChg>
        <pc:sldLayoutChg chg="add del">
          <pc:chgData name="Krahn, Grace P" userId="S::gkrahn3@gatech.edu::d93b9294-b2b2-45e8-9cf4-cd78c0ea5b57" providerId="AD" clId="Web-{0BCCD969-A32C-4B51-B6C6-4370EDE04350}" dt="2022-04-07T03:38:22.461" v="3"/>
          <pc:sldLayoutMkLst>
            <pc:docMk/>
            <pc:sldMasterMk cId="3249983412" sldId="2147483698"/>
            <pc:sldLayoutMk cId="4100631752" sldId="2147483689"/>
          </pc:sldLayoutMkLst>
        </pc:sldLayoutChg>
        <pc:sldLayoutChg chg="add del">
          <pc:chgData name="Krahn, Grace P" userId="S::gkrahn3@gatech.edu::d93b9294-b2b2-45e8-9cf4-cd78c0ea5b57" providerId="AD" clId="Web-{0BCCD969-A32C-4B51-B6C6-4370EDE04350}" dt="2022-04-07T03:38:22.461" v="3"/>
          <pc:sldLayoutMkLst>
            <pc:docMk/>
            <pc:sldMasterMk cId="3249983412" sldId="2147483698"/>
            <pc:sldLayoutMk cId="4068738135" sldId="2147483690"/>
          </pc:sldLayoutMkLst>
        </pc:sldLayoutChg>
        <pc:sldLayoutChg chg="add del">
          <pc:chgData name="Krahn, Grace P" userId="S::gkrahn3@gatech.edu::d93b9294-b2b2-45e8-9cf4-cd78c0ea5b57" providerId="AD" clId="Web-{0BCCD969-A32C-4B51-B6C6-4370EDE04350}" dt="2022-04-07T03:38:22.461" v="3"/>
          <pc:sldLayoutMkLst>
            <pc:docMk/>
            <pc:sldMasterMk cId="3249983412" sldId="2147483698"/>
            <pc:sldLayoutMk cId="767243972" sldId="2147483691"/>
          </pc:sldLayoutMkLst>
        </pc:sldLayoutChg>
        <pc:sldLayoutChg chg="add del">
          <pc:chgData name="Krahn, Grace P" userId="S::gkrahn3@gatech.edu::d93b9294-b2b2-45e8-9cf4-cd78c0ea5b57" providerId="AD" clId="Web-{0BCCD969-A32C-4B51-B6C6-4370EDE04350}" dt="2022-04-07T03:38:22.461" v="3"/>
          <pc:sldLayoutMkLst>
            <pc:docMk/>
            <pc:sldMasterMk cId="3249983412" sldId="2147483698"/>
            <pc:sldLayoutMk cId="2885875977" sldId="2147483692"/>
          </pc:sldLayoutMkLst>
        </pc:sldLayoutChg>
        <pc:sldLayoutChg chg="add del">
          <pc:chgData name="Krahn, Grace P" userId="S::gkrahn3@gatech.edu::d93b9294-b2b2-45e8-9cf4-cd78c0ea5b57" providerId="AD" clId="Web-{0BCCD969-A32C-4B51-B6C6-4370EDE04350}" dt="2022-04-07T03:38:22.461" v="3"/>
          <pc:sldLayoutMkLst>
            <pc:docMk/>
            <pc:sldMasterMk cId="3249983412" sldId="2147483698"/>
            <pc:sldLayoutMk cId="2645460582" sldId="2147483693"/>
          </pc:sldLayoutMkLst>
        </pc:sldLayoutChg>
        <pc:sldLayoutChg chg="add del">
          <pc:chgData name="Krahn, Grace P" userId="S::gkrahn3@gatech.edu::d93b9294-b2b2-45e8-9cf4-cd78c0ea5b57" providerId="AD" clId="Web-{0BCCD969-A32C-4B51-B6C6-4370EDE04350}" dt="2022-04-07T03:38:22.461" v="3"/>
          <pc:sldLayoutMkLst>
            <pc:docMk/>
            <pc:sldMasterMk cId="3249983412" sldId="2147483698"/>
            <pc:sldLayoutMk cId="1230040547" sldId="2147483694"/>
          </pc:sldLayoutMkLst>
        </pc:sldLayoutChg>
        <pc:sldLayoutChg chg="add del">
          <pc:chgData name="Krahn, Grace P" userId="S::gkrahn3@gatech.edu::d93b9294-b2b2-45e8-9cf4-cd78c0ea5b57" providerId="AD" clId="Web-{0BCCD969-A32C-4B51-B6C6-4370EDE04350}" dt="2022-04-07T03:38:22.461" v="3"/>
          <pc:sldLayoutMkLst>
            <pc:docMk/>
            <pc:sldMasterMk cId="3249983412" sldId="2147483698"/>
            <pc:sldLayoutMk cId="2631066448" sldId="2147483695"/>
          </pc:sldLayoutMkLst>
        </pc:sldLayoutChg>
        <pc:sldLayoutChg chg="add del">
          <pc:chgData name="Krahn, Grace P" userId="S::gkrahn3@gatech.edu::d93b9294-b2b2-45e8-9cf4-cd78c0ea5b57" providerId="AD" clId="Web-{0BCCD969-A32C-4B51-B6C6-4370EDE04350}" dt="2022-04-07T03:38:22.461" v="3"/>
          <pc:sldLayoutMkLst>
            <pc:docMk/>
            <pc:sldMasterMk cId="3249983412" sldId="2147483698"/>
            <pc:sldLayoutMk cId="2554157126" sldId="2147483696"/>
          </pc:sldLayoutMkLst>
        </pc:sldLayoutChg>
        <pc:sldLayoutChg chg="add del">
          <pc:chgData name="Krahn, Grace P" userId="S::gkrahn3@gatech.edu::d93b9294-b2b2-45e8-9cf4-cd78c0ea5b57" providerId="AD" clId="Web-{0BCCD969-A32C-4B51-B6C6-4370EDE04350}" dt="2022-04-07T03:38:22.461" v="3"/>
          <pc:sldLayoutMkLst>
            <pc:docMk/>
            <pc:sldMasterMk cId="3249983412" sldId="2147483698"/>
            <pc:sldLayoutMk cId="2131246893" sldId="2147483697"/>
          </pc:sldLayoutMkLst>
        </pc:sldLayoutChg>
      </pc:sldMasterChg>
      <pc:sldMasterChg chg="add del addSldLayout delSldLayout modSldLayout">
        <pc:chgData name="Krahn, Grace P" userId="S::gkrahn3@gatech.edu::d93b9294-b2b2-45e8-9cf4-cd78c0ea5b57" providerId="AD" clId="Web-{0BCCD969-A32C-4B51-B6C6-4370EDE04350}" dt="2022-04-07T03:40:31.964" v="4"/>
        <pc:sldMasterMkLst>
          <pc:docMk/>
          <pc:sldMasterMk cId="130494343" sldId="2147483699"/>
        </pc:sldMasterMkLst>
        <pc:sldLayoutChg chg="add del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130494343" sldId="2147483699"/>
            <pc:sldLayoutMk cId="1133911884" sldId="2147483700"/>
          </pc:sldLayoutMkLst>
        </pc:sldLayoutChg>
        <pc:sldLayoutChg chg="add del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130494343" sldId="2147483699"/>
            <pc:sldLayoutMk cId="3652723077" sldId="2147483701"/>
          </pc:sldLayoutMkLst>
        </pc:sldLayoutChg>
        <pc:sldLayoutChg chg="add del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130494343" sldId="2147483699"/>
            <pc:sldLayoutMk cId="3425122869" sldId="2147483702"/>
          </pc:sldLayoutMkLst>
        </pc:sldLayoutChg>
        <pc:sldLayoutChg chg="add del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130494343" sldId="2147483699"/>
            <pc:sldLayoutMk cId="1580009788" sldId="2147483703"/>
          </pc:sldLayoutMkLst>
        </pc:sldLayoutChg>
        <pc:sldLayoutChg chg="add del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130494343" sldId="2147483699"/>
            <pc:sldLayoutMk cId="151274701" sldId="2147483704"/>
          </pc:sldLayoutMkLst>
        </pc:sldLayoutChg>
        <pc:sldLayoutChg chg="add del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130494343" sldId="2147483699"/>
            <pc:sldLayoutMk cId="3092420332" sldId="2147483705"/>
          </pc:sldLayoutMkLst>
        </pc:sldLayoutChg>
        <pc:sldLayoutChg chg="add del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130494343" sldId="2147483699"/>
            <pc:sldLayoutMk cId="3271457207" sldId="2147483706"/>
          </pc:sldLayoutMkLst>
        </pc:sldLayoutChg>
        <pc:sldLayoutChg chg="add del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130494343" sldId="2147483699"/>
            <pc:sldLayoutMk cId="543250299" sldId="2147483707"/>
          </pc:sldLayoutMkLst>
        </pc:sldLayoutChg>
        <pc:sldLayoutChg chg="add del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130494343" sldId="2147483699"/>
            <pc:sldLayoutMk cId="2415843675" sldId="2147483708"/>
          </pc:sldLayoutMkLst>
        </pc:sldLayoutChg>
        <pc:sldLayoutChg chg="add del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130494343" sldId="2147483699"/>
            <pc:sldLayoutMk cId="1681336371" sldId="2147483709"/>
          </pc:sldLayoutMkLst>
        </pc:sldLayoutChg>
        <pc:sldLayoutChg chg="add del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130494343" sldId="2147483699"/>
            <pc:sldLayoutMk cId="4263288904" sldId="2147483710"/>
          </pc:sldLayoutMkLst>
        </pc:sldLayoutChg>
      </pc:sldMasterChg>
      <pc:sldMasterChg chg="add addSldLayout modSldLayout">
        <pc:chgData name="Krahn, Grace P" userId="S::gkrahn3@gatech.edu::d93b9294-b2b2-45e8-9cf4-cd78c0ea5b57" providerId="AD" clId="Web-{0BCCD969-A32C-4B51-B6C6-4370EDE04350}" dt="2022-04-07T03:40:31.964" v="4"/>
        <pc:sldMasterMkLst>
          <pc:docMk/>
          <pc:sldMasterMk cId="953936393" sldId="2147483711"/>
        </pc:sldMasterMkLst>
        <pc:sldLayoutChg chg="add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953936393" sldId="2147483711"/>
            <pc:sldLayoutMk cId="3666477172" sldId="2147483712"/>
          </pc:sldLayoutMkLst>
        </pc:sldLayoutChg>
        <pc:sldLayoutChg chg="add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953936393" sldId="2147483711"/>
            <pc:sldLayoutMk cId="2635540298" sldId="2147483713"/>
          </pc:sldLayoutMkLst>
        </pc:sldLayoutChg>
        <pc:sldLayoutChg chg="add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953936393" sldId="2147483711"/>
            <pc:sldLayoutMk cId="1648728393" sldId="2147483714"/>
          </pc:sldLayoutMkLst>
        </pc:sldLayoutChg>
        <pc:sldLayoutChg chg="add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953936393" sldId="2147483711"/>
            <pc:sldLayoutMk cId="1867821957" sldId="2147483715"/>
          </pc:sldLayoutMkLst>
        </pc:sldLayoutChg>
        <pc:sldLayoutChg chg="add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953936393" sldId="2147483711"/>
            <pc:sldLayoutMk cId="568406052" sldId="2147483716"/>
          </pc:sldLayoutMkLst>
        </pc:sldLayoutChg>
        <pc:sldLayoutChg chg="add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953936393" sldId="2147483711"/>
            <pc:sldLayoutMk cId="4020774696" sldId="2147483717"/>
          </pc:sldLayoutMkLst>
        </pc:sldLayoutChg>
        <pc:sldLayoutChg chg="add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953936393" sldId="2147483711"/>
            <pc:sldLayoutMk cId="4031489019" sldId="2147483718"/>
          </pc:sldLayoutMkLst>
        </pc:sldLayoutChg>
        <pc:sldLayoutChg chg="add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953936393" sldId="2147483711"/>
            <pc:sldLayoutMk cId="4126999448" sldId="2147483719"/>
          </pc:sldLayoutMkLst>
        </pc:sldLayoutChg>
        <pc:sldLayoutChg chg="add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953936393" sldId="2147483711"/>
            <pc:sldLayoutMk cId="3498988076" sldId="2147483720"/>
          </pc:sldLayoutMkLst>
        </pc:sldLayoutChg>
        <pc:sldLayoutChg chg="add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953936393" sldId="2147483711"/>
            <pc:sldLayoutMk cId="3561809737" sldId="2147483721"/>
          </pc:sldLayoutMkLst>
        </pc:sldLayoutChg>
        <pc:sldLayoutChg chg="add mod replId">
          <pc:chgData name="Krahn, Grace P" userId="S::gkrahn3@gatech.edu::d93b9294-b2b2-45e8-9cf4-cd78c0ea5b57" providerId="AD" clId="Web-{0BCCD969-A32C-4B51-B6C6-4370EDE04350}" dt="2022-04-07T03:40:31.964" v="4"/>
          <pc:sldLayoutMkLst>
            <pc:docMk/>
            <pc:sldMasterMk cId="953936393" sldId="2147483711"/>
            <pc:sldLayoutMk cId="1196411397" sldId="2147483722"/>
          </pc:sldLayoutMkLst>
        </pc:sldLayoutChg>
      </pc:sldMasterChg>
    </pc:docChg>
  </pc:docChgLst>
  <pc:docChgLst>
    <pc:chgData name="Liberman, Alexander J" userId="65268856-364a-413c-a6fd-52fef634a313" providerId="ADAL" clId="{7200C0B3-DCA0-4030-ACD0-8E7FD633622B}"/>
    <pc:docChg chg="undo redo custSel modSld modMainMaster">
      <pc:chgData name="Liberman, Alexander J" userId="65268856-364a-413c-a6fd-52fef634a313" providerId="ADAL" clId="{7200C0B3-DCA0-4030-ACD0-8E7FD633622B}" dt="2022-04-12T21:09:11.650" v="1869" actId="1035"/>
      <pc:docMkLst>
        <pc:docMk/>
      </pc:docMkLst>
      <pc:sldChg chg="addSp delSp mod">
        <pc:chgData name="Liberman, Alexander J" userId="65268856-364a-413c-a6fd-52fef634a313" providerId="ADAL" clId="{7200C0B3-DCA0-4030-ACD0-8E7FD633622B}" dt="2022-04-12T21:06:34.715" v="1847"/>
        <pc:sldMkLst>
          <pc:docMk/>
          <pc:sldMk cId="3897960281" sldId="260"/>
        </pc:sldMkLst>
        <pc:spChg chg="add 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3897960281" sldId="260"/>
            <ac:spMk id="4" creationId="{04DFA9B9-C22D-452D-9B6F-C893CD4A5415}"/>
          </ac:spMkLst>
        </pc:spChg>
        <pc:spChg chg="add del">
          <ac:chgData name="Liberman, Alexander J" userId="65268856-364a-413c-a6fd-52fef634a313" providerId="ADAL" clId="{7200C0B3-DCA0-4030-ACD0-8E7FD633622B}" dt="2022-04-12T21:06:33.998" v="1845"/>
          <ac:spMkLst>
            <pc:docMk/>
            <pc:sldMk cId="3897960281" sldId="260"/>
            <ac:spMk id="5" creationId="{59774ED0-B607-4EA0-95A4-71F7B222A89F}"/>
          </ac:spMkLst>
        </pc:sp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1497406408" sldId="261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1497406408" sldId="261"/>
            <ac:spMk id="5" creationId="{1E288366-9237-4C38-A542-047819CCF672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1497406408" sldId="261"/>
            <ac:spMk id="30" creationId="{330E0D92-DE80-4BAE-908C-BED95F8BB58E}"/>
          </ac:spMkLst>
        </pc:spChg>
      </pc:sldChg>
      <pc:sldChg chg="delSp modSp mod">
        <pc:chgData name="Liberman, Alexander J" userId="65268856-364a-413c-a6fd-52fef634a313" providerId="ADAL" clId="{7200C0B3-DCA0-4030-ACD0-8E7FD633622B}" dt="2022-04-12T21:06:34.715" v="1847"/>
        <pc:sldMkLst>
          <pc:docMk/>
          <pc:sldMk cId="949972195" sldId="262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949972195" sldId="262"/>
            <ac:spMk id="2" creationId="{E54C1B37-ED12-44E3-8B83-529A18722371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949972195" sldId="262"/>
            <ac:spMk id="3" creationId="{67D67933-9E46-40D8-8C50-F31098079CA8}"/>
          </ac:spMkLst>
        </pc:spChg>
        <pc:spChg chg="mod">
          <ac:chgData name="Liberman, Alexander J" userId="65268856-364a-413c-a6fd-52fef634a313" providerId="ADAL" clId="{7200C0B3-DCA0-4030-ACD0-8E7FD633622B}" dt="2022-04-11T14:32:13.955" v="1810" actId="207"/>
          <ac:spMkLst>
            <pc:docMk/>
            <pc:sldMk cId="949972195" sldId="262"/>
            <ac:spMk id="5" creationId="{34202EF4-BE1D-8146-9846-177F3B789037}"/>
          </ac:spMkLst>
        </pc:spChg>
      </pc:sldChg>
      <pc:sldChg chg="delSp modSp mod">
        <pc:chgData name="Liberman, Alexander J" userId="65268856-364a-413c-a6fd-52fef634a313" providerId="ADAL" clId="{7200C0B3-DCA0-4030-ACD0-8E7FD633622B}" dt="2022-04-12T21:07:08.696" v="1856" actId="122"/>
        <pc:sldMkLst>
          <pc:docMk/>
          <pc:sldMk cId="2112717313" sldId="263"/>
        </pc:sldMkLst>
        <pc:spChg chg="del mod">
          <ac:chgData name="Liberman, Alexander J" userId="65268856-364a-413c-a6fd-52fef634a313" providerId="ADAL" clId="{7200C0B3-DCA0-4030-ACD0-8E7FD633622B}" dt="2022-04-12T21:03:45.680" v="1835"/>
          <ac:spMkLst>
            <pc:docMk/>
            <pc:sldMk cId="2112717313" sldId="263"/>
            <ac:spMk id="2" creationId="{4D7AAD1D-05E7-4A91-8CA4-678A3C883C6B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2112717313" sldId="263"/>
            <ac:spMk id="3" creationId="{F5690298-97A9-4F77-9F57-327B65256424}"/>
          </ac:spMkLst>
        </pc:spChg>
        <pc:spChg chg="mod">
          <ac:chgData name="Liberman, Alexander J" userId="65268856-364a-413c-a6fd-52fef634a313" providerId="ADAL" clId="{7200C0B3-DCA0-4030-ACD0-8E7FD633622B}" dt="2022-04-12T21:07:08.696" v="1856" actId="122"/>
          <ac:spMkLst>
            <pc:docMk/>
            <pc:sldMk cId="2112717313" sldId="263"/>
            <ac:spMk id="6" creationId="{E8E2878E-85D6-431C-A4D5-50CDB86B1469}"/>
          </ac:spMkLst>
        </pc:spChg>
      </pc:sldChg>
      <pc:sldChg chg="delSp modSp mod">
        <pc:chgData name="Liberman, Alexander J" userId="65268856-364a-413c-a6fd-52fef634a313" providerId="ADAL" clId="{7200C0B3-DCA0-4030-ACD0-8E7FD633622B}" dt="2022-04-12T21:06:34.715" v="1847"/>
        <pc:sldMkLst>
          <pc:docMk/>
          <pc:sldMk cId="3594491645" sldId="264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3594491645" sldId="264"/>
            <ac:spMk id="2" creationId="{948853DE-DC4A-472A-837F-E02A0D004296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3594491645" sldId="264"/>
            <ac:spMk id="3" creationId="{D06636BB-141E-4698-A523-DC0E8E9062C1}"/>
          </ac:spMkLst>
        </pc:spChg>
        <pc:spChg chg="mod">
          <ac:chgData name="Liberman, Alexander J" userId="65268856-364a-413c-a6fd-52fef634a313" providerId="ADAL" clId="{7200C0B3-DCA0-4030-ACD0-8E7FD633622B}" dt="2022-04-11T14:09:46.682" v="1451" actId="20577"/>
          <ac:spMkLst>
            <pc:docMk/>
            <pc:sldMk cId="3594491645" sldId="264"/>
            <ac:spMk id="4" creationId="{706A601C-F7AC-0C4F-9F21-FDFB1BAE4C2D}"/>
          </ac:spMkLst>
        </pc:spChg>
        <pc:spChg chg="mod">
          <ac:chgData name="Liberman, Alexander J" userId="65268856-364a-413c-a6fd-52fef634a313" providerId="ADAL" clId="{7200C0B3-DCA0-4030-ACD0-8E7FD633622B}" dt="2022-04-11T14:34:59.208" v="1817" actId="20577"/>
          <ac:spMkLst>
            <pc:docMk/>
            <pc:sldMk cId="3594491645" sldId="264"/>
            <ac:spMk id="5" creationId="{34202EF4-BE1D-8146-9846-177F3B789037}"/>
          </ac:spMkLst>
        </pc:sp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1184370411" sldId="265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1184370411" sldId="265"/>
            <ac:spMk id="3" creationId="{DBD9B84C-A151-4048-A6D1-1D8779D003E4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1184370411" sldId="265"/>
            <ac:spMk id="7" creationId="{66CABEF6-4890-4D07-BD11-A700BAE5897F}"/>
          </ac:spMkLst>
        </pc:spChg>
      </pc:sldChg>
      <pc:sldChg chg="delSp modSp mod">
        <pc:chgData name="Liberman, Alexander J" userId="65268856-364a-413c-a6fd-52fef634a313" providerId="ADAL" clId="{7200C0B3-DCA0-4030-ACD0-8E7FD633622B}" dt="2022-04-12T21:09:11.650" v="1869" actId="1035"/>
        <pc:sldMkLst>
          <pc:docMk/>
          <pc:sldMk cId="2592073450" sldId="266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2592073450" sldId="266"/>
            <ac:spMk id="7" creationId="{F1ABDB18-BE59-4063-8E82-3CD308EFE278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2592073450" sldId="266"/>
            <ac:spMk id="9" creationId="{30C30E91-5274-4330-A433-8B26CD340108}"/>
          </ac:spMkLst>
        </pc:spChg>
        <pc:grpChg chg="mod">
          <ac:chgData name="Liberman, Alexander J" userId="65268856-364a-413c-a6fd-52fef634a313" providerId="ADAL" clId="{7200C0B3-DCA0-4030-ACD0-8E7FD633622B}" dt="2022-04-12T21:09:11.650" v="1869" actId="1035"/>
          <ac:grpSpMkLst>
            <pc:docMk/>
            <pc:sldMk cId="2592073450" sldId="266"/>
            <ac:grpSpMk id="21" creationId="{A93C7848-B373-FF69-D8AC-8394218F8DCB}"/>
          </ac:grpSpMkLst>
        </pc:grpChg>
      </pc:sldChg>
      <pc:sldChg chg="addSp delSp modSp mod setBg">
        <pc:chgData name="Liberman, Alexander J" userId="65268856-364a-413c-a6fd-52fef634a313" providerId="ADAL" clId="{7200C0B3-DCA0-4030-ACD0-8E7FD633622B}" dt="2022-04-12T21:06:34.715" v="1847"/>
        <pc:sldMkLst>
          <pc:docMk/>
          <pc:sldMk cId="3159711353" sldId="268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3159711353" sldId="268"/>
            <ac:spMk id="2" creationId="{3E982674-ADF5-441A-BCED-7D5644EC1D7E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3159711353" sldId="268"/>
            <ac:spMk id="3" creationId="{91D7B645-997D-4336-901F-F7ED7E7A6C95}"/>
          </ac:spMkLst>
        </pc:spChg>
        <pc:spChg chg="mod">
          <ac:chgData name="Liberman, Alexander J" userId="65268856-364a-413c-a6fd-52fef634a313" providerId="ADAL" clId="{7200C0B3-DCA0-4030-ACD0-8E7FD633622B}" dt="2022-04-11T14:18:09.213" v="1767" actId="26606"/>
          <ac:spMkLst>
            <pc:docMk/>
            <pc:sldMk cId="3159711353" sldId="268"/>
            <ac:spMk id="4" creationId="{706A601C-F7AC-0C4F-9F21-FDFB1BAE4C2D}"/>
          </ac:spMkLst>
        </pc:spChg>
        <pc:spChg chg="mod">
          <ac:chgData name="Liberman, Alexander J" userId="65268856-364a-413c-a6fd-52fef634a313" providerId="ADAL" clId="{7200C0B3-DCA0-4030-ACD0-8E7FD633622B}" dt="2022-04-11T15:57:51.034" v="1829" actId="20577"/>
          <ac:spMkLst>
            <pc:docMk/>
            <pc:sldMk cId="3159711353" sldId="268"/>
            <ac:spMk id="5" creationId="{34202EF4-BE1D-8146-9846-177F3B789037}"/>
          </ac:spMkLst>
        </pc:spChg>
        <pc:spChg chg="add del">
          <ac:chgData name="Liberman, Alexander J" userId="65268856-364a-413c-a6fd-52fef634a313" providerId="ADAL" clId="{7200C0B3-DCA0-4030-ACD0-8E7FD633622B}" dt="2022-04-11T14:18:09.213" v="1767" actId="26606"/>
          <ac:spMkLst>
            <pc:docMk/>
            <pc:sldMk cId="3159711353" sldId="268"/>
            <ac:spMk id="13" creationId="{2B566528-1B12-4246-9431-5C2D7D081168}"/>
          </ac:spMkLst>
        </pc:spChg>
        <pc:grpChg chg="add del">
          <ac:chgData name="Liberman, Alexander J" userId="65268856-364a-413c-a6fd-52fef634a313" providerId="ADAL" clId="{7200C0B3-DCA0-4030-ACD0-8E7FD633622B}" dt="2022-04-11T14:18:09.213" v="1767" actId="26606"/>
          <ac:grpSpMkLst>
            <pc:docMk/>
            <pc:sldMk cId="3159711353" sldId="268"/>
            <ac:grpSpMk id="15" creationId="{828A5161-06F1-46CF-8AD7-844680A59E13}"/>
          </ac:grpSpMkLst>
        </pc:grpChg>
        <pc:grpChg chg="add del">
          <ac:chgData name="Liberman, Alexander J" userId="65268856-364a-413c-a6fd-52fef634a313" providerId="ADAL" clId="{7200C0B3-DCA0-4030-ACD0-8E7FD633622B}" dt="2022-04-11T14:18:09.213" v="1767" actId="26606"/>
          <ac:grpSpMkLst>
            <pc:docMk/>
            <pc:sldMk cId="3159711353" sldId="268"/>
            <ac:grpSpMk id="19" creationId="{5995D10D-E9C9-47DB-AE7E-801FEF38F5C9}"/>
          </ac:grpSpMkLst>
        </pc:grpChg>
        <pc:graphicFrameChg chg="add del mod">
          <ac:chgData name="Liberman, Alexander J" userId="65268856-364a-413c-a6fd-52fef634a313" providerId="ADAL" clId="{7200C0B3-DCA0-4030-ACD0-8E7FD633622B}" dt="2022-04-11T14:17:51.612" v="1761" actId="478"/>
          <ac:graphicFrameMkLst>
            <pc:docMk/>
            <pc:sldMk cId="3159711353" sldId="268"/>
            <ac:graphicFrameMk id="6" creationId="{00000000-0008-0000-0900-000002000000}"/>
          </ac:graphicFrameMkLst>
        </pc:graphicFrameChg>
        <pc:graphicFrameChg chg="add del mod">
          <ac:chgData name="Liberman, Alexander J" userId="65268856-364a-413c-a6fd-52fef634a313" providerId="ADAL" clId="{7200C0B3-DCA0-4030-ACD0-8E7FD633622B}" dt="2022-04-11T14:17:49.988" v="1760" actId="478"/>
          <ac:graphicFrameMkLst>
            <pc:docMk/>
            <pc:sldMk cId="3159711353" sldId="268"/>
            <ac:graphicFrameMk id="7" creationId="{81C69026-CF55-4B28-813A-8DF1E4676310}"/>
          </ac:graphicFrameMkLst>
        </pc:graphicFrameChg>
        <pc:graphicFrameChg chg="add del mod">
          <ac:chgData name="Liberman, Alexander J" userId="65268856-364a-413c-a6fd-52fef634a313" providerId="ADAL" clId="{7200C0B3-DCA0-4030-ACD0-8E7FD633622B}" dt="2022-04-11T15:57:09.647" v="1818" actId="478"/>
          <ac:graphicFrameMkLst>
            <pc:docMk/>
            <pc:sldMk cId="3159711353" sldId="268"/>
            <ac:graphicFrameMk id="8" creationId="{81C69026-CF55-4B28-813A-8DF1E4676310}"/>
          </ac:graphicFrameMkLst>
        </pc:graphicFrameChg>
        <pc:graphicFrameChg chg="add mod">
          <ac:chgData name="Liberman, Alexander J" userId="65268856-364a-413c-a6fd-52fef634a313" providerId="ADAL" clId="{7200C0B3-DCA0-4030-ACD0-8E7FD633622B}" dt="2022-04-11T15:57:31.831" v="1827"/>
          <ac:graphicFrameMkLst>
            <pc:docMk/>
            <pc:sldMk cId="3159711353" sldId="268"/>
            <ac:graphicFrameMk id="14" creationId="{79A6E549-742B-41D9-8DC5-C02A883614B1}"/>
          </ac:graphicFrameMkLst>
        </pc:graphicFrame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501126944" sldId="269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501126944" sldId="269"/>
            <ac:spMk id="2" creationId="{242EB237-F468-4A82-BDC3-DC9422ADD7FC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501126944" sldId="269"/>
            <ac:spMk id="3" creationId="{B8D434A8-5476-4697-B085-06EC6E877F7B}"/>
          </ac:spMkLst>
        </pc:spChg>
      </pc:sldChg>
      <pc:sldChg chg="addSp delSp modSp mod">
        <pc:chgData name="Liberman, Alexander J" userId="65268856-364a-413c-a6fd-52fef634a313" providerId="ADAL" clId="{7200C0B3-DCA0-4030-ACD0-8E7FD633622B}" dt="2022-04-12T21:06:34.715" v="1847"/>
        <pc:sldMkLst>
          <pc:docMk/>
          <pc:sldMk cId="3493726114" sldId="270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3493726114" sldId="270"/>
            <ac:spMk id="2" creationId="{7A523486-713C-4C21-9B65-6A6BE84B201B}"/>
          </ac:spMkLst>
        </pc:spChg>
        <pc:spChg chg="mod">
          <ac:chgData name="Liberman, Alexander J" userId="65268856-364a-413c-a6fd-52fef634a313" providerId="ADAL" clId="{7200C0B3-DCA0-4030-ACD0-8E7FD633622B}" dt="2022-04-11T00:18:27.509" v="1126" actId="20577"/>
          <ac:spMkLst>
            <pc:docMk/>
            <pc:sldMk cId="3493726114" sldId="270"/>
            <ac:spMk id="4" creationId="{706A601C-F7AC-0C4F-9F21-FDFB1BAE4C2D}"/>
          </ac:spMkLst>
        </pc:spChg>
        <pc:spChg chg="mod">
          <ac:chgData name="Liberman, Alexander J" userId="65268856-364a-413c-a6fd-52fef634a313" providerId="ADAL" clId="{7200C0B3-DCA0-4030-ACD0-8E7FD633622B}" dt="2022-04-11T01:22:38.762" v="1437" actId="27636"/>
          <ac:spMkLst>
            <pc:docMk/>
            <pc:sldMk cId="3493726114" sldId="270"/>
            <ac:spMk id="5" creationId="{34202EF4-BE1D-8146-9846-177F3B789037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3493726114" sldId="270"/>
            <ac:spMk id="7" creationId="{941D7FD2-FF73-468E-93D4-FB9C4B81BD82}"/>
          </ac:spMkLst>
        </pc:spChg>
        <pc:graphicFrameChg chg="add mod ord">
          <ac:chgData name="Liberman, Alexander J" userId="65268856-364a-413c-a6fd-52fef634a313" providerId="ADAL" clId="{7200C0B3-DCA0-4030-ACD0-8E7FD633622B}" dt="2022-04-11T01:29:14.665" v="1447" actId="167"/>
          <ac:graphicFrameMkLst>
            <pc:docMk/>
            <pc:sldMk cId="3493726114" sldId="270"/>
            <ac:graphicFrameMk id="6" creationId="{00000000-0008-0000-0000-000002000000}"/>
          </ac:graphicFrameMkLst>
        </pc:graphicFrameChg>
        <pc:cxnChg chg="add mod">
          <ac:chgData name="Liberman, Alexander J" userId="65268856-364a-413c-a6fd-52fef634a313" providerId="ADAL" clId="{7200C0B3-DCA0-4030-ACD0-8E7FD633622B}" dt="2022-04-11T01:29:24.640" v="1449" actId="208"/>
          <ac:cxnSpMkLst>
            <pc:docMk/>
            <pc:sldMk cId="3493726114" sldId="270"/>
            <ac:cxnSpMk id="3" creationId="{08C6B7F7-DEED-43E6-9E84-E9DB9D0B3BA0}"/>
          </ac:cxnSpMkLst>
        </pc:cxn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3265936768" sldId="271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3265936768" sldId="271"/>
            <ac:spMk id="2" creationId="{EDBDB83D-EC66-4BD8-981C-D58D17F53BEF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3265936768" sldId="271"/>
            <ac:spMk id="7" creationId="{B20D1145-E9E6-40F5-AFA7-6F468E8BCFD8}"/>
          </ac:spMkLst>
        </pc:sp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3751928794" sldId="273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3751928794" sldId="273"/>
            <ac:spMk id="2" creationId="{43B796A5-EE90-4898-9CD1-0F3BF54A6280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3751928794" sldId="273"/>
            <ac:spMk id="3" creationId="{5CE0FF61-9CAA-4034-8D54-2319C5869F32}"/>
          </ac:spMkLst>
        </pc:sp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263688334" sldId="275"/>
        </pc:sldMkLst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263688334" sldId="275"/>
            <ac:spMk id="3" creationId="{C1FA3DCC-A5B4-4DD9-9CD7-1C32BA5C642A}"/>
          </ac:spMkLst>
        </pc:sp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3736414369" sldId="276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3736414369" sldId="276"/>
            <ac:spMk id="3" creationId="{B661CB02-E326-402D-9EA9-78BD45B7FD88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3736414369" sldId="276"/>
            <ac:spMk id="6" creationId="{1DF9E8FC-A323-4A50-9807-56DEA670EC42}"/>
          </ac:spMkLst>
        </pc:spChg>
      </pc:sldChg>
      <pc:sldChg chg="delSp modSp mod">
        <pc:chgData name="Liberman, Alexander J" userId="65268856-364a-413c-a6fd-52fef634a313" providerId="ADAL" clId="{7200C0B3-DCA0-4030-ACD0-8E7FD633622B}" dt="2022-04-12T21:06:34.715" v="1847"/>
        <pc:sldMkLst>
          <pc:docMk/>
          <pc:sldMk cId="1725241042" sldId="277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1725241042" sldId="277"/>
            <ac:spMk id="2" creationId="{9484779C-5E50-43CF-827A-864CA0665E6C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1725241042" sldId="277"/>
            <ac:spMk id="3" creationId="{13A407CE-86AC-4431-A0AD-DE826602BFE8}"/>
          </ac:spMkLst>
        </pc:spChg>
        <pc:spChg chg="mod">
          <ac:chgData name="Liberman, Alexander J" userId="65268856-364a-413c-a6fd-52fef634a313" providerId="ADAL" clId="{7200C0B3-DCA0-4030-ACD0-8E7FD633622B}" dt="2022-04-11T01:29:34.815" v="1450" actId="20577"/>
          <ac:spMkLst>
            <pc:docMk/>
            <pc:sldMk cId="1725241042" sldId="277"/>
            <ac:spMk id="4" creationId="{706A601C-F7AC-0C4F-9F21-FDFB1BAE4C2D}"/>
          </ac:spMkLst>
        </pc:spChg>
        <pc:spChg chg="mod">
          <ac:chgData name="Liberman, Alexander J" userId="65268856-364a-413c-a6fd-52fef634a313" providerId="ADAL" clId="{7200C0B3-DCA0-4030-ACD0-8E7FD633622B}" dt="2022-04-11T14:31:58.229" v="1809" actId="20577"/>
          <ac:spMkLst>
            <pc:docMk/>
            <pc:sldMk cId="1725241042" sldId="277"/>
            <ac:spMk id="5" creationId="{34202EF4-BE1D-8146-9846-177F3B789037}"/>
          </ac:spMkLst>
        </pc:sp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4259583617" sldId="281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4259583617" sldId="281"/>
            <ac:spMk id="10" creationId="{339F4F0F-0772-4035-8836-F3B6DEF7F41C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4259583617" sldId="281"/>
            <ac:spMk id="12" creationId="{59F3D7F6-8954-4075-917C-AC0E72B8EF7D}"/>
          </ac:spMkLst>
        </pc:spChg>
      </pc:sldChg>
      <pc:sldChg chg="addSp delSp modSp mod">
        <pc:chgData name="Liberman, Alexander J" userId="65268856-364a-413c-a6fd-52fef634a313" providerId="ADAL" clId="{7200C0B3-DCA0-4030-ACD0-8E7FD633622B}" dt="2022-04-12T21:06:34.715" v="1847"/>
        <pc:sldMkLst>
          <pc:docMk/>
          <pc:sldMk cId="1492217383" sldId="282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1492217383" sldId="282"/>
            <ac:spMk id="2" creationId="{5738389D-BB87-490E-AB4C-26C568C1CC54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1492217383" sldId="282"/>
            <ac:spMk id="3" creationId="{47DEF2D7-D7AD-4048-9BEC-44559CF0D401}"/>
          </ac:spMkLst>
        </pc:spChg>
        <pc:spChg chg="mod">
          <ac:chgData name="Liberman, Alexander J" userId="65268856-364a-413c-a6fd-52fef634a313" providerId="ADAL" clId="{7200C0B3-DCA0-4030-ACD0-8E7FD633622B}" dt="2022-04-11T00:18:37.968" v="1129" actId="1076"/>
          <ac:spMkLst>
            <pc:docMk/>
            <pc:sldMk cId="1492217383" sldId="282"/>
            <ac:spMk id="4" creationId="{706A601C-F7AC-0C4F-9F21-FDFB1BAE4C2D}"/>
          </ac:spMkLst>
        </pc:spChg>
        <pc:spChg chg="add mod topLvl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49" creationId="{4AF39407-A79D-4F64-8F92-27E7C4859387}"/>
          </ac:spMkLst>
        </pc:spChg>
        <pc:spChg chg="add mod topLvl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57" creationId="{1CBE345C-6093-4AD1-9CE4-5CA71F31D9F4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69" creationId="{2407EBF6-3319-4FB4-9F61-3CCCE5717774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70" creationId="{65883693-D56B-4F85-B5EA-DCC1693B2883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71" creationId="{8974B89C-F8B1-4BA9-BEB7-9381A8868933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72" creationId="{A92D72AF-8123-4128-9703-0C6AF2F8CF8A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73" creationId="{7553DF09-2CF5-48D4-9666-438710383C48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74" creationId="{A9F79518-C2FD-4C4B-B25B-6DC3E5121F6D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75" creationId="{12FD56A6-0771-479E-8BEB-EB184E6D0A4E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76" creationId="{22EB7A4E-75A8-41E8-9E8E-011C1DA5873A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78" creationId="{592046BC-D1F9-4DD2-B7D3-285B298B0B9D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79" creationId="{49D59622-898D-4760-8B10-0342E0B0B098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80" creationId="{39B7CD2F-8FF9-4622-A313-8DE149258E36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81" creationId="{903AE5C3-9460-413E-A98D-EC4F211EE0EC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82" creationId="{2C6A1444-2F83-481A-850B-FC8F87DB67BA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83" creationId="{8A2AC2F1-E22B-4FA5-A864-39BD81E8D1A2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84" creationId="{3EB38B94-F61B-483E-B9BB-D3E5D62ECD66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85" creationId="{CADF2698-035A-4302-9048-48E535373010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86" creationId="{28581653-FC32-4CBE-BD6E-81A5EC2E9C89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87" creationId="{C1CA6B2E-147A-4287-B70E-928155B4E9D8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88" creationId="{EE6F1EA2-C409-48E5-A627-2F68D0E5AFAB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89" creationId="{344DAB2B-A54F-405D-AAC6-740B95E7B2FF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90" creationId="{3F105967-82FF-4A11-90B9-C023F0634F18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91" creationId="{16B42997-EFCD-46F5-B60F-26F17B13B10F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92" creationId="{04AFA040-34FA-43D9-B9F0-F84CDE907B55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93" creationId="{92631299-3B78-4B68-AD08-C64275BDD24E}"/>
          </ac:spMkLst>
        </pc:spChg>
        <pc:spChg chg="add mod topLvl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07" creationId="{03CB45F4-DCF8-4090-BD0D-D668ED3AFBF6}"/>
          </ac:spMkLst>
        </pc:spChg>
        <pc:spChg chg="add del mod">
          <ac:chgData name="Liberman, Alexander J" userId="65268856-364a-413c-a6fd-52fef634a313" providerId="ADAL" clId="{7200C0B3-DCA0-4030-ACD0-8E7FD633622B}" dt="2022-04-10T23:54:25.131" v="448"/>
          <ac:spMkLst>
            <pc:docMk/>
            <pc:sldMk cId="1492217383" sldId="282"/>
            <ac:spMk id="108" creationId="{2EBFA0C8-BE7A-48B9-A7C2-978D6CBCC67D}"/>
          </ac:spMkLst>
        </pc:spChg>
        <pc:spChg chg="add mod topLvl">
          <ac:chgData name="Liberman, Alexander J" userId="65268856-364a-413c-a6fd-52fef634a313" providerId="ADAL" clId="{7200C0B3-DCA0-4030-ACD0-8E7FD633622B}" dt="2022-04-11T14:32:26.394" v="1811" actId="207"/>
          <ac:spMkLst>
            <pc:docMk/>
            <pc:sldMk cId="1492217383" sldId="282"/>
            <ac:spMk id="109" creationId="{4BDE21B9-0E83-4C9F-ABB8-A2DA89CDF90C}"/>
          </ac:spMkLst>
        </pc:spChg>
        <pc:spChg chg="add mod topLvl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17" creationId="{16A424E2-9913-4648-99AE-6AC717EAD854}"/>
          </ac:spMkLst>
        </pc:spChg>
        <pc:spChg chg="add mod topLvl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26" creationId="{A58C33FD-32BB-40A6-BA90-20E217405988}"/>
          </ac:spMkLst>
        </pc:spChg>
        <pc:spChg chg="add mod topLvl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33" creationId="{2E3E094C-AA24-4AA0-8994-9C1CC54DDE55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34" creationId="{25C9D4EA-2B26-4DF6-B530-FF393C5B3512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35" creationId="{162C424C-96D8-48B3-B154-0908EA53BFC9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36" creationId="{BA498197-EB42-4825-A445-72E48485B3E6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37" creationId="{9431283F-16BA-4809-B904-9B6A065D85F7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38" creationId="{857EEE7C-5B81-4D2A-9559-435B7A28EF87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39" creationId="{08ABDCA2-79E4-4C6C-A57D-413C6D987847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40" creationId="{C80E3C84-09CE-427D-B44D-A3E9E22CF982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41" creationId="{926806A4-95B7-43E7-A47B-A28BE6BE8479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42" creationId="{2DC24D4D-507D-455F-A175-9590632E5BA5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43" creationId="{2C0D5420-C2AF-4E57-BE66-65277A02669E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44" creationId="{75C1DCD6-D087-4424-BC31-6E23686A1AFF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45" creationId="{2C66D39E-786C-4845-A35F-78BD9B2605D6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46" creationId="{B6595C86-E3E4-4C8E-86A9-1F143CF0AA0D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47" creationId="{314E91A5-2452-408B-8306-82CE8CB6C4D9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48" creationId="{4A6B8FEA-411F-42FC-8C4B-D72452D7F710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49" creationId="{5FDD5215-13B0-4201-8520-FD5BB1DCFCE1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50" creationId="{E38A9148-AF94-4DE9-87C3-16A24BA0B35F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51" creationId="{347FD9A0-210C-4B50-81B8-03141304FC1E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52" creationId="{0EF1C442-C397-41AB-B2C7-CD03B4CD21D4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53" creationId="{FABE7E97-4BE0-4F22-9A55-097C7D361613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54" creationId="{E0950C96-1B45-4642-AD22-5E654E0377BD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55" creationId="{EE6A875D-4DEA-4313-BF31-7B20C09A032D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56" creationId="{0F452DF9-9839-4A88-BD90-D04319CB15BA}"/>
          </ac:spMkLst>
        </pc:spChg>
        <pc:spChg chg="mod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57" creationId="{53720026-A2EF-47D2-82A2-1987343B1604}"/>
          </ac:spMkLst>
        </pc:spChg>
        <pc:spChg chg="add mod topLvl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59" creationId="{B966FE06-E6BE-40C0-8CAB-6A16F842F68E}"/>
          </ac:spMkLst>
        </pc:spChg>
        <pc:spChg chg="add mod topLvl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62" creationId="{176EA778-6DF5-4112-9712-C5E7D02A9920}"/>
          </ac:spMkLst>
        </pc:spChg>
        <pc:spChg chg="add mod topLvl">
          <ac:chgData name="Liberman, Alexander J" userId="65268856-364a-413c-a6fd-52fef634a313" providerId="ADAL" clId="{7200C0B3-DCA0-4030-ACD0-8E7FD633622B}" dt="2022-04-11T00:19:42.529" v="1231" actId="165"/>
          <ac:spMkLst>
            <pc:docMk/>
            <pc:sldMk cId="1492217383" sldId="282"/>
            <ac:spMk id="163" creationId="{BD3B59E5-F1ED-4F93-8747-9D399FF5B7EE}"/>
          </ac:spMkLst>
        </pc:spChg>
        <pc:grpChg chg="add del mod">
          <ac:chgData name="Liberman, Alexander J" userId="65268856-364a-413c-a6fd-52fef634a313" providerId="ADAL" clId="{7200C0B3-DCA0-4030-ACD0-8E7FD633622B}" dt="2022-04-11T00:19:51.936" v="1244" actId="1076"/>
          <ac:grpSpMkLst>
            <pc:docMk/>
            <pc:sldMk cId="1492217383" sldId="282"/>
            <ac:grpSpMk id="110" creationId="{F79C6414-8307-4028-933C-1CA649038AA9}"/>
          </ac:grpSpMkLst>
        </pc:grpChg>
        <pc:grpChg chg="mod">
          <ac:chgData name="Liberman, Alexander J" userId="65268856-364a-413c-a6fd-52fef634a313" providerId="ADAL" clId="{7200C0B3-DCA0-4030-ACD0-8E7FD633622B}" dt="2022-04-11T00:19:42.529" v="1231" actId="165"/>
          <ac:grpSpMkLst>
            <pc:docMk/>
            <pc:sldMk cId="1492217383" sldId="282"/>
            <ac:grpSpMk id="158" creationId="{1559CFFD-C20E-4BFA-889E-D14AE1064A71}"/>
          </ac:grpSpMkLst>
        </pc:grpChg>
        <pc:grpChg chg="mod topLvl">
          <ac:chgData name="Liberman, Alexander J" userId="65268856-364a-413c-a6fd-52fef634a313" providerId="ADAL" clId="{7200C0B3-DCA0-4030-ACD0-8E7FD633622B}" dt="2022-04-11T00:19:42.529" v="1231" actId="165"/>
          <ac:grpSpMkLst>
            <pc:docMk/>
            <pc:sldMk cId="1492217383" sldId="282"/>
            <ac:grpSpMk id="164" creationId="{096DE42F-16DD-4F40-9497-48EFC810130A}"/>
          </ac:grpSpMkLst>
        </pc:grpChg>
        <pc:cxnChg chg="add del mod">
          <ac:chgData name="Liberman, Alexander J" userId="65268856-364a-413c-a6fd-52fef634a313" providerId="ADAL" clId="{7200C0B3-DCA0-4030-ACD0-8E7FD633622B}" dt="2022-04-10T23:35:25.083" v="36" actId="478"/>
          <ac:cxnSpMkLst>
            <pc:docMk/>
            <pc:sldMk cId="1492217383" sldId="282"/>
            <ac:cxnSpMk id="60" creationId="{731C4071-CE63-48AA-AC21-B9BFCF083574}"/>
          </ac:cxnSpMkLst>
        </pc:cxnChg>
        <pc:cxnChg chg="add del mod">
          <ac:chgData name="Liberman, Alexander J" userId="65268856-364a-413c-a6fd-52fef634a313" providerId="ADAL" clId="{7200C0B3-DCA0-4030-ACD0-8E7FD633622B}" dt="2022-04-10T23:35:24.387" v="35" actId="478"/>
          <ac:cxnSpMkLst>
            <pc:docMk/>
            <pc:sldMk cId="1492217383" sldId="282"/>
            <ac:cxnSpMk id="65" creationId="{A5C8CFBB-BF3E-4FA8-8F23-F9D05E8AC588}"/>
          </ac:cxnSpMkLst>
        </pc:cxnChg>
        <pc:cxnChg chg="add del mod">
          <ac:chgData name="Liberman, Alexander J" userId="65268856-364a-413c-a6fd-52fef634a313" providerId="ADAL" clId="{7200C0B3-DCA0-4030-ACD0-8E7FD633622B}" dt="2022-04-10T23:35:23.710" v="34" actId="478"/>
          <ac:cxnSpMkLst>
            <pc:docMk/>
            <pc:sldMk cId="1492217383" sldId="282"/>
            <ac:cxnSpMk id="67" creationId="{3CB46F06-4C2E-43C6-9C28-10628DDD2A98}"/>
          </ac:cxnSpMkLst>
        </pc:cxnChg>
        <pc:cxnChg chg="add del mod">
          <ac:chgData name="Liberman, Alexander J" userId="65268856-364a-413c-a6fd-52fef634a313" providerId="ADAL" clId="{7200C0B3-DCA0-4030-ACD0-8E7FD633622B}" dt="2022-04-10T23:35:22.931" v="33" actId="478"/>
          <ac:cxnSpMkLst>
            <pc:docMk/>
            <pc:sldMk cId="1492217383" sldId="282"/>
            <ac:cxnSpMk id="77" creationId="{62BC3F2E-4123-4AD8-8248-EC3DDA731E45}"/>
          </ac:cxnSpMkLst>
        </pc:cxnChg>
        <pc:cxnChg chg="add mod topLvl">
          <ac:chgData name="Liberman, Alexander J" userId="65268856-364a-413c-a6fd-52fef634a313" providerId="ADAL" clId="{7200C0B3-DCA0-4030-ACD0-8E7FD633622B}" dt="2022-04-11T00:19:42.529" v="1231" actId="165"/>
          <ac:cxnSpMkLst>
            <pc:docMk/>
            <pc:sldMk cId="1492217383" sldId="282"/>
            <ac:cxnSpMk id="94" creationId="{54D81169-DC69-4A64-BA74-5428D405AB8B}"/>
          </ac:cxnSpMkLst>
        </pc:cxnChg>
        <pc:cxnChg chg="add mod topLvl">
          <ac:chgData name="Liberman, Alexander J" userId="65268856-364a-413c-a6fd-52fef634a313" providerId="ADAL" clId="{7200C0B3-DCA0-4030-ACD0-8E7FD633622B}" dt="2022-04-11T00:19:42.529" v="1231" actId="165"/>
          <ac:cxnSpMkLst>
            <pc:docMk/>
            <pc:sldMk cId="1492217383" sldId="282"/>
            <ac:cxnSpMk id="95" creationId="{81AA8A1D-545A-4872-A134-F36D87FF7D9C}"/>
          </ac:cxnSpMkLst>
        </pc:cxnChg>
        <pc:cxnChg chg="add mod topLvl">
          <ac:chgData name="Liberman, Alexander J" userId="65268856-364a-413c-a6fd-52fef634a313" providerId="ADAL" clId="{7200C0B3-DCA0-4030-ACD0-8E7FD633622B}" dt="2022-04-11T00:19:42.529" v="1231" actId="165"/>
          <ac:cxnSpMkLst>
            <pc:docMk/>
            <pc:sldMk cId="1492217383" sldId="282"/>
            <ac:cxnSpMk id="96" creationId="{A8A16FC9-9EFB-4FA7-926F-F0A8D11C4B5F}"/>
          </ac:cxnSpMkLst>
        </pc:cxnChg>
        <pc:cxnChg chg="add mod topLvl">
          <ac:chgData name="Liberman, Alexander J" userId="65268856-364a-413c-a6fd-52fef634a313" providerId="ADAL" clId="{7200C0B3-DCA0-4030-ACD0-8E7FD633622B}" dt="2022-04-11T00:19:42.529" v="1231" actId="165"/>
          <ac:cxnSpMkLst>
            <pc:docMk/>
            <pc:sldMk cId="1492217383" sldId="282"/>
            <ac:cxnSpMk id="97" creationId="{5AA96099-0191-49F6-BB68-E6684828750F}"/>
          </ac:cxnSpMkLst>
        </pc:cxnChg>
        <pc:cxnChg chg="add del mod topLvl">
          <ac:chgData name="Liberman, Alexander J" userId="65268856-364a-413c-a6fd-52fef634a313" providerId="ADAL" clId="{7200C0B3-DCA0-4030-ACD0-8E7FD633622B}" dt="2022-04-11T00:19:42.529" v="1231" actId="165"/>
          <ac:cxnSpMkLst>
            <pc:docMk/>
            <pc:sldMk cId="1492217383" sldId="282"/>
            <ac:cxnSpMk id="98" creationId="{7908A7F2-E229-429B-8B8D-30540544B33E}"/>
          </ac:cxnSpMkLst>
        </pc:cxnChg>
        <pc:cxnChg chg="add del mod">
          <ac:chgData name="Liberman, Alexander J" userId="65268856-364a-413c-a6fd-52fef634a313" providerId="ADAL" clId="{7200C0B3-DCA0-4030-ACD0-8E7FD633622B}" dt="2022-04-10T23:37:07.139" v="67"/>
          <ac:cxnSpMkLst>
            <pc:docMk/>
            <pc:sldMk cId="1492217383" sldId="282"/>
            <ac:cxnSpMk id="99" creationId="{678772B3-37FD-4DAC-BE09-DC609186778E}"/>
          </ac:cxnSpMkLst>
        </pc:cxnChg>
        <pc:cxnChg chg="add mod topLvl">
          <ac:chgData name="Liberman, Alexander J" userId="65268856-364a-413c-a6fd-52fef634a313" providerId="ADAL" clId="{7200C0B3-DCA0-4030-ACD0-8E7FD633622B}" dt="2022-04-11T00:19:42.529" v="1231" actId="165"/>
          <ac:cxnSpMkLst>
            <pc:docMk/>
            <pc:sldMk cId="1492217383" sldId="282"/>
            <ac:cxnSpMk id="100" creationId="{EBF9312E-0D91-481D-8F8F-C00EC3ADA0AC}"/>
          </ac:cxnSpMkLst>
        </pc:cxnChg>
        <pc:cxnChg chg="add del mod topLvl">
          <ac:chgData name="Liberman, Alexander J" userId="65268856-364a-413c-a6fd-52fef634a313" providerId="ADAL" clId="{7200C0B3-DCA0-4030-ACD0-8E7FD633622B}" dt="2022-04-11T00:24:25.540" v="1258" actId="478"/>
          <ac:cxnSpMkLst>
            <pc:docMk/>
            <pc:sldMk cId="1492217383" sldId="282"/>
            <ac:cxnSpMk id="101" creationId="{89D51C88-9AD8-4C32-A7C6-9AAE75585CF6}"/>
          </ac:cxnSpMkLst>
        </pc:cxnChg>
        <pc:cxnChg chg="add del mod topLvl">
          <ac:chgData name="Liberman, Alexander J" userId="65268856-364a-413c-a6fd-52fef634a313" providerId="ADAL" clId="{7200C0B3-DCA0-4030-ACD0-8E7FD633622B}" dt="2022-04-11T00:24:25.540" v="1258" actId="478"/>
          <ac:cxnSpMkLst>
            <pc:docMk/>
            <pc:sldMk cId="1492217383" sldId="282"/>
            <ac:cxnSpMk id="102" creationId="{78436E16-36FA-4285-8A56-FF46D2E0B3B6}"/>
          </ac:cxnSpMkLst>
        </pc:cxnChg>
        <pc:cxnChg chg="add mod topLvl">
          <ac:chgData name="Liberman, Alexander J" userId="65268856-364a-413c-a6fd-52fef634a313" providerId="ADAL" clId="{7200C0B3-DCA0-4030-ACD0-8E7FD633622B}" dt="2022-04-11T00:23:16.516" v="1247" actId="14100"/>
          <ac:cxnSpMkLst>
            <pc:docMk/>
            <pc:sldMk cId="1492217383" sldId="282"/>
            <ac:cxnSpMk id="103" creationId="{EFAEB63D-242E-4B00-BE53-72921A3F79C4}"/>
          </ac:cxnSpMkLst>
        </pc:cxnChg>
        <pc:cxnChg chg="add mod topLvl">
          <ac:chgData name="Liberman, Alexander J" userId="65268856-364a-413c-a6fd-52fef634a313" providerId="ADAL" clId="{7200C0B3-DCA0-4030-ACD0-8E7FD633622B}" dt="2022-04-11T00:23:21.066" v="1248" actId="14100"/>
          <ac:cxnSpMkLst>
            <pc:docMk/>
            <pc:sldMk cId="1492217383" sldId="282"/>
            <ac:cxnSpMk id="105" creationId="{050E5F99-80B6-4BFB-B5E8-33D403362375}"/>
          </ac:cxnSpMkLst>
        </pc:cxnChg>
        <pc:cxnChg chg="add mod topLvl">
          <ac:chgData name="Liberman, Alexander J" userId="65268856-364a-413c-a6fd-52fef634a313" providerId="ADAL" clId="{7200C0B3-DCA0-4030-ACD0-8E7FD633622B}" dt="2022-04-11T00:19:42.529" v="1231" actId="165"/>
          <ac:cxnSpMkLst>
            <pc:docMk/>
            <pc:sldMk cId="1492217383" sldId="282"/>
            <ac:cxnSpMk id="129" creationId="{07DDF9B0-FB11-4D5A-8A73-61F489297016}"/>
          </ac:cxnSpMkLst>
        </pc:cxnChg>
        <pc:cxnChg chg="mod">
          <ac:chgData name="Liberman, Alexander J" userId="65268856-364a-413c-a6fd-52fef634a313" providerId="ADAL" clId="{7200C0B3-DCA0-4030-ACD0-8E7FD633622B}" dt="2022-04-11T00:19:42.529" v="1231" actId="165"/>
          <ac:cxnSpMkLst>
            <pc:docMk/>
            <pc:sldMk cId="1492217383" sldId="282"/>
            <ac:cxnSpMk id="160" creationId="{5C4C9D24-FB56-4533-AFC2-9BF7F5AEE47B}"/>
          </ac:cxnSpMkLst>
        </pc:cxnChg>
        <pc:cxnChg chg="mod">
          <ac:chgData name="Liberman, Alexander J" userId="65268856-364a-413c-a6fd-52fef634a313" providerId="ADAL" clId="{7200C0B3-DCA0-4030-ACD0-8E7FD633622B}" dt="2022-04-11T00:19:42.529" v="1231" actId="165"/>
          <ac:cxnSpMkLst>
            <pc:docMk/>
            <pc:sldMk cId="1492217383" sldId="282"/>
            <ac:cxnSpMk id="161" creationId="{35E26C97-80ED-4259-BF4D-F40EA4B91DE6}"/>
          </ac:cxnSpMkLst>
        </pc:cxnChg>
        <pc:cxnChg chg="add mod">
          <ac:chgData name="Liberman, Alexander J" userId="65268856-364a-413c-a6fd-52fef634a313" providerId="ADAL" clId="{7200C0B3-DCA0-4030-ACD0-8E7FD633622B}" dt="2022-04-11T00:23:29.646" v="1251" actId="14100"/>
          <ac:cxnSpMkLst>
            <pc:docMk/>
            <pc:sldMk cId="1492217383" sldId="282"/>
            <ac:cxnSpMk id="165" creationId="{A7923030-230E-4E5A-A22C-BB5DBAFCD68A}"/>
          </ac:cxnSpMkLst>
        </pc:cxnChg>
        <pc:cxnChg chg="add mod">
          <ac:chgData name="Liberman, Alexander J" userId="65268856-364a-413c-a6fd-52fef634a313" providerId="ADAL" clId="{7200C0B3-DCA0-4030-ACD0-8E7FD633622B}" dt="2022-04-11T00:23:38.216" v="1254" actId="14100"/>
          <ac:cxnSpMkLst>
            <pc:docMk/>
            <pc:sldMk cId="1492217383" sldId="282"/>
            <ac:cxnSpMk id="166" creationId="{215E3B8B-6A48-4BCA-B49C-54D6893D7049}"/>
          </ac:cxnSpMkLst>
        </pc:cxnChg>
        <pc:cxnChg chg="add mod">
          <ac:chgData name="Liberman, Alexander J" userId="65268856-364a-413c-a6fd-52fef634a313" providerId="ADAL" clId="{7200C0B3-DCA0-4030-ACD0-8E7FD633622B}" dt="2022-04-11T00:25:08.145" v="1425" actId="1035"/>
          <ac:cxnSpMkLst>
            <pc:docMk/>
            <pc:sldMk cId="1492217383" sldId="282"/>
            <ac:cxnSpMk id="167" creationId="{FEF3BD2B-0610-46B1-8674-721BAC8CD274}"/>
          </ac:cxnSpMkLst>
        </pc:cxnChg>
        <pc:cxnChg chg="add mod">
          <ac:chgData name="Liberman, Alexander J" userId="65268856-364a-413c-a6fd-52fef634a313" providerId="ADAL" clId="{7200C0B3-DCA0-4030-ACD0-8E7FD633622B}" dt="2022-04-11T00:25:31.537" v="1434" actId="1035"/>
          <ac:cxnSpMkLst>
            <pc:docMk/>
            <pc:sldMk cId="1492217383" sldId="282"/>
            <ac:cxnSpMk id="168" creationId="{430A1629-06CD-4A88-955D-DDDC47AA7435}"/>
          </ac:cxnSpMkLst>
        </pc:cxnChg>
        <pc:cxnChg chg="add mod">
          <ac:chgData name="Liberman, Alexander J" userId="65268856-364a-413c-a6fd-52fef634a313" providerId="ADAL" clId="{7200C0B3-DCA0-4030-ACD0-8E7FD633622B}" dt="2022-04-11T00:25:02.947" v="1391" actId="1038"/>
          <ac:cxnSpMkLst>
            <pc:docMk/>
            <pc:sldMk cId="1492217383" sldId="282"/>
            <ac:cxnSpMk id="169" creationId="{8D052D5C-FD17-470E-AFBF-E983ADF2A748}"/>
          </ac:cxnSpMkLst>
        </pc:cxnChg>
        <pc:cxnChg chg="add mod">
          <ac:chgData name="Liberman, Alexander J" userId="65268856-364a-413c-a6fd-52fef634a313" providerId="ADAL" clId="{7200C0B3-DCA0-4030-ACD0-8E7FD633622B}" dt="2022-04-11T00:25:25.717" v="1429" actId="14100"/>
          <ac:cxnSpMkLst>
            <pc:docMk/>
            <pc:sldMk cId="1492217383" sldId="282"/>
            <ac:cxnSpMk id="170" creationId="{6757FA57-8028-47E7-B83A-9417460E6631}"/>
          </ac:cxnSpMkLst>
        </pc:cxn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1009588345" sldId="283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1009588345" sldId="283"/>
            <ac:spMk id="5" creationId="{A949D985-3150-472B-A2CE-FBF931A8D028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1009588345" sldId="283"/>
            <ac:spMk id="8" creationId="{1C59503B-2F4D-45BD-A852-A010E714E840}"/>
          </ac:spMkLst>
        </pc:sp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3699091559" sldId="284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3699091559" sldId="284"/>
            <ac:spMk id="2" creationId="{71B7D00F-D6E7-4096-B245-2471F8A2C286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3699091559" sldId="284"/>
            <ac:spMk id="3" creationId="{BD3B6BF6-151A-4E90-8516-85DE124821B3}"/>
          </ac:spMkLst>
        </pc:sp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2908058635" sldId="285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2908058635" sldId="285"/>
            <ac:spMk id="3" creationId="{6DA08AB6-8A0C-4AC3-9C56-7BE3E66C1A0E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2908058635" sldId="285"/>
            <ac:spMk id="6" creationId="{59DE4D44-2DBD-47F1-A228-A631E7EE747A}"/>
          </ac:spMkLst>
        </pc:sp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441782516" sldId="286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441782516" sldId="286"/>
            <ac:spMk id="2" creationId="{9C723FB8-0EE8-41DD-B3D4-0DCCD36CCC08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441782516" sldId="286"/>
            <ac:spMk id="3" creationId="{967AB1CE-C5AF-4291-AE02-F30835B9AA4F}"/>
          </ac:spMkLst>
        </pc:sp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3682435770" sldId="288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3682435770" sldId="288"/>
            <ac:spMk id="7" creationId="{AD24BA34-29EB-4548-AFA4-9806C5B51AD7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3682435770" sldId="288"/>
            <ac:spMk id="10" creationId="{F0FE9692-C001-4711-8D30-66DAE229C680}"/>
          </ac:spMkLst>
        </pc:spChg>
      </pc:sldChg>
      <pc:sldChg chg="delSp">
        <pc:chgData name="Liberman, Alexander J" userId="65268856-364a-413c-a6fd-52fef634a313" providerId="ADAL" clId="{7200C0B3-DCA0-4030-ACD0-8E7FD633622B}" dt="2022-04-12T21:06:34.715" v="1847"/>
        <pc:sldMkLst>
          <pc:docMk/>
          <pc:sldMk cId="3103552837" sldId="289"/>
        </pc:sldMkLst>
        <pc:spChg chg="del">
          <ac:chgData name="Liberman, Alexander J" userId="65268856-364a-413c-a6fd-52fef634a313" providerId="ADAL" clId="{7200C0B3-DCA0-4030-ACD0-8E7FD633622B}" dt="2022-04-12T21:03:45.680" v="1835"/>
          <ac:spMkLst>
            <pc:docMk/>
            <pc:sldMk cId="3103552837" sldId="289"/>
            <ac:spMk id="2" creationId="{4C6C545B-951F-4EF9-A72F-815931BFAFA8}"/>
          </ac:spMkLst>
        </pc:spChg>
        <pc:spChg chg="del">
          <ac:chgData name="Liberman, Alexander J" userId="65268856-364a-413c-a6fd-52fef634a313" providerId="ADAL" clId="{7200C0B3-DCA0-4030-ACD0-8E7FD633622B}" dt="2022-04-12T21:06:34.715" v="1847"/>
          <ac:spMkLst>
            <pc:docMk/>
            <pc:sldMk cId="3103552837" sldId="289"/>
            <ac:spMk id="3" creationId="{A8D31D33-66E4-47ED-A6F3-6A910322BDC8}"/>
          </ac:spMkLst>
        </pc:spChg>
      </pc:sldChg>
      <pc:sldMasterChg chg="delSp modSp mod modSldLayout">
        <pc:chgData name="Liberman, Alexander J" userId="65268856-364a-413c-a6fd-52fef634a313" providerId="ADAL" clId="{7200C0B3-DCA0-4030-ACD0-8E7FD633622B}" dt="2022-04-12T21:09:04.485" v="1860" actId="14100"/>
        <pc:sldMasterMkLst>
          <pc:docMk/>
          <pc:sldMasterMk cId="14543584" sldId="2147483723"/>
        </pc:sldMasterMkLst>
        <pc:spChg chg="del">
          <ac:chgData name="Liberman, Alexander J" userId="65268856-364a-413c-a6fd-52fef634a313" providerId="ADAL" clId="{7200C0B3-DCA0-4030-ACD0-8E7FD633622B}" dt="2022-04-12T21:08:24.150" v="1857" actId="478"/>
          <ac:spMkLst>
            <pc:docMk/>
            <pc:sldMasterMk cId="14543584" sldId="2147483723"/>
            <ac:spMk id="4" creationId="{00000000-0000-0000-0000-000000000000}"/>
          </ac:spMkLst>
        </pc:spChg>
        <pc:spChg chg="mod">
          <ac:chgData name="Liberman, Alexander J" userId="65268856-364a-413c-a6fd-52fef634a313" providerId="ADAL" clId="{7200C0B3-DCA0-4030-ACD0-8E7FD633622B}" dt="2022-04-12T21:09:04.485" v="1860" actId="14100"/>
          <ac:spMkLst>
            <pc:docMk/>
            <pc:sldMasterMk cId="14543584" sldId="2147483723"/>
            <ac:spMk id="6" creationId="{00000000-0000-0000-0000-000000000000}"/>
          </ac:spMkLst>
        </pc:spChg>
        <pc:sldLayoutChg chg="addSp delSp modSp mod">
          <pc:chgData name="Liberman, Alexander J" userId="65268856-364a-413c-a6fd-52fef634a313" providerId="ADAL" clId="{7200C0B3-DCA0-4030-ACD0-8E7FD633622B}" dt="2022-04-12T21:06:47.874" v="1855" actId="122"/>
          <pc:sldLayoutMkLst>
            <pc:docMk/>
            <pc:sldMasterMk cId="14543584" sldId="2147483723"/>
            <pc:sldLayoutMk cId="2805821784" sldId="2147483724"/>
          </pc:sldLayoutMkLst>
          <pc:spChg chg="add del mod">
            <ac:chgData name="Liberman, Alexander J" userId="65268856-364a-413c-a6fd-52fef634a313" providerId="ADAL" clId="{7200C0B3-DCA0-4030-ACD0-8E7FD633622B}" dt="2022-04-12T21:06:42.420" v="1853" actId="478"/>
            <ac:spMkLst>
              <pc:docMk/>
              <pc:sldMasterMk cId="14543584" sldId="2147483723"/>
              <pc:sldLayoutMk cId="2805821784" sldId="2147483724"/>
              <ac:spMk id="4" creationId="{00000000-0000-0000-0000-000000000000}"/>
            </ac:spMkLst>
          </pc:spChg>
          <pc:spChg chg="mod">
            <ac:chgData name="Liberman, Alexander J" userId="65268856-364a-413c-a6fd-52fef634a313" providerId="ADAL" clId="{7200C0B3-DCA0-4030-ACD0-8E7FD633622B}" dt="2022-04-12T21:06:47.874" v="1855" actId="122"/>
            <ac:spMkLst>
              <pc:docMk/>
              <pc:sldMasterMk cId="14543584" sldId="2147483723"/>
              <pc:sldLayoutMk cId="2805821784" sldId="2147483724"/>
              <ac:spMk id="6" creationId="{00000000-0000-0000-0000-000000000000}"/>
            </ac:spMkLst>
          </pc:spChg>
        </pc:sldLayoutChg>
      </pc:sldMasterChg>
    </pc:docChg>
  </pc:docChgLst>
  <pc:docChgLst>
    <pc:chgData name="Krahn, Grace P" userId="S::gkrahn3@gatech.edu::d93b9294-b2b2-45e8-9cf4-cd78c0ea5b57" providerId="AD" clId="Web-{CEC4DAE5-09DD-EF6B-7C99-F68F7C1593AA}"/>
    <pc:docChg chg="addSld delSld modSld sldOrd">
      <pc:chgData name="Krahn, Grace P" userId="S::gkrahn3@gatech.edu::d93b9294-b2b2-45e8-9cf4-cd78c0ea5b57" providerId="AD" clId="Web-{CEC4DAE5-09DD-EF6B-7C99-F68F7C1593AA}" dt="2022-04-11T18:08:32.187" v="174" actId="14100"/>
      <pc:docMkLst>
        <pc:docMk/>
      </pc:docMkLst>
      <pc:sldChg chg="modSp del">
        <pc:chgData name="Krahn, Grace P" userId="S::gkrahn3@gatech.edu::d93b9294-b2b2-45e8-9cf4-cd78c0ea5b57" providerId="AD" clId="Web-{CEC4DAE5-09DD-EF6B-7C99-F68F7C1593AA}" dt="2022-04-11T16:10:01.404" v="3"/>
        <pc:sldMkLst>
          <pc:docMk/>
          <pc:sldMk cId="1223835848" sldId="258"/>
        </pc:sldMkLst>
        <pc:spChg chg="mod">
          <ac:chgData name="Krahn, Grace P" userId="S::gkrahn3@gatech.edu::d93b9294-b2b2-45e8-9cf4-cd78c0ea5b57" providerId="AD" clId="Web-{CEC4DAE5-09DD-EF6B-7C99-F68F7C1593AA}" dt="2022-04-11T16:09:57.951" v="1" actId="20577"/>
          <ac:spMkLst>
            <pc:docMk/>
            <pc:sldMk cId="1223835848" sldId="258"/>
            <ac:spMk id="5" creationId="{34202EF4-BE1D-8146-9846-177F3B789037}"/>
          </ac:spMkLst>
        </pc:spChg>
      </pc:sldChg>
      <pc:sldChg chg="del">
        <pc:chgData name="Krahn, Grace P" userId="S::gkrahn3@gatech.edu::d93b9294-b2b2-45e8-9cf4-cd78c0ea5b57" providerId="AD" clId="Web-{CEC4DAE5-09DD-EF6B-7C99-F68F7C1593AA}" dt="2022-04-11T16:09:59.326" v="2"/>
        <pc:sldMkLst>
          <pc:docMk/>
          <pc:sldMk cId="1221860087" sldId="259"/>
        </pc:sldMkLst>
      </pc:sldChg>
      <pc:sldChg chg="addSp delSp modSp">
        <pc:chgData name="Krahn, Grace P" userId="S::gkrahn3@gatech.edu::d93b9294-b2b2-45e8-9cf4-cd78c0ea5b57" providerId="AD" clId="Web-{CEC4DAE5-09DD-EF6B-7C99-F68F7C1593AA}" dt="2022-04-11T17:39:14.673" v="154" actId="1076"/>
        <pc:sldMkLst>
          <pc:docMk/>
          <pc:sldMk cId="1497406408" sldId="261"/>
        </pc:sldMkLst>
        <pc:spChg chg="add del">
          <ac:chgData name="Krahn, Grace P" userId="S::gkrahn3@gatech.edu::d93b9294-b2b2-45e8-9cf4-cd78c0ea5b57" providerId="AD" clId="Web-{CEC4DAE5-09DD-EF6B-7C99-F68F7C1593AA}" dt="2022-04-11T17:34:06.100" v="90"/>
          <ac:spMkLst>
            <pc:docMk/>
            <pc:sldMk cId="1497406408" sldId="261"/>
            <ac:spMk id="5" creationId="{F3D7D5D7-282F-F9ED-9620-B7ADC7D14919}"/>
          </ac:spMkLst>
        </pc:spChg>
        <pc:spChg chg="mod">
          <ac:chgData name="Krahn, Grace P" userId="S::gkrahn3@gatech.edu::d93b9294-b2b2-45e8-9cf4-cd78c0ea5b57" providerId="AD" clId="Web-{CEC4DAE5-09DD-EF6B-7C99-F68F7C1593AA}" dt="2022-04-11T17:37:32.294" v="132" actId="1076"/>
          <ac:spMkLst>
            <pc:docMk/>
            <pc:sldMk cId="1497406408" sldId="261"/>
            <ac:spMk id="8" creationId="{5CFE3010-62D0-F09A-653F-4E0A342C2268}"/>
          </ac:spMkLst>
        </pc:spChg>
        <pc:spChg chg="mod">
          <ac:chgData name="Krahn, Grace P" userId="S::gkrahn3@gatech.edu::d93b9294-b2b2-45e8-9cf4-cd78c0ea5b57" providerId="AD" clId="Web-{CEC4DAE5-09DD-EF6B-7C99-F68F7C1593AA}" dt="2022-04-11T17:37:32.216" v="124" actId="1076"/>
          <ac:spMkLst>
            <pc:docMk/>
            <pc:sldMk cId="1497406408" sldId="261"/>
            <ac:spMk id="10" creationId="{162FFD2D-33F4-1436-67B1-59877B11E551}"/>
          </ac:spMkLst>
        </pc:spChg>
        <pc:spChg chg="mod">
          <ac:chgData name="Krahn, Grace P" userId="S::gkrahn3@gatech.edu::d93b9294-b2b2-45e8-9cf4-cd78c0ea5b57" providerId="AD" clId="Web-{CEC4DAE5-09DD-EF6B-7C99-F68F7C1593AA}" dt="2022-04-11T17:37:32.216" v="125" actId="1076"/>
          <ac:spMkLst>
            <pc:docMk/>
            <pc:sldMk cId="1497406408" sldId="261"/>
            <ac:spMk id="12" creationId="{F8BD6B1C-BDFA-0DB4-C31E-A110771A10E7}"/>
          </ac:spMkLst>
        </pc:spChg>
        <pc:spChg chg="mod">
          <ac:chgData name="Krahn, Grace P" userId="S::gkrahn3@gatech.edu::d93b9294-b2b2-45e8-9cf4-cd78c0ea5b57" providerId="AD" clId="Web-{CEC4DAE5-09DD-EF6B-7C99-F68F7C1593AA}" dt="2022-04-11T17:37:32.232" v="126" actId="1076"/>
          <ac:spMkLst>
            <pc:docMk/>
            <pc:sldMk cId="1497406408" sldId="261"/>
            <ac:spMk id="14" creationId="{37C131DD-9083-FD01-62E1-50857ED99DF1}"/>
          </ac:spMkLst>
        </pc:spChg>
        <pc:spChg chg="mod">
          <ac:chgData name="Krahn, Grace P" userId="S::gkrahn3@gatech.edu::d93b9294-b2b2-45e8-9cf4-cd78c0ea5b57" providerId="AD" clId="Web-{CEC4DAE5-09DD-EF6B-7C99-F68F7C1593AA}" dt="2022-04-11T17:35:40.478" v="107" actId="1076"/>
          <ac:spMkLst>
            <pc:docMk/>
            <pc:sldMk cId="1497406408" sldId="261"/>
            <ac:spMk id="17" creationId="{F6E0F752-21A9-79D3-9F33-6859D9DC601E}"/>
          </ac:spMkLst>
        </pc:spChg>
        <pc:spChg chg="mod">
          <ac:chgData name="Krahn, Grace P" userId="S::gkrahn3@gatech.edu::d93b9294-b2b2-45e8-9cf4-cd78c0ea5b57" providerId="AD" clId="Web-{CEC4DAE5-09DD-EF6B-7C99-F68F7C1593AA}" dt="2022-04-11T17:37:32.247" v="127" actId="1076"/>
          <ac:spMkLst>
            <pc:docMk/>
            <pc:sldMk cId="1497406408" sldId="261"/>
            <ac:spMk id="18" creationId="{905DF642-D73D-6A88-5617-6604A4363084}"/>
          </ac:spMkLst>
        </pc:spChg>
        <pc:spChg chg="mod">
          <ac:chgData name="Krahn, Grace P" userId="S::gkrahn3@gatech.edu::d93b9294-b2b2-45e8-9cf4-cd78c0ea5b57" providerId="AD" clId="Web-{CEC4DAE5-09DD-EF6B-7C99-F68F7C1593AA}" dt="2022-04-11T17:37:32.247" v="128" actId="1076"/>
          <ac:spMkLst>
            <pc:docMk/>
            <pc:sldMk cId="1497406408" sldId="261"/>
            <ac:spMk id="20" creationId="{93196AF5-9B6F-2BEB-1461-BC063F3F1C1F}"/>
          </ac:spMkLst>
        </pc:spChg>
        <pc:spChg chg="mod">
          <ac:chgData name="Krahn, Grace P" userId="S::gkrahn3@gatech.edu::d93b9294-b2b2-45e8-9cf4-cd78c0ea5b57" providerId="AD" clId="Web-{CEC4DAE5-09DD-EF6B-7C99-F68F7C1593AA}" dt="2022-04-11T17:37:32.263" v="129" actId="1076"/>
          <ac:spMkLst>
            <pc:docMk/>
            <pc:sldMk cId="1497406408" sldId="261"/>
            <ac:spMk id="21" creationId="{93A3C0D2-7C1D-A3AC-219C-A072D2E72407}"/>
          </ac:spMkLst>
        </pc:spChg>
        <pc:spChg chg="mod">
          <ac:chgData name="Krahn, Grace P" userId="S::gkrahn3@gatech.edu::d93b9294-b2b2-45e8-9cf4-cd78c0ea5b57" providerId="AD" clId="Web-{CEC4DAE5-09DD-EF6B-7C99-F68F7C1593AA}" dt="2022-04-11T17:37:32.310" v="133" actId="1076"/>
          <ac:spMkLst>
            <pc:docMk/>
            <pc:sldMk cId="1497406408" sldId="261"/>
            <ac:spMk id="24" creationId="{1FF4EB2F-0C12-F44C-48EC-2363D8A938C9}"/>
          </ac:spMkLst>
        </pc:spChg>
        <pc:spChg chg="mod">
          <ac:chgData name="Krahn, Grace P" userId="S::gkrahn3@gatech.edu::d93b9294-b2b2-45e8-9cf4-cd78c0ea5b57" providerId="AD" clId="Web-{CEC4DAE5-09DD-EF6B-7C99-F68F7C1593AA}" dt="2022-04-11T17:37:32.341" v="136" actId="1076"/>
          <ac:spMkLst>
            <pc:docMk/>
            <pc:sldMk cId="1497406408" sldId="261"/>
            <ac:spMk id="27" creationId="{2F73E699-D0F6-F354-9C28-3D9C42BCE9E4}"/>
          </ac:spMkLst>
        </pc:spChg>
        <pc:spChg chg="mod">
          <ac:chgData name="Krahn, Grace P" userId="S::gkrahn3@gatech.edu::d93b9294-b2b2-45e8-9cf4-cd78c0ea5b57" providerId="AD" clId="Web-{CEC4DAE5-09DD-EF6B-7C99-F68F7C1593AA}" dt="2022-04-11T17:37:32.357" v="137" actId="1076"/>
          <ac:spMkLst>
            <pc:docMk/>
            <pc:sldMk cId="1497406408" sldId="261"/>
            <ac:spMk id="28" creationId="{860F7FDC-7A6B-AD01-1F10-8E44C22AD507}"/>
          </ac:spMkLst>
        </pc:spChg>
        <pc:grpChg chg="add mod">
          <ac:chgData name="Krahn, Grace P" userId="S::gkrahn3@gatech.edu::d93b9294-b2b2-45e8-9cf4-cd78c0ea5b57" providerId="AD" clId="Web-{CEC4DAE5-09DD-EF6B-7C99-F68F7C1593AA}" dt="2022-04-11T17:38:08.139" v="144" actId="1076"/>
          <ac:grpSpMkLst>
            <pc:docMk/>
            <pc:sldMk cId="1497406408" sldId="261"/>
            <ac:grpSpMk id="9" creationId="{C76CD52C-9AAF-B14B-1650-12139B7FF3F4}"/>
          </ac:grpSpMkLst>
        </pc:grpChg>
        <pc:picChg chg="add mod ord modCrop">
          <ac:chgData name="Krahn, Grace P" userId="S::gkrahn3@gatech.edu::d93b9294-b2b2-45e8-9cf4-cd78c0ea5b57" providerId="AD" clId="Web-{CEC4DAE5-09DD-EF6B-7C99-F68F7C1593AA}" dt="2022-04-11T17:37:32.201" v="123" actId="1076"/>
          <ac:picMkLst>
            <pc:docMk/>
            <pc:sldMk cId="1497406408" sldId="261"/>
            <ac:picMk id="2" creationId="{E21A0E6D-B650-520A-A013-10979BB9510E}"/>
          </ac:picMkLst>
        </pc:picChg>
        <pc:picChg chg="add mod ord">
          <ac:chgData name="Krahn, Grace P" userId="S::gkrahn3@gatech.edu::d93b9294-b2b2-45e8-9cf4-cd78c0ea5b57" providerId="AD" clId="Web-{CEC4DAE5-09DD-EF6B-7C99-F68F7C1593AA}" dt="2022-04-11T17:35:34.853" v="106" actId="1076"/>
          <ac:picMkLst>
            <pc:docMk/>
            <pc:sldMk cId="1497406408" sldId="261"/>
            <ac:picMk id="6" creationId="{E727B23F-CF21-A6BB-E5B9-358115BD62D0}"/>
          </ac:picMkLst>
        </pc:picChg>
        <pc:picChg chg="add mod ord modCrop">
          <ac:chgData name="Krahn, Grace P" userId="S::gkrahn3@gatech.edu::d93b9294-b2b2-45e8-9cf4-cd78c0ea5b57" providerId="AD" clId="Web-{CEC4DAE5-09DD-EF6B-7C99-F68F7C1593AA}" dt="2022-04-11T17:38:00.452" v="142" actId="1076"/>
          <ac:picMkLst>
            <pc:docMk/>
            <pc:sldMk cId="1497406408" sldId="261"/>
            <ac:picMk id="7" creationId="{E9260BE1-50FE-D66B-129D-72EB76CA0272}"/>
          </ac:picMkLst>
        </pc:picChg>
        <pc:picChg chg="add mod ord">
          <ac:chgData name="Krahn, Grace P" userId="S::gkrahn3@gatech.edu::d93b9294-b2b2-45e8-9cf4-cd78c0ea5b57" providerId="AD" clId="Web-{CEC4DAE5-09DD-EF6B-7C99-F68F7C1593AA}" dt="2022-04-11T17:39:14.673" v="154" actId="1076"/>
          <ac:picMkLst>
            <pc:docMk/>
            <pc:sldMk cId="1497406408" sldId="261"/>
            <ac:picMk id="19" creationId="{B896C3A3-D4B8-EEE9-D164-EF746AAA99D5}"/>
          </ac:picMkLst>
        </pc:picChg>
        <pc:picChg chg="del">
          <ac:chgData name="Krahn, Grace P" userId="S::gkrahn3@gatech.edu::d93b9294-b2b2-45e8-9cf4-cd78c0ea5b57" providerId="AD" clId="Web-{CEC4DAE5-09DD-EF6B-7C99-F68F7C1593AA}" dt="2022-04-11T17:31:41.141" v="64"/>
          <ac:picMkLst>
            <pc:docMk/>
            <pc:sldMk cId="1497406408" sldId="261"/>
            <ac:picMk id="32" creationId="{D384C469-2824-2BC8-3A91-AA58FF002153}"/>
          </ac:picMkLst>
        </pc:picChg>
        <pc:picChg chg="del">
          <ac:chgData name="Krahn, Grace P" userId="S::gkrahn3@gatech.edu::d93b9294-b2b2-45e8-9cf4-cd78c0ea5b57" providerId="AD" clId="Web-{CEC4DAE5-09DD-EF6B-7C99-F68F7C1593AA}" dt="2022-04-11T17:35:17.227" v="102"/>
          <ac:picMkLst>
            <pc:docMk/>
            <pc:sldMk cId="1497406408" sldId="261"/>
            <ac:picMk id="33" creationId="{9001D8B5-04C2-DA0A-2845-285AA69351D0}"/>
          </ac:picMkLst>
        </pc:picChg>
        <pc:picChg chg="del">
          <ac:chgData name="Krahn, Grace P" userId="S::gkrahn3@gatech.edu::d93b9294-b2b2-45e8-9cf4-cd78c0ea5b57" providerId="AD" clId="Web-{CEC4DAE5-09DD-EF6B-7C99-F68F7C1593AA}" dt="2022-04-11T17:37:17.544" v="121"/>
          <ac:picMkLst>
            <pc:docMk/>
            <pc:sldMk cId="1497406408" sldId="261"/>
            <ac:picMk id="34" creationId="{7821C5CD-44BF-34AC-4884-1F2CC29C1ACF}"/>
          </ac:picMkLst>
        </pc:picChg>
        <pc:picChg chg="del">
          <ac:chgData name="Krahn, Grace P" userId="S::gkrahn3@gatech.edu::d93b9294-b2b2-45e8-9cf4-cd78c0ea5b57" providerId="AD" clId="Web-{CEC4DAE5-09DD-EF6B-7C99-F68F7C1593AA}" dt="2022-04-11T17:38:46.203" v="145"/>
          <ac:picMkLst>
            <pc:docMk/>
            <pc:sldMk cId="1497406408" sldId="261"/>
            <ac:picMk id="35" creationId="{7EA1AE49-2496-BD57-8D88-1512DB472799}"/>
          </ac:picMkLst>
        </pc:picChg>
        <pc:cxnChg chg="mod">
          <ac:chgData name="Krahn, Grace P" userId="S::gkrahn3@gatech.edu::d93b9294-b2b2-45e8-9cf4-cd78c0ea5b57" providerId="AD" clId="Web-{CEC4DAE5-09DD-EF6B-7C99-F68F7C1593AA}" dt="2022-04-11T17:37:32.279" v="130" actId="1076"/>
          <ac:cxnSpMkLst>
            <pc:docMk/>
            <pc:sldMk cId="1497406408" sldId="261"/>
            <ac:cxnSpMk id="3" creationId="{2F7E3F04-59A3-09B9-2279-DE726DDB8CD8}"/>
          </ac:cxnSpMkLst>
        </pc:cxnChg>
        <pc:cxnChg chg="mod">
          <ac:chgData name="Krahn, Grace P" userId="S::gkrahn3@gatech.edu::d93b9294-b2b2-45e8-9cf4-cd78c0ea5b57" providerId="AD" clId="Web-{CEC4DAE5-09DD-EF6B-7C99-F68F7C1593AA}" dt="2022-04-11T17:37:32.279" v="131" actId="1076"/>
          <ac:cxnSpMkLst>
            <pc:docMk/>
            <pc:sldMk cId="1497406408" sldId="261"/>
            <ac:cxnSpMk id="23" creationId="{8ACC4BFC-303C-150E-A860-ED5D8409AA48}"/>
          </ac:cxnSpMkLst>
        </pc:cxnChg>
        <pc:cxnChg chg="mod">
          <ac:chgData name="Krahn, Grace P" userId="S::gkrahn3@gatech.edu::d93b9294-b2b2-45e8-9cf4-cd78c0ea5b57" providerId="AD" clId="Web-{CEC4DAE5-09DD-EF6B-7C99-F68F7C1593AA}" dt="2022-04-11T17:37:32.326" v="134" actId="1076"/>
          <ac:cxnSpMkLst>
            <pc:docMk/>
            <pc:sldMk cId="1497406408" sldId="261"/>
            <ac:cxnSpMk id="25" creationId="{BA36BC50-8A9F-23CE-104B-4FEEDF482BBC}"/>
          </ac:cxnSpMkLst>
        </pc:cxnChg>
        <pc:cxnChg chg="mod">
          <ac:chgData name="Krahn, Grace P" userId="S::gkrahn3@gatech.edu::d93b9294-b2b2-45e8-9cf4-cd78c0ea5b57" providerId="AD" clId="Web-{CEC4DAE5-09DD-EF6B-7C99-F68F7C1593AA}" dt="2022-04-11T17:37:32.326" v="135" actId="1076"/>
          <ac:cxnSpMkLst>
            <pc:docMk/>
            <pc:sldMk cId="1497406408" sldId="261"/>
            <ac:cxnSpMk id="26" creationId="{65092A63-E3CF-35A4-9ACC-BC8DE73213A4}"/>
          </ac:cxnSpMkLst>
        </pc:cxnChg>
      </pc:sldChg>
      <pc:sldChg chg="modSp">
        <pc:chgData name="Krahn, Grace P" userId="S::gkrahn3@gatech.edu::d93b9294-b2b2-45e8-9cf4-cd78c0ea5b57" providerId="AD" clId="Web-{CEC4DAE5-09DD-EF6B-7C99-F68F7C1593AA}" dt="2022-04-11T18:08:32.187" v="174" actId="14100"/>
        <pc:sldMkLst>
          <pc:docMk/>
          <pc:sldMk cId="2112717313" sldId="263"/>
        </pc:sldMkLst>
        <pc:spChg chg="mod">
          <ac:chgData name="Krahn, Grace P" userId="S::gkrahn3@gatech.edu::d93b9294-b2b2-45e8-9cf4-cd78c0ea5b57" providerId="AD" clId="Web-{CEC4DAE5-09DD-EF6B-7C99-F68F7C1593AA}" dt="2022-04-11T18:08:32.187" v="174" actId="14100"/>
          <ac:spMkLst>
            <pc:docMk/>
            <pc:sldMk cId="2112717313" sldId="263"/>
            <ac:spMk id="5" creationId="{34202EF4-BE1D-8146-9846-177F3B789037}"/>
          </ac:spMkLst>
        </pc:spChg>
      </pc:sldChg>
      <pc:sldChg chg="addSp delSp modSp">
        <pc:chgData name="Krahn, Grace P" userId="S::gkrahn3@gatech.edu::d93b9294-b2b2-45e8-9cf4-cd78c0ea5b57" providerId="AD" clId="Web-{CEC4DAE5-09DD-EF6B-7C99-F68F7C1593AA}" dt="2022-04-11T17:40:13.784" v="162" actId="1076"/>
        <pc:sldMkLst>
          <pc:docMk/>
          <pc:sldMk cId="2592073450" sldId="266"/>
        </pc:sldMkLst>
        <pc:picChg chg="add mod">
          <ac:chgData name="Krahn, Grace P" userId="S::gkrahn3@gatech.edu::d93b9294-b2b2-45e8-9cf4-cd78c0ea5b57" providerId="AD" clId="Web-{CEC4DAE5-09DD-EF6B-7C99-F68F7C1593AA}" dt="2022-04-11T17:40:13.784" v="162" actId="1076"/>
          <ac:picMkLst>
            <pc:docMk/>
            <pc:sldMk cId="2592073450" sldId="266"/>
            <ac:picMk id="5" creationId="{569BD5D0-4149-2180-A709-12611F3D3EAC}"/>
          </ac:picMkLst>
        </pc:picChg>
        <pc:picChg chg="del">
          <ac:chgData name="Krahn, Grace P" userId="S::gkrahn3@gatech.edu::d93b9294-b2b2-45e8-9cf4-cd78c0ea5b57" providerId="AD" clId="Web-{CEC4DAE5-09DD-EF6B-7C99-F68F7C1593AA}" dt="2022-04-11T17:40:05.722" v="160"/>
          <ac:picMkLst>
            <pc:docMk/>
            <pc:sldMk cId="2592073450" sldId="266"/>
            <ac:picMk id="13" creationId="{8B6C4FA0-8B6E-8CE8-3E01-579CB430A9A3}"/>
          </ac:picMkLst>
        </pc:picChg>
      </pc:sldChg>
      <pc:sldChg chg="ord">
        <pc:chgData name="Krahn, Grace P" userId="S::gkrahn3@gatech.edu::d93b9294-b2b2-45e8-9cf4-cd78c0ea5b57" providerId="AD" clId="Web-{CEC4DAE5-09DD-EF6B-7C99-F68F7C1593AA}" dt="2022-04-11T17:40:46.489" v="164"/>
        <pc:sldMkLst>
          <pc:docMk/>
          <pc:sldMk cId="3265936768" sldId="271"/>
        </pc:sldMkLst>
      </pc:sldChg>
      <pc:sldChg chg="addSp delSp modSp new del ord">
        <pc:chgData name="Krahn, Grace P" userId="S::gkrahn3@gatech.edu::d93b9294-b2b2-45e8-9cf4-cd78c0ea5b57" providerId="AD" clId="Web-{CEC4DAE5-09DD-EF6B-7C99-F68F7C1593AA}" dt="2022-04-11T18:08:00.046" v="165"/>
        <pc:sldMkLst>
          <pc:docMk/>
          <pc:sldMk cId="2028872166" sldId="287"/>
        </pc:sldMkLst>
        <pc:spChg chg="del">
          <ac:chgData name="Krahn, Grace P" userId="S::gkrahn3@gatech.edu::d93b9294-b2b2-45e8-9cf4-cd78c0ea5b57" providerId="AD" clId="Web-{CEC4DAE5-09DD-EF6B-7C99-F68F7C1593AA}" dt="2022-04-11T16:10:11.326" v="7"/>
          <ac:spMkLst>
            <pc:docMk/>
            <pc:sldMk cId="2028872166" sldId="287"/>
            <ac:spMk id="2" creationId="{84CDE6DF-74A3-0700-2B94-BCAD3EBD36CF}"/>
          </ac:spMkLst>
        </pc:spChg>
        <pc:spChg chg="del">
          <ac:chgData name="Krahn, Grace P" userId="S::gkrahn3@gatech.edu::d93b9294-b2b2-45e8-9cf4-cd78c0ea5b57" providerId="AD" clId="Web-{CEC4DAE5-09DD-EF6B-7C99-F68F7C1593AA}" dt="2022-04-11T16:10:11.326" v="6"/>
          <ac:spMkLst>
            <pc:docMk/>
            <pc:sldMk cId="2028872166" sldId="287"/>
            <ac:spMk id="3" creationId="{9B832682-F39E-7DF8-0941-90C384B85936}"/>
          </ac:spMkLst>
        </pc:spChg>
        <pc:picChg chg="add del mod modCrop">
          <ac:chgData name="Krahn, Grace P" userId="S::gkrahn3@gatech.edu::d93b9294-b2b2-45e8-9cf4-cd78c0ea5b57" providerId="AD" clId="Web-{CEC4DAE5-09DD-EF6B-7C99-F68F7C1593AA}" dt="2022-04-11T16:15:48.883" v="30"/>
          <ac:picMkLst>
            <pc:docMk/>
            <pc:sldMk cId="2028872166" sldId="287"/>
            <ac:picMk id="4" creationId="{8EF00886-7409-EE32-15B6-1BF0F442EA04}"/>
          </ac:picMkLst>
        </pc:picChg>
        <pc:picChg chg="add del mod">
          <ac:chgData name="Krahn, Grace P" userId="S::gkrahn3@gatech.edu::d93b9294-b2b2-45e8-9cf4-cd78c0ea5b57" providerId="AD" clId="Web-{CEC4DAE5-09DD-EF6B-7C99-F68F7C1593AA}" dt="2022-04-11T16:12:05.830" v="18"/>
          <ac:picMkLst>
            <pc:docMk/>
            <pc:sldMk cId="2028872166" sldId="287"/>
            <ac:picMk id="5" creationId="{4CE6BFC8-7734-157C-29F2-3626BF59BF71}"/>
          </ac:picMkLst>
        </pc:picChg>
        <pc:picChg chg="add mod modCrop">
          <ac:chgData name="Krahn, Grace P" userId="S::gkrahn3@gatech.edu::d93b9294-b2b2-45e8-9cf4-cd78c0ea5b57" providerId="AD" clId="Web-{CEC4DAE5-09DD-EF6B-7C99-F68F7C1593AA}" dt="2022-04-11T16:18:13.559" v="50"/>
          <ac:picMkLst>
            <pc:docMk/>
            <pc:sldMk cId="2028872166" sldId="287"/>
            <ac:picMk id="6" creationId="{DB3CC82E-201B-626E-EBE4-B096AAD1250F}"/>
          </ac:picMkLst>
        </pc:picChg>
        <pc:picChg chg="add mod">
          <ac:chgData name="Krahn, Grace P" userId="S::gkrahn3@gatech.edu::d93b9294-b2b2-45e8-9cf4-cd78c0ea5b57" providerId="AD" clId="Web-{CEC4DAE5-09DD-EF6B-7C99-F68F7C1593AA}" dt="2022-04-11T16:17:45.277" v="48" actId="1076"/>
          <ac:picMkLst>
            <pc:docMk/>
            <pc:sldMk cId="2028872166" sldId="287"/>
            <ac:picMk id="7" creationId="{DD1848B5-1BF2-73C4-FABE-2BB113BA8AE1}"/>
          </ac:picMkLst>
        </pc:picChg>
        <pc:picChg chg="add mod ord modCrop">
          <ac:chgData name="Krahn, Grace P" userId="S::gkrahn3@gatech.edu::d93b9294-b2b2-45e8-9cf4-cd78c0ea5b57" providerId="AD" clId="Web-{CEC4DAE5-09DD-EF6B-7C99-F68F7C1593AA}" dt="2022-04-11T16:18:58.061" v="57" actId="1076"/>
          <ac:picMkLst>
            <pc:docMk/>
            <pc:sldMk cId="2028872166" sldId="287"/>
            <ac:picMk id="8" creationId="{85CC773F-C7C0-B8C3-940A-5C287512430A}"/>
          </ac:picMkLst>
        </pc:picChg>
      </pc:sldChg>
    </pc:docChg>
  </pc:docChgLst>
  <pc:docChgLst>
    <pc:chgData name="Krahn, Grace P" userId="S::gkrahn3@gatech.edu::d93b9294-b2b2-45e8-9cf4-cd78c0ea5b57" providerId="AD" clId="Web-{782D057A-0F23-AD79-6427-264AEC6CB065}"/>
    <pc:docChg chg="modSld">
      <pc:chgData name="Krahn, Grace P" userId="S::gkrahn3@gatech.edu::d93b9294-b2b2-45e8-9cf4-cd78c0ea5b57" providerId="AD" clId="Web-{782D057A-0F23-AD79-6427-264AEC6CB065}" dt="2022-04-11T15:42:53.534" v="276" actId="20577"/>
      <pc:docMkLst>
        <pc:docMk/>
      </pc:docMkLst>
      <pc:sldChg chg="modSp">
        <pc:chgData name="Krahn, Grace P" userId="S::gkrahn3@gatech.edu::d93b9294-b2b2-45e8-9cf4-cd78c0ea5b57" providerId="AD" clId="Web-{782D057A-0F23-AD79-6427-264AEC6CB065}" dt="2022-04-11T15:00:39.425" v="26" actId="1076"/>
        <pc:sldMkLst>
          <pc:docMk/>
          <pc:sldMk cId="1497406408" sldId="261"/>
        </pc:sldMkLst>
        <pc:spChg chg="mod">
          <ac:chgData name="Krahn, Grace P" userId="S::gkrahn3@gatech.edu::d93b9294-b2b2-45e8-9cf4-cd78c0ea5b57" providerId="AD" clId="Web-{782D057A-0F23-AD79-6427-264AEC6CB065}" dt="2022-04-11T15:00:19.377" v="22"/>
          <ac:spMkLst>
            <pc:docMk/>
            <pc:sldMk cId="1497406408" sldId="261"/>
            <ac:spMk id="29" creationId="{4C3E6B0F-5E36-54B4-A8E1-D284C7DD6D16}"/>
          </ac:spMkLst>
        </pc:spChg>
        <pc:picChg chg="mod ord">
          <ac:chgData name="Krahn, Grace P" userId="S::gkrahn3@gatech.edu::d93b9294-b2b2-45e8-9cf4-cd78c0ea5b57" providerId="AD" clId="Web-{782D057A-0F23-AD79-6427-264AEC6CB065}" dt="2022-04-11T15:00:39.425" v="26" actId="1076"/>
          <ac:picMkLst>
            <pc:docMk/>
            <pc:sldMk cId="1497406408" sldId="261"/>
            <ac:picMk id="35" creationId="{7EA1AE49-2496-BD57-8D88-1512DB472799}"/>
          </ac:picMkLst>
        </pc:picChg>
      </pc:sldChg>
      <pc:sldChg chg="modSp">
        <pc:chgData name="Krahn, Grace P" userId="S::gkrahn3@gatech.edu::d93b9294-b2b2-45e8-9cf4-cd78c0ea5b57" providerId="AD" clId="Web-{782D057A-0F23-AD79-6427-264AEC6CB065}" dt="2022-04-11T15:07:47.638" v="30" actId="20577"/>
        <pc:sldMkLst>
          <pc:docMk/>
          <pc:sldMk cId="3523964350" sldId="267"/>
        </pc:sldMkLst>
        <pc:spChg chg="mod">
          <ac:chgData name="Krahn, Grace P" userId="S::gkrahn3@gatech.edu::d93b9294-b2b2-45e8-9cf4-cd78c0ea5b57" providerId="AD" clId="Web-{782D057A-0F23-AD79-6427-264AEC6CB065}" dt="2022-04-11T15:07:47.638" v="30" actId="20577"/>
          <ac:spMkLst>
            <pc:docMk/>
            <pc:sldMk cId="3523964350" sldId="267"/>
            <ac:spMk id="5" creationId="{34202EF4-BE1D-8146-9846-177F3B789037}"/>
          </ac:spMkLst>
        </pc:spChg>
      </pc:sldChg>
      <pc:sldChg chg="addSp delSp modSp">
        <pc:chgData name="Krahn, Grace P" userId="S::gkrahn3@gatech.edu::d93b9294-b2b2-45e8-9cf4-cd78c0ea5b57" providerId="AD" clId="Web-{782D057A-0F23-AD79-6427-264AEC6CB065}" dt="2022-04-11T15:09:34.438" v="43"/>
        <pc:sldMkLst>
          <pc:docMk/>
          <pc:sldMk cId="501126944" sldId="269"/>
        </pc:sldMkLst>
        <pc:spChg chg="add del mod">
          <ac:chgData name="Krahn, Grace P" userId="S::gkrahn3@gatech.edu::d93b9294-b2b2-45e8-9cf4-cd78c0ea5b57" providerId="AD" clId="Web-{782D057A-0F23-AD79-6427-264AEC6CB065}" dt="2022-04-11T15:09:34.438" v="42"/>
          <ac:spMkLst>
            <pc:docMk/>
            <pc:sldMk cId="501126944" sldId="269"/>
            <ac:spMk id="3" creationId="{32C1E088-21A5-A0EE-01CD-84137554C586}"/>
          </ac:spMkLst>
        </pc:spChg>
        <pc:picChg chg="add del mod">
          <ac:chgData name="Krahn, Grace P" userId="S::gkrahn3@gatech.edu::d93b9294-b2b2-45e8-9cf4-cd78c0ea5b57" providerId="AD" clId="Web-{782D057A-0F23-AD79-6427-264AEC6CB065}" dt="2022-04-11T15:09:34.438" v="43"/>
          <ac:picMkLst>
            <pc:docMk/>
            <pc:sldMk cId="501126944" sldId="269"/>
            <ac:picMk id="2" creationId="{B2EA62BD-0D28-513A-5BCD-A83CB6BE4020}"/>
          </ac:picMkLst>
        </pc:picChg>
      </pc:sldChg>
      <pc:sldChg chg="modSp">
        <pc:chgData name="Krahn, Grace P" userId="S::gkrahn3@gatech.edu::d93b9294-b2b2-45e8-9cf4-cd78c0ea5b57" providerId="AD" clId="Web-{782D057A-0F23-AD79-6427-264AEC6CB065}" dt="2022-04-11T15:42:53.534" v="276" actId="20577"/>
        <pc:sldMkLst>
          <pc:docMk/>
          <pc:sldMk cId="3751928794" sldId="273"/>
        </pc:sldMkLst>
        <pc:spChg chg="mod">
          <ac:chgData name="Krahn, Grace P" userId="S::gkrahn3@gatech.edu::d93b9294-b2b2-45e8-9cf4-cd78c0ea5b57" providerId="AD" clId="Web-{782D057A-0F23-AD79-6427-264AEC6CB065}" dt="2022-04-11T15:42:53.534" v="276" actId="20577"/>
          <ac:spMkLst>
            <pc:docMk/>
            <pc:sldMk cId="3751928794" sldId="273"/>
            <ac:spMk id="5" creationId="{34202EF4-BE1D-8146-9846-177F3B789037}"/>
          </ac:spMkLst>
        </pc:spChg>
      </pc:sldChg>
    </pc:docChg>
  </pc:docChgLst>
  <pc:docChgLst>
    <pc:chgData name="Qiu, Eric" userId="c99cc1dd-98e7-4151-8180-8856ca1cb60f" providerId="ADAL" clId="{AC54199C-D022-437C-8CC5-1F8B3A1DAFAC}"/>
    <pc:docChg chg="undo custSel modSld">
      <pc:chgData name="Qiu, Eric" userId="c99cc1dd-98e7-4151-8180-8856ca1cb60f" providerId="ADAL" clId="{AC54199C-D022-437C-8CC5-1F8B3A1DAFAC}" dt="2022-04-11T16:58:00.864" v="189" actId="20577"/>
      <pc:docMkLst>
        <pc:docMk/>
      </pc:docMkLst>
      <pc:sldChg chg="modSp mod">
        <pc:chgData name="Qiu, Eric" userId="c99cc1dd-98e7-4151-8180-8856ca1cb60f" providerId="ADAL" clId="{AC54199C-D022-437C-8CC5-1F8B3A1DAFAC}" dt="2022-04-11T16:58:00.864" v="189" actId="20577"/>
        <pc:sldMkLst>
          <pc:docMk/>
          <pc:sldMk cId="3159711353" sldId="268"/>
        </pc:sldMkLst>
        <pc:spChg chg="mod">
          <ac:chgData name="Qiu, Eric" userId="c99cc1dd-98e7-4151-8180-8856ca1cb60f" providerId="ADAL" clId="{AC54199C-D022-437C-8CC5-1F8B3A1DAFAC}" dt="2022-04-11T16:58:00.864" v="189" actId="20577"/>
          <ac:spMkLst>
            <pc:docMk/>
            <pc:sldMk cId="3159711353" sldId="268"/>
            <ac:spMk id="4" creationId="{706A601C-F7AC-0C4F-9F21-FDFB1BAE4C2D}"/>
          </ac:spMkLst>
        </pc:spChg>
      </pc:sldChg>
      <pc:sldChg chg="addSp delSp modSp mod">
        <pc:chgData name="Qiu, Eric" userId="c99cc1dd-98e7-4151-8180-8856ca1cb60f" providerId="ADAL" clId="{AC54199C-D022-437C-8CC5-1F8B3A1DAFAC}" dt="2022-04-11T16:52:54.646" v="186" actId="1076"/>
        <pc:sldMkLst>
          <pc:docMk/>
          <pc:sldMk cId="4259583617" sldId="281"/>
        </pc:sldMkLst>
        <pc:spChg chg="mod">
          <ac:chgData name="Qiu, Eric" userId="c99cc1dd-98e7-4151-8180-8856ca1cb60f" providerId="ADAL" clId="{AC54199C-D022-437C-8CC5-1F8B3A1DAFAC}" dt="2022-04-11T16:38:36.389" v="14" actId="1076"/>
          <ac:spMkLst>
            <pc:docMk/>
            <pc:sldMk cId="4259583617" sldId="281"/>
            <ac:spMk id="3" creationId="{0689523F-0D68-FBFC-F4F2-ED07CBFA37FD}"/>
          </ac:spMkLst>
        </pc:spChg>
        <pc:spChg chg="add mod">
          <ac:chgData name="Qiu, Eric" userId="c99cc1dd-98e7-4151-8180-8856ca1cb60f" providerId="ADAL" clId="{AC54199C-D022-437C-8CC5-1F8B3A1DAFAC}" dt="2022-04-11T16:38:36.389" v="14" actId="1076"/>
          <ac:spMkLst>
            <pc:docMk/>
            <pc:sldMk cId="4259583617" sldId="281"/>
            <ac:spMk id="7" creationId="{37D91B49-4AA6-4C81-8BF9-E57EA94B72C4}"/>
          </ac:spMkLst>
        </pc:spChg>
        <pc:graphicFrameChg chg="mod">
          <ac:chgData name="Qiu, Eric" userId="c99cc1dd-98e7-4151-8180-8856ca1cb60f" providerId="ADAL" clId="{AC54199C-D022-437C-8CC5-1F8B3A1DAFAC}" dt="2022-04-11T16:41:23.120" v="134"/>
          <ac:graphicFrameMkLst>
            <pc:docMk/>
            <pc:sldMk cId="4259583617" sldId="281"/>
            <ac:graphicFrameMk id="2" creationId="{27E7CD99-E7FB-7DF0-2FA7-88A30D128408}"/>
          </ac:graphicFrameMkLst>
        </pc:graphicFrameChg>
        <pc:graphicFrameChg chg="mod">
          <ac:chgData name="Qiu, Eric" userId="c99cc1dd-98e7-4151-8180-8856ca1cb60f" providerId="ADAL" clId="{AC54199C-D022-437C-8CC5-1F8B3A1DAFAC}" dt="2022-04-11T16:41:45.095" v="141" actId="1076"/>
          <ac:graphicFrameMkLst>
            <pc:docMk/>
            <pc:sldMk cId="4259583617" sldId="281"/>
            <ac:graphicFrameMk id="6" creationId="{00000000-0008-0000-0500-000002000000}"/>
          </ac:graphicFrameMkLst>
        </pc:graphicFrameChg>
        <pc:graphicFrameChg chg="add del mod modGraphic">
          <ac:chgData name="Qiu, Eric" userId="c99cc1dd-98e7-4151-8180-8856ca1cb60f" providerId="ADAL" clId="{AC54199C-D022-437C-8CC5-1F8B3A1DAFAC}" dt="2022-04-11T16:52:54.646" v="186" actId="1076"/>
          <ac:graphicFrameMkLst>
            <pc:docMk/>
            <pc:sldMk cId="4259583617" sldId="281"/>
            <ac:graphicFrameMk id="8" creationId="{9688E3E5-2E8B-4D1C-84D3-FAAAB681A495}"/>
          </ac:graphicFrameMkLst>
        </pc:graphicFrameChg>
        <pc:graphicFrameChg chg="mod">
          <ac:chgData name="Qiu, Eric" userId="c99cc1dd-98e7-4151-8180-8856ca1cb60f" providerId="ADAL" clId="{AC54199C-D022-437C-8CC5-1F8B3A1DAFAC}" dt="2022-04-11T16:38:36.389" v="14" actId="1076"/>
          <ac:graphicFrameMkLst>
            <pc:docMk/>
            <pc:sldMk cId="4259583617" sldId="281"/>
            <ac:graphicFrameMk id="9" creationId="{75C6C673-1477-245A-F685-E349931BBA6C}"/>
          </ac:graphicFrameMkLst>
        </pc:graphicFrameChg>
      </pc:sldChg>
    </pc:docChg>
  </pc:docChgLst>
  <pc:docChgLst>
    <pc:chgData name="Qiu, Eric" userId="S::eqiu7@gatech.edu::c99cc1dd-98e7-4151-8180-8856ca1cb60f" providerId="AD" clId="Web-{A39DBAD9-9012-BF4B-A93A-C5F967F547B3}"/>
    <pc:docChg chg="modSld">
      <pc:chgData name="Qiu, Eric" userId="S::eqiu7@gatech.edu::c99cc1dd-98e7-4151-8180-8856ca1cb60f" providerId="AD" clId="Web-{A39DBAD9-9012-BF4B-A93A-C5F967F547B3}" dt="2022-04-11T18:12:45.090" v="10" actId="14100"/>
      <pc:docMkLst>
        <pc:docMk/>
      </pc:docMkLst>
      <pc:sldChg chg="addSp delSp modSp">
        <pc:chgData name="Qiu, Eric" userId="S::eqiu7@gatech.edu::c99cc1dd-98e7-4151-8180-8856ca1cb60f" providerId="AD" clId="Web-{A39DBAD9-9012-BF4B-A93A-C5F967F547B3}" dt="2022-04-11T18:12:45.090" v="10" actId="14100"/>
        <pc:sldMkLst>
          <pc:docMk/>
          <pc:sldMk cId="4259583617" sldId="281"/>
        </pc:sldMkLst>
        <pc:graphicFrameChg chg="add mod">
          <ac:chgData name="Qiu, Eric" userId="S::eqiu7@gatech.edu::c99cc1dd-98e7-4151-8180-8856ca1cb60f" providerId="AD" clId="Web-{A39DBAD9-9012-BF4B-A93A-C5F967F547B3}" dt="2022-04-11T18:12:45.090" v="10" actId="14100"/>
          <ac:graphicFrameMkLst>
            <pc:docMk/>
            <pc:sldMk cId="4259583617" sldId="281"/>
            <ac:graphicFrameMk id="11" creationId="{00000000-0008-0000-0500-000002000000}"/>
          </ac:graphicFrameMkLst>
        </pc:graphicFrameChg>
        <pc:picChg chg="add del mod">
          <ac:chgData name="Qiu, Eric" userId="S::eqiu7@gatech.edu::c99cc1dd-98e7-4151-8180-8856ca1cb60f" providerId="AD" clId="Web-{A39DBAD9-9012-BF4B-A93A-C5F967F547B3}" dt="2022-04-11T18:12:11.573" v="7"/>
          <ac:picMkLst>
            <pc:docMk/>
            <pc:sldMk cId="4259583617" sldId="281"/>
            <ac:picMk id="10" creationId="{A102FDA2-EF71-7A0D-31F5-5A6DF093E0AF}"/>
          </ac:picMkLst>
        </pc:picChg>
      </pc:sldChg>
    </pc:docChg>
  </pc:docChgLst>
  <pc:docChgLst>
    <pc:chgData name="Krahn, Grace P" userId="S::gkrahn3@gatech.edu::d93b9294-b2b2-45e8-9cf4-cd78c0ea5b57" providerId="AD" clId="Web-{1D3216F7-F23B-CAAF-2ED9-638CBAE973B5}"/>
    <pc:docChg chg="addSld delSld modSld sldOrd">
      <pc:chgData name="Krahn, Grace P" userId="S::gkrahn3@gatech.edu::d93b9294-b2b2-45e8-9cf4-cd78c0ea5b57" providerId="AD" clId="Web-{1D3216F7-F23B-CAAF-2ED9-638CBAE973B5}" dt="2022-04-08T05:14:12.631" v="1254" actId="20577"/>
      <pc:docMkLst>
        <pc:docMk/>
      </pc:docMkLst>
      <pc:sldChg chg="modSp">
        <pc:chgData name="Krahn, Grace P" userId="S::gkrahn3@gatech.edu::d93b9294-b2b2-45e8-9cf4-cd78c0ea5b57" providerId="AD" clId="Web-{1D3216F7-F23B-CAAF-2ED9-638CBAE973B5}" dt="2022-04-07T19:39:38.298" v="141" actId="20577"/>
        <pc:sldMkLst>
          <pc:docMk/>
          <pc:sldMk cId="1223835848" sldId="258"/>
        </pc:sldMkLst>
        <pc:spChg chg="mod">
          <ac:chgData name="Krahn, Grace P" userId="S::gkrahn3@gatech.edu::d93b9294-b2b2-45e8-9cf4-cd78c0ea5b57" providerId="AD" clId="Web-{1D3216F7-F23B-CAAF-2ED9-638CBAE973B5}" dt="2022-04-07T19:39:38.298" v="141" actId="20577"/>
          <ac:spMkLst>
            <pc:docMk/>
            <pc:sldMk cId="1223835848" sldId="258"/>
            <ac:spMk id="4" creationId="{706A601C-F7AC-0C4F-9F21-FDFB1BAE4C2D}"/>
          </ac:spMkLst>
        </pc:spChg>
      </pc:sldChg>
      <pc:sldChg chg="modSp">
        <pc:chgData name="Krahn, Grace P" userId="S::gkrahn3@gatech.edu::d93b9294-b2b2-45e8-9cf4-cd78c0ea5b57" providerId="AD" clId="Web-{1D3216F7-F23B-CAAF-2ED9-638CBAE973B5}" dt="2022-04-07T19:35:02.820" v="118" actId="1076"/>
        <pc:sldMkLst>
          <pc:docMk/>
          <pc:sldMk cId="3897960281" sldId="260"/>
        </pc:sldMkLst>
        <pc:spChg chg="mod">
          <ac:chgData name="Krahn, Grace P" userId="S::gkrahn3@gatech.edu::d93b9294-b2b2-45e8-9cf4-cd78c0ea5b57" providerId="AD" clId="Web-{1D3216F7-F23B-CAAF-2ED9-638CBAE973B5}" dt="2022-04-07T19:35:02.820" v="118" actId="1076"/>
          <ac:spMkLst>
            <pc:docMk/>
            <pc:sldMk cId="3897960281" sldId="260"/>
            <ac:spMk id="2" creationId="{9C0E95FB-AFDA-C24E-BDC1-87184FFF62A0}"/>
          </ac:spMkLst>
        </pc:spChg>
        <pc:spChg chg="mod">
          <ac:chgData name="Krahn, Grace P" userId="S::gkrahn3@gatech.edu::d93b9294-b2b2-45e8-9cf4-cd78c0ea5b57" providerId="AD" clId="Web-{1D3216F7-F23B-CAAF-2ED9-638CBAE973B5}" dt="2022-04-07T19:34:07.396" v="117" actId="14100"/>
          <ac:spMkLst>
            <pc:docMk/>
            <pc:sldMk cId="3897960281" sldId="260"/>
            <ac:spMk id="3" creationId="{B7E66134-3B68-CA46-9583-81F439EB81A2}"/>
          </ac:spMkLst>
        </pc:spChg>
      </pc:sldChg>
      <pc:sldChg chg="modSp add replId">
        <pc:chgData name="Krahn, Grace P" userId="S::gkrahn3@gatech.edu::d93b9294-b2b2-45e8-9cf4-cd78c0ea5b57" providerId="AD" clId="Web-{1D3216F7-F23B-CAAF-2ED9-638CBAE973B5}" dt="2022-04-08T05:00:34.751" v="1124" actId="20577"/>
        <pc:sldMkLst>
          <pc:docMk/>
          <pc:sldMk cId="1497406408" sldId="261"/>
        </pc:sldMkLst>
        <pc:spChg chg="mod">
          <ac:chgData name="Krahn, Grace P" userId="S::gkrahn3@gatech.edu::d93b9294-b2b2-45e8-9cf4-cd78c0ea5b57" providerId="AD" clId="Web-{1D3216F7-F23B-CAAF-2ED9-638CBAE973B5}" dt="2022-04-07T19:39:28.235" v="137" actId="20577"/>
          <ac:spMkLst>
            <pc:docMk/>
            <pc:sldMk cId="1497406408" sldId="261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8T05:00:34.751" v="1124" actId="20577"/>
          <ac:spMkLst>
            <pc:docMk/>
            <pc:sldMk cId="1497406408" sldId="261"/>
            <ac:spMk id="5" creationId="{34202EF4-BE1D-8146-9846-177F3B789037}"/>
          </ac:spMkLst>
        </pc:spChg>
      </pc:sldChg>
      <pc:sldChg chg="modSp add ord replId">
        <pc:chgData name="Krahn, Grace P" userId="S::gkrahn3@gatech.edu::d93b9294-b2b2-45e8-9cf4-cd78c0ea5b57" providerId="AD" clId="Web-{1D3216F7-F23B-CAAF-2ED9-638CBAE973B5}" dt="2022-04-08T05:07:21.261" v="1173" actId="20577"/>
        <pc:sldMkLst>
          <pc:docMk/>
          <pc:sldMk cId="949972195" sldId="262"/>
        </pc:sldMkLst>
        <pc:spChg chg="mod">
          <ac:chgData name="Krahn, Grace P" userId="S::gkrahn3@gatech.edu::d93b9294-b2b2-45e8-9cf4-cd78c0ea5b57" providerId="AD" clId="Web-{1D3216F7-F23B-CAAF-2ED9-638CBAE973B5}" dt="2022-04-07T19:47:58.534" v="337" actId="20577"/>
          <ac:spMkLst>
            <pc:docMk/>
            <pc:sldMk cId="949972195" sldId="262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8T05:07:21.261" v="1173" actId="20577"/>
          <ac:spMkLst>
            <pc:docMk/>
            <pc:sldMk cId="949972195" sldId="262"/>
            <ac:spMk id="5" creationId="{34202EF4-BE1D-8146-9846-177F3B789037}"/>
          </ac:spMkLst>
        </pc:spChg>
      </pc:sldChg>
      <pc:sldChg chg="modSp add ord replId">
        <pc:chgData name="Krahn, Grace P" userId="S::gkrahn3@gatech.edu::d93b9294-b2b2-45e8-9cf4-cd78c0ea5b57" providerId="AD" clId="Web-{1D3216F7-F23B-CAAF-2ED9-638CBAE973B5}" dt="2022-04-08T05:14:12.631" v="1254" actId="20577"/>
        <pc:sldMkLst>
          <pc:docMk/>
          <pc:sldMk cId="2112717313" sldId="263"/>
        </pc:sldMkLst>
        <pc:spChg chg="mod">
          <ac:chgData name="Krahn, Grace P" userId="S::gkrahn3@gatech.edu::d93b9294-b2b2-45e8-9cf4-cd78c0ea5b57" providerId="AD" clId="Web-{1D3216F7-F23B-CAAF-2ED9-638CBAE973B5}" dt="2022-04-07T20:33:12.629" v="442" actId="20577"/>
          <ac:spMkLst>
            <pc:docMk/>
            <pc:sldMk cId="2112717313" sldId="263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8T05:14:12.631" v="1254" actId="20577"/>
          <ac:spMkLst>
            <pc:docMk/>
            <pc:sldMk cId="2112717313" sldId="263"/>
            <ac:spMk id="5" creationId="{34202EF4-BE1D-8146-9846-177F3B789037}"/>
          </ac:spMkLst>
        </pc:spChg>
      </pc:sldChg>
      <pc:sldChg chg="modSp add ord replId">
        <pc:chgData name="Krahn, Grace P" userId="S::gkrahn3@gatech.edu::d93b9294-b2b2-45e8-9cf4-cd78c0ea5b57" providerId="AD" clId="Web-{1D3216F7-F23B-CAAF-2ED9-638CBAE973B5}" dt="2022-04-08T05:00:04.532" v="1116"/>
        <pc:sldMkLst>
          <pc:docMk/>
          <pc:sldMk cId="3594491645" sldId="264"/>
        </pc:sldMkLst>
        <pc:spChg chg="mod">
          <ac:chgData name="Krahn, Grace P" userId="S::gkrahn3@gatech.edu::d93b9294-b2b2-45e8-9cf4-cd78c0ea5b57" providerId="AD" clId="Web-{1D3216F7-F23B-CAAF-2ED9-638CBAE973B5}" dt="2022-04-07T20:11:32.744" v="392" actId="20577"/>
          <ac:spMkLst>
            <pc:docMk/>
            <pc:sldMk cId="3594491645" sldId="264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7T20:16:49.254" v="419" actId="20577"/>
          <ac:spMkLst>
            <pc:docMk/>
            <pc:sldMk cId="3594491645" sldId="264"/>
            <ac:spMk id="5" creationId="{34202EF4-BE1D-8146-9846-177F3B789037}"/>
          </ac:spMkLst>
        </pc:spChg>
      </pc:sldChg>
      <pc:sldChg chg="modSp add ord replId">
        <pc:chgData name="Krahn, Grace P" userId="S::gkrahn3@gatech.edu::d93b9294-b2b2-45e8-9cf4-cd78c0ea5b57" providerId="AD" clId="Web-{1D3216F7-F23B-CAAF-2ED9-638CBAE973B5}" dt="2022-04-08T05:00:08.501" v="1117"/>
        <pc:sldMkLst>
          <pc:docMk/>
          <pc:sldMk cId="1184370411" sldId="265"/>
        </pc:sldMkLst>
        <pc:spChg chg="mod">
          <ac:chgData name="Krahn, Grace P" userId="S::gkrahn3@gatech.edu::d93b9294-b2b2-45e8-9cf4-cd78c0ea5b57" providerId="AD" clId="Web-{1D3216F7-F23B-CAAF-2ED9-638CBAE973B5}" dt="2022-04-07T20:17:52.771" v="430" actId="20577"/>
          <ac:spMkLst>
            <pc:docMk/>
            <pc:sldMk cId="1184370411" sldId="265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7T23:03:45.796" v="454" actId="20577"/>
          <ac:spMkLst>
            <pc:docMk/>
            <pc:sldMk cId="1184370411" sldId="265"/>
            <ac:spMk id="5" creationId="{34202EF4-BE1D-8146-9846-177F3B789037}"/>
          </ac:spMkLst>
        </pc:spChg>
      </pc:sldChg>
      <pc:sldChg chg="add del replId">
        <pc:chgData name="Krahn, Grace P" userId="S::gkrahn3@gatech.edu::d93b9294-b2b2-45e8-9cf4-cd78c0ea5b57" providerId="AD" clId="Web-{1D3216F7-F23B-CAAF-2ED9-638CBAE973B5}" dt="2022-04-07T20:33:37.770" v="445"/>
        <pc:sldMkLst>
          <pc:docMk/>
          <pc:sldMk cId="1086108954" sldId="266"/>
        </pc:sldMkLst>
      </pc:sldChg>
      <pc:sldChg chg="modSp add replId">
        <pc:chgData name="Krahn, Grace P" userId="S::gkrahn3@gatech.edu::d93b9294-b2b2-45e8-9cf4-cd78c0ea5b57" providerId="AD" clId="Web-{1D3216F7-F23B-CAAF-2ED9-638CBAE973B5}" dt="2022-04-08T04:43:30.833" v="991" actId="20577"/>
        <pc:sldMkLst>
          <pc:docMk/>
          <pc:sldMk cId="2592073450" sldId="266"/>
        </pc:sldMkLst>
        <pc:spChg chg="mod">
          <ac:chgData name="Krahn, Grace P" userId="S::gkrahn3@gatech.edu::d93b9294-b2b2-45e8-9cf4-cd78c0ea5b57" providerId="AD" clId="Web-{1D3216F7-F23B-CAAF-2ED9-638CBAE973B5}" dt="2022-04-07T23:43:34.721" v="486" actId="20577"/>
          <ac:spMkLst>
            <pc:docMk/>
            <pc:sldMk cId="2592073450" sldId="266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8T04:43:30.833" v="991" actId="20577"/>
          <ac:spMkLst>
            <pc:docMk/>
            <pc:sldMk cId="2592073450" sldId="266"/>
            <ac:spMk id="5" creationId="{34202EF4-BE1D-8146-9846-177F3B789037}"/>
          </ac:spMkLst>
        </pc:spChg>
      </pc:sldChg>
      <pc:sldChg chg="modSp add del replId">
        <pc:chgData name="Krahn, Grace P" userId="S::gkrahn3@gatech.edu::d93b9294-b2b2-45e8-9cf4-cd78c0ea5b57" providerId="AD" clId="Web-{1D3216F7-F23B-CAAF-2ED9-638CBAE973B5}" dt="2022-04-07T20:33:49.661" v="450"/>
        <pc:sldMkLst>
          <pc:docMk/>
          <pc:sldMk cId="4227921875" sldId="266"/>
        </pc:sldMkLst>
        <pc:spChg chg="mod">
          <ac:chgData name="Krahn, Grace P" userId="S::gkrahn3@gatech.edu::d93b9294-b2b2-45e8-9cf4-cd78c0ea5b57" providerId="AD" clId="Web-{1D3216F7-F23B-CAAF-2ED9-638CBAE973B5}" dt="2022-04-07T20:33:47.958" v="449" actId="20577"/>
          <ac:spMkLst>
            <pc:docMk/>
            <pc:sldMk cId="4227921875" sldId="266"/>
            <ac:spMk id="4" creationId="{706A601C-F7AC-0C4F-9F21-FDFB1BAE4C2D}"/>
          </ac:spMkLst>
        </pc:spChg>
      </pc:sldChg>
      <pc:sldChg chg="add del replId">
        <pc:chgData name="Krahn, Grace P" userId="S::gkrahn3@gatech.edu::d93b9294-b2b2-45e8-9cf4-cd78c0ea5b57" providerId="AD" clId="Web-{1D3216F7-F23B-CAAF-2ED9-638CBAE973B5}" dt="2022-04-07T23:43:40.737" v="488"/>
        <pc:sldMkLst>
          <pc:docMk/>
          <pc:sldMk cId="979489448" sldId="267"/>
        </pc:sldMkLst>
      </pc:sldChg>
      <pc:sldChg chg="modSp add replId">
        <pc:chgData name="Krahn, Grace P" userId="S::gkrahn3@gatech.edu::d93b9294-b2b2-45e8-9cf4-cd78c0ea5b57" providerId="AD" clId="Web-{1D3216F7-F23B-CAAF-2ED9-638CBAE973B5}" dt="2022-04-07T23:48:28.807" v="595" actId="20577"/>
        <pc:sldMkLst>
          <pc:docMk/>
          <pc:sldMk cId="3523964350" sldId="267"/>
        </pc:sldMkLst>
        <pc:spChg chg="mod">
          <ac:chgData name="Krahn, Grace P" userId="S::gkrahn3@gatech.edu::d93b9294-b2b2-45e8-9cf4-cd78c0ea5b57" providerId="AD" clId="Web-{1D3216F7-F23B-CAAF-2ED9-638CBAE973B5}" dt="2022-04-07T23:45:42.927" v="538" actId="20577"/>
          <ac:spMkLst>
            <pc:docMk/>
            <pc:sldMk cId="3523964350" sldId="267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7T23:48:28.807" v="595" actId="20577"/>
          <ac:spMkLst>
            <pc:docMk/>
            <pc:sldMk cId="3523964350" sldId="267"/>
            <ac:spMk id="5" creationId="{34202EF4-BE1D-8146-9846-177F3B789037}"/>
          </ac:spMkLst>
        </pc:spChg>
      </pc:sldChg>
      <pc:sldChg chg="modSp add replId">
        <pc:chgData name="Krahn, Grace P" userId="S::gkrahn3@gatech.edu::d93b9294-b2b2-45e8-9cf4-cd78c0ea5b57" providerId="AD" clId="Web-{1D3216F7-F23B-CAAF-2ED9-638CBAE973B5}" dt="2022-04-07T23:50:41.029" v="624" actId="20577"/>
        <pc:sldMkLst>
          <pc:docMk/>
          <pc:sldMk cId="3159711353" sldId="268"/>
        </pc:sldMkLst>
        <pc:spChg chg="mod">
          <ac:chgData name="Krahn, Grace P" userId="S::gkrahn3@gatech.edu::d93b9294-b2b2-45e8-9cf4-cd78c0ea5b57" providerId="AD" clId="Web-{1D3216F7-F23B-CAAF-2ED9-638CBAE973B5}" dt="2022-04-07T23:50:41.029" v="624" actId="20577"/>
          <ac:spMkLst>
            <pc:docMk/>
            <pc:sldMk cId="3159711353" sldId="268"/>
            <ac:spMk id="5" creationId="{34202EF4-BE1D-8146-9846-177F3B789037}"/>
          </ac:spMkLst>
        </pc:spChg>
      </pc:sldChg>
      <pc:sldChg chg="addSp delSp modSp add del replId">
        <pc:chgData name="Krahn, Grace P" userId="S::gkrahn3@gatech.edu::d93b9294-b2b2-45e8-9cf4-cd78c0ea5b57" providerId="AD" clId="Web-{1D3216F7-F23B-CAAF-2ED9-638CBAE973B5}" dt="2022-04-07T23:49:13.950" v="600"/>
        <pc:sldMkLst>
          <pc:docMk/>
          <pc:sldMk cId="4200713666" sldId="268"/>
        </pc:sldMkLst>
        <pc:spChg chg="add del mod">
          <ac:chgData name="Krahn, Grace P" userId="S::gkrahn3@gatech.edu::d93b9294-b2b2-45e8-9cf4-cd78c0ea5b57" providerId="AD" clId="Web-{1D3216F7-F23B-CAAF-2ED9-638CBAE973B5}" dt="2022-04-07T23:48:39.495" v="599"/>
          <ac:spMkLst>
            <pc:docMk/>
            <pc:sldMk cId="4200713666" sldId="268"/>
            <ac:spMk id="2" creationId="{A0C2CC85-8D5C-712E-B7A3-80C3D90979DD}"/>
          </ac:spMkLst>
        </pc:spChg>
        <pc:spChg chg="mod">
          <ac:chgData name="Krahn, Grace P" userId="S::gkrahn3@gatech.edu::d93b9294-b2b2-45e8-9cf4-cd78c0ea5b57" providerId="AD" clId="Web-{1D3216F7-F23B-CAAF-2ED9-638CBAE973B5}" dt="2022-04-07T23:47:49.962" v="575" actId="20577"/>
          <ac:spMkLst>
            <pc:docMk/>
            <pc:sldMk cId="4200713666" sldId="268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7T23:47:53.228" v="576" actId="20577"/>
          <ac:spMkLst>
            <pc:docMk/>
            <pc:sldMk cId="4200713666" sldId="268"/>
            <ac:spMk id="5" creationId="{34202EF4-BE1D-8146-9846-177F3B789037}"/>
          </ac:spMkLst>
        </pc:spChg>
      </pc:sldChg>
      <pc:sldChg chg="modSp add replId">
        <pc:chgData name="Krahn, Grace P" userId="S::gkrahn3@gatech.edu::d93b9294-b2b2-45e8-9cf4-cd78c0ea5b57" providerId="AD" clId="Web-{1D3216F7-F23B-CAAF-2ED9-638CBAE973B5}" dt="2022-04-08T04:41:13.220" v="962" actId="20577"/>
        <pc:sldMkLst>
          <pc:docMk/>
          <pc:sldMk cId="501126944" sldId="269"/>
        </pc:sldMkLst>
        <pc:spChg chg="mod">
          <ac:chgData name="Krahn, Grace P" userId="S::gkrahn3@gatech.edu::d93b9294-b2b2-45e8-9cf4-cd78c0ea5b57" providerId="AD" clId="Web-{1D3216F7-F23B-CAAF-2ED9-638CBAE973B5}" dt="2022-04-08T03:44:48.561" v="637" actId="20577"/>
          <ac:spMkLst>
            <pc:docMk/>
            <pc:sldMk cId="501126944" sldId="269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8T04:41:13.220" v="962" actId="20577"/>
          <ac:spMkLst>
            <pc:docMk/>
            <pc:sldMk cId="501126944" sldId="269"/>
            <ac:spMk id="5" creationId="{34202EF4-BE1D-8146-9846-177F3B789037}"/>
          </ac:spMkLst>
        </pc:spChg>
      </pc:sldChg>
      <pc:sldChg chg="addSp delSp modSp add replId">
        <pc:chgData name="Krahn, Grace P" userId="S::gkrahn3@gatech.edu::d93b9294-b2b2-45e8-9cf4-cd78c0ea5b57" providerId="AD" clId="Web-{1D3216F7-F23B-CAAF-2ED9-638CBAE973B5}" dt="2022-04-08T04:46:43.463" v="1033" actId="20577"/>
        <pc:sldMkLst>
          <pc:docMk/>
          <pc:sldMk cId="3493726114" sldId="270"/>
        </pc:sldMkLst>
        <pc:spChg chg="add del">
          <ac:chgData name="Krahn, Grace P" userId="S::gkrahn3@gatech.edu::d93b9294-b2b2-45e8-9cf4-cd78c0ea5b57" providerId="AD" clId="Web-{1D3216F7-F23B-CAAF-2ED9-638CBAE973B5}" dt="2022-04-08T03:59:49.150" v="826"/>
          <ac:spMkLst>
            <pc:docMk/>
            <pc:sldMk cId="3493726114" sldId="270"/>
            <ac:spMk id="2" creationId="{3C741DE4-4687-565B-CB8B-9F625B325487}"/>
          </ac:spMkLst>
        </pc:spChg>
        <pc:spChg chg="mod">
          <ac:chgData name="Krahn, Grace P" userId="S::gkrahn3@gatech.edu::d93b9294-b2b2-45e8-9cf4-cd78c0ea5b57" providerId="AD" clId="Web-{1D3216F7-F23B-CAAF-2ED9-638CBAE973B5}" dt="2022-04-08T03:59:41.103" v="825" actId="20577"/>
          <ac:spMkLst>
            <pc:docMk/>
            <pc:sldMk cId="3493726114" sldId="270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8T04:46:43.463" v="1033" actId="20577"/>
          <ac:spMkLst>
            <pc:docMk/>
            <pc:sldMk cId="3493726114" sldId="270"/>
            <ac:spMk id="5" creationId="{34202EF4-BE1D-8146-9846-177F3B789037}"/>
          </ac:spMkLst>
        </pc:spChg>
      </pc:sldChg>
      <pc:sldChg chg="addSp delSp modSp add ord replId">
        <pc:chgData name="Krahn, Grace P" userId="S::gkrahn3@gatech.edu::d93b9294-b2b2-45e8-9cf4-cd78c0ea5b57" providerId="AD" clId="Web-{1D3216F7-F23B-CAAF-2ED9-638CBAE973B5}" dt="2022-04-08T04:39:27.071" v="876"/>
        <pc:sldMkLst>
          <pc:docMk/>
          <pc:sldMk cId="3265936768" sldId="271"/>
        </pc:sldMkLst>
        <pc:spChg chg="add del">
          <ac:chgData name="Krahn, Grace P" userId="S::gkrahn3@gatech.edu::d93b9294-b2b2-45e8-9cf4-cd78c0ea5b57" providerId="AD" clId="Web-{1D3216F7-F23B-CAAF-2ED9-638CBAE973B5}" dt="2022-04-08T04:39:27.071" v="876"/>
          <ac:spMkLst>
            <pc:docMk/>
            <pc:sldMk cId="3265936768" sldId="271"/>
            <ac:spMk id="2" creationId="{DE1FAF68-9662-140A-0D54-E76FF5B32D40}"/>
          </ac:spMkLst>
        </pc:spChg>
        <pc:spChg chg="mod">
          <ac:chgData name="Krahn, Grace P" userId="S::gkrahn3@gatech.edu::d93b9294-b2b2-45e8-9cf4-cd78c0ea5b57" providerId="AD" clId="Web-{1D3216F7-F23B-CAAF-2ED9-638CBAE973B5}" dt="2022-04-08T03:51:01.323" v="673" actId="20577"/>
          <ac:spMkLst>
            <pc:docMk/>
            <pc:sldMk cId="3265936768" sldId="271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8T03:59:00.352" v="817" actId="20577"/>
          <ac:spMkLst>
            <pc:docMk/>
            <pc:sldMk cId="3265936768" sldId="271"/>
            <ac:spMk id="5" creationId="{34202EF4-BE1D-8146-9846-177F3B789037}"/>
          </ac:spMkLst>
        </pc:spChg>
      </pc:sldChg>
      <pc:sldChg chg="modSp add replId">
        <pc:chgData name="Krahn, Grace P" userId="S::gkrahn3@gatech.edu::d93b9294-b2b2-45e8-9cf4-cd78c0ea5b57" providerId="AD" clId="Web-{1D3216F7-F23B-CAAF-2ED9-638CBAE973B5}" dt="2022-04-08T04:10:47.043" v="867" actId="20577"/>
        <pc:sldMkLst>
          <pc:docMk/>
          <pc:sldMk cId="2412168161" sldId="272"/>
        </pc:sldMkLst>
        <pc:spChg chg="mod">
          <ac:chgData name="Krahn, Grace P" userId="S::gkrahn3@gatech.edu::d93b9294-b2b2-45e8-9cf4-cd78c0ea5b57" providerId="AD" clId="Web-{1D3216F7-F23B-CAAF-2ED9-638CBAE973B5}" dt="2022-04-08T04:00:42.026" v="838" actId="20577"/>
          <ac:spMkLst>
            <pc:docMk/>
            <pc:sldMk cId="2412168161" sldId="272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8T04:10:47.043" v="867" actId="20577"/>
          <ac:spMkLst>
            <pc:docMk/>
            <pc:sldMk cId="2412168161" sldId="272"/>
            <ac:spMk id="5" creationId="{34202EF4-BE1D-8146-9846-177F3B789037}"/>
          </ac:spMkLst>
        </pc:spChg>
      </pc:sldChg>
      <pc:sldChg chg="modSp add replId">
        <pc:chgData name="Krahn, Grace P" userId="S::gkrahn3@gatech.edu::d93b9294-b2b2-45e8-9cf4-cd78c0ea5b57" providerId="AD" clId="Web-{1D3216F7-F23B-CAAF-2ED9-638CBAE973B5}" dt="2022-04-08T05:06:37.917" v="1132" actId="20577"/>
        <pc:sldMkLst>
          <pc:docMk/>
          <pc:sldMk cId="3751928794" sldId="273"/>
        </pc:sldMkLst>
        <pc:spChg chg="mod">
          <ac:chgData name="Krahn, Grace P" userId="S::gkrahn3@gatech.edu::d93b9294-b2b2-45e8-9cf4-cd78c0ea5b57" providerId="AD" clId="Web-{1D3216F7-F23B-CAAF-2ED9-638CBAE973B5}" dt="2022-04-08T04:12:30.687" v="875" actId="20577"/>
          <ac:spMkLst>
            <pc:docMk/>
            <pc:sldMk cId="3751928794" sldId="273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8T05:06:37.917" v="1132" actId="20577"/>
          <ac:spMkLst>
            <pc:docMk/>
            <pc:sldMk cId="3751928794" sldId="273"/>
            <ac:spMk id="5" creationId="{34202EF4-BE1D-8146-9846-177F3B789037}"/>
          </ac:spMkLst>
        </pc:spChg>
      </pc:sldChg>
      <pc:sldChg chg="addSp delSp modSp add del replId">
        <pc:chgData name="Krahn, Grace P" userId="S::gkrahn3@gatech.edu::d93b9294-b2b2-45e8-9cf4-cd78c0ea5b57" providerId="AD" clId="Web-{1D3216F7-F23B-CAAF-2ED9-638CBAE973B5}" dt="2022-04-08T04:45:44.993" v="1019"/>
        <pc:sldMkLst>
          <pc:docMk/>
          <pc:sldMk cId="578764680" sldId="274"/>
        </pc:sldMkLst>
        <pc:spChg chg="add del mod">
          <ac:chgData name="Krahn, Grace P" userId="S::gkrahn3@gatech.edu::d93b9294-b2b2-45e8-9cf4-cd78c0ea5b57" providerId="AD" clId="Web-{1D3216F7-F23B-CAAF-2ED9-638CBAE973B5}" dt="2022-04-08T04:44:04.662" v="1006"/>
          <ac:spMkLst>
            <pc:docMk/>
            <pc:sldMk cId="578764680" sldId="274"/>
            <ac:spMk id="3" creationId="{C5B486F4-03C4-C0C1-8481-44D9B3A0E8CB}"/>
          </ac:spMkLst>
        </pc:spChg>
        <pc:spChg chg="mod">
          <ac:chgData name="Krahn, Grace P" userId="S::gkrahn3@gatech.edu::d93b9294-b2b2-45e8-9cf4-cd78c0ea5b57" providerId="AD" clId="Web-{1D3216F7-F23B-CAAF-2ED9-638CBAE973B5}" dt="2022-04-08T04:44:08.818" v="1007" actId="20577"/>
          <ac:spMkLst>
            <pc:docMk/>
            <pc:sldMk cId="578764680" sldId="274"/>
            <ac:spMk id="4" creationId="{706A601C-F7AC-0C4F-9F21-FDFB1BAE4C2D}"/>
          </ac:spMkLst>
        </pc:spChg>
        <pc:spChg chg="del">
          <ac:chgData name="Krahn, Grace P" userId="S::gkrahn3@gatech.edu::d93b9294-b2b2-45e8-9cf4-cd78c0ea5b57" providerId="AD" clId="Web-{1D3216F7-F23B-CAAF-2ED9-638CBAE973B5}" dt="2022-04-08T04:43:39.864" v="998"/>
          <ac:spMkLst>
            <pc:docMk/>
            <pc:sldMk cId="578764680" sldId="274"/>
            <ac:spMk id="5" creationId="{34202EF4-BE1D-8146-9846-177F3B789037}"/>
          </ac:spMkLst>
        </pc:spChg>
      </pc:sldChg>
      <pc:sldChg chg="addSp delSp modSp add replId">
        <pc:chgData name="Krahn, Grace P" userId="S::gkrahn3@gatech.edu::d93b9294-b2b2-45e8-9cf4-cd78c0ea5b57" providerId="AD" clId="Web-{1D3216F7-F23B-CAAF-2ED9-638CBAE973B5}" dt="2022-04-08T04:48:00.261" v="1038"/>
        <pc:sldMkLst>
          <pc:docMk/>
          <pc:sldMk cId="263688334" sldId="275"/>
        </pc:sldMkLst>
        <pc:spChg chg="mod">
          <ac:chgData name="Krahn, Grace P" userId="S::gkrahn3@gatech.edu::d93b9294-b2b2-45e8-9cf4-cd78c0ea5b57" providerId="AD" clId="Web-{1D3216F7-F23B-CAAF-2ED9-638CBAE973B5}" dt="2022-04-08T04:48:00.261" v="1038"/>
          <ac:spMkLst>
            <pc:docMk/>
            <pc:sldMk cId="263688334" sldId="275"/>
            <ac:spMk id="2" creationId="{9C0E95FB-AFDA-C24E-BDC1-87184FFF62A0}"/>
          </ac:spMkLst>
        </pc:spChg>
        <pc:spChg chg="del">
          <ac:chgData name="Krahn, Grace P" userId="S::gkrahn3@gatech.edu::d93b9294-b2b2-45e8-9cf4-cd78c0ea5b57" providerId="AD" clId="Web-{1D3216F7-F23B-CAAF-2ED9-638CBAE973B5}" dt="2022-04-08T04:44:29.663" v="1011"/>
          <ac:spMkLst>
            <pc:docMk/>
            <pc:sldMk cId="263688334" sldId="275"/>
            <ac:spMk id="3" creationId="{B7E66134-3B68-CA46-9583-81F439EB81A2}"/>
          </ac:spMkLst>
        </pc:spChg>
        <pc:spChg chg="add del mod">
          <ac:chgData name="Krahn, Grace P" userId="S::gkrahn3@gatech.edu::d93b9294-b2b2-45e8-9cf4-cd78c0ea5b57" providerId="AD" clId="Web-{1D3216F7-F23B-CAAF-2ED9-638CBAE973B5}" dt="2022-04-08T04:44:33.600" v="1012"/>
          <ac:spMkLst>
            <pc:docMk/>
            <pc:sldMk cId="263688334" sldId="275"/>
            <ac:spMk id="5" creationId="{AC8827F1-17F8-C0E5-148C-5088AD802702}"/>
          </ac:spMkLst>
        </pc:spChg>
      </pc:sldChg>
      <pc:sldChg chg="modSp add replId">
        <pc:chgData name="Krahn, Grace P" userId="S::gkrahn3@gatech.edu::d93b9294-b2b2-45e8-9cf4-cd78c0ea5b57" providerId="AD" clId="Web-{1D3216F7-F23B-CAAF-2ED9-638CBAE973B5}" dt="2022-04-08T05:01:02.549" v="1127" actId="20577"/>
        <pc:sldMkLst>
          <pc:docMk/>
          <pc:sldMk cId="3736414369" sldId="276"/>
        </pc:sldMkLst>
        <pc:spChg chg="mod">
          <ac:chgData name="Krahn, Grace P" userId="S::gkrahn3@gatech.edu::d93b9294-b2b2-45e8-9cf4-cd78c0ea5b57" providerId="AD" clId="Web-{1D3216F7-F23B-CAAF-2ED9-638CBAE973B5}" dt="2022-04-08T05:01:02.549" v="1127" actId="20577"/>
          <ac:spMkLst>
            <pc:docMk/>
            <pc:sldMk cId="3736414369" sldId="276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8T04:49:33.420" v="1115" actId="20577"/>
          <ac:spMkLst>
            <pc:docMk/>
            <pc:sldMk cId="3736414369" sldId="276"/>
            <ac:spMk id="5" creationId="{34202EF4-BE1D-8146-9846-177F3B789037}"/>
          </ac:spMkLst>
        </pc:spChg>
      </pc:sldChg>
      <pc:sldChg chg="modSp add replId">
        <pc:chgData name="Krahn, Grace P" userId="S::gkrahn3@gatech.edu::d93b9294-b2b2-45e8-9cf4-cd78c0ea5b57" providerId="AD" clId="Web-{1D3216F7-F23B-CAAF-2ED9-638CBAE973B5}" dt="2022-04-08T04:49:07.310" v="1086" actId="20577"/>
        <pc:sldMkLst>
          <pc:docMk/>
          <pc:sldMk cId="1725241042" sldId="277"/>
        </pc:sldMkLst>
        <pc:spChg chg="mod">
          <ac:chgData name="Krahn, Grace P" userId="S::gkrahn3@gatech.edu::d93b9294-b2b2-45e8-9cf4-cd78c0ea5b57" providerId="AD" clId="Web-{1D3216F7-F23B-CAAF-2ED9-638CBAE973B5}" dt="2022-04-08T04:49:07.310" v="1086" actId="20577"/>
          <ac:spMkLst>
            <pc:docMk/>
            <pc:sldMk cId="1725241042" sldId="277"/>
            <ac:spMk id="4" creationId="{706A601C-F7AC-0C4F-9F21-FDFB1BAE4C2D}"/>
          </ac:spMkLst>
        </pc:spChg>
      </pc:sldChg>
      <pc:sldChg chg="modSp add replId">
        <pc:chgData name="Krahn, Grace P" userId="S::gkrahn3@gatech.edu::d93b9294-b2b2-45e8-9cf4-cd78c0ea5b57" providerId="AD" clId="Web-{1D3216F7-F23B-CAAF-2ED9-638CBAE973B5}" dt="2022-04-08T05:10:12.312" v="1212" actId="20577"/>
        <pc:sldMkLst>
          <pc:docMk/>
          <pc:sldMk cId="3722963773" sldId="278"/>
        </pc:sldMkLst>
        <pc:spChg chg="mod">
          <ac:chgData name="Krahn, Grace P" userId="S::gkrahn3@gatech.edu::d93b9294-b2b2-45e8-9cf4-cd78c0ea5b57" providerId="AD" clId="Web-{1D3216F7-F23B-CAAF-2ED9-638CBAE973B5}" dt="2022-04-08T05:09:43.327" v="1180" actId="20577"/>
          <ac:spMkLst>
            <pc:docMk/>
            <pc:sldMk cId="3722963773" sldId="278"/>
            <ac:spMk id="4" creationId="{706A601C-F7AC-0C4F-9F21-FDFB1BAE4C2D}"/>
          </ac:spMkLst>
        </pc:spChg>
        <pc:spChg chg="mod">
          <ac:chgData name="Krahn, Grace P" userId="S::gkrahn3@gatech.edu::d93b9294-b2b2-45e8-9cf4-cd78c0ea5b57" providerId="AD" clId="Web-{1D3216F7-F23B-CAAF-2ED9-638CBAE973B5}" dt="2022-04-08T05:10:12.312" v="1212" actId="20577"/>
          <ac:spMkLst>
            <pc:docMk/>
            <pc:sldMk cId="3722963773" sldId="278"/>
            <ac:spMk id="5" creationId="{34202EF4-BE1D-8146-9846-177F3B789037}"/>
          </ac:spMkLst>
        </pc:spChg>
      </pc:sldChg>
    </pc:docChg>
  </pc:docChgLst>
  <pc:docChgLst>
    <pc:chgData name="Alexander" userId="65268856-364a-413c-a6fd-52fef634a313" providerId="ADAL" clId="{6BC0BD36-40F8-4A94-BEB2-72C239225C30}"/>
    <pc:docChg chg="undo custSel addSld delSld modSld">
      <pc:chgData name="Alexander" userId="65268856-364a-413c-a6fd-52fef634a313" providerId="ADAL" clId="{6BC0BD36-40F8-4A94-BEB2-72C239225C30}" dt="2022-04-21T18:35:19.017" v="2055" actId="1076"/>
      <pc:docMkLst>
        <pc:docMk/>
      </pc:docMkLst>
      <pc:sldChg chg="modSp mod">
        <pc:chgData name="Alexander" userId="65268856-364a-413c-a6fd-52fef634a313" providerId="ADAL" clId="{6BC0BD36-40F8-4A94-BEB2-72C239225C30}" dt="2022-04-10T22:15:44.670" v="12" actId="20577"/>
        <pc:sldMkLst>
          <pc:docMk/>
          <pc:sldMk cId="3897960281" sldId="260"/>
        </pc:sldMkLst>
        <pc:spChg chg="mod">
          <ac:chgData name="Alexander" userId="65268856-364a-413c-a6fd-52fef634a313" providerId="ADAL" clId="{6BC0BD36-40F8-4A94-BEB2-72C239225C30}" dt="2022-04-10T22:15:44.670" v="12" actId="20577"/>
          <ac:spMkLst>
            <pc:docMk/>
            <pc:sldMk cId="3897960281" sldId="260"/>
            <ac:spMk id="3" creationId="{B7E66134-3B68-CA46-9583-81F439EB81A2}"/>
          </ac:spMkLst>
        </pc:spChg>
      </pc:sldChg>
      <pc:sldChg chg="modSp mod">
        <pc:chgData name="Alexander" userId="65268856-364a-413c-a6fd-52fef634a313" providerId="ADAL" clId="{6BC0BD36-40F8-4A94-BEB2-72C239225C30}" dt="2022-04-10T22:57:33.711" v="1804" actId="20577"/>
        <pc:sldMkLst>
          <pc:docMk/>
          <pc:sldMk cId="1497406408" sldId="261"/>
        </pc:sldMkLst>
        <pc:spChg chg="mod">
          <ac:chgData name="Alexander" userId="65268856-364a-413c-a6fd-52fef634a313" providerId="ADAL" clId="{6BC0BD36-40F8-4A94-BEB2-72C239225C30}" dt="2022-04-10T22:57:33.711" v="1804" actId="20577"/>
          <ac:spMkLst>
            <pc:docMk/>
            <pc:sldMk cId="1497406408" sldId="261"/>
            <ac:spMk id="4" creationId="{706A601C-F7AC-0C4F-9F21-FDFB1BAE4C2D}"/>
          </ac:spMkLst>
        </pc:spChg>
      </pc:sldChg>
      <pc:sldChg chg="modSp mod">
        <pc:chgData name="Alexander" userId="65268856-364a-413c-a6fd-52fef634a313" providerId="ADAL" clId="{6BC0BD36-40F8-4A94-BEB2-72C239225C30}" dt="2022-04-10T22:57:13.466" v="1781" actId="20577"/>
        <pc:sldMkLst>
          <pc:docMk/>
          <pc:sldMk cId="949972195" sldId="262"/>
        </pc:sldMkLst>
        <pc:spChg chg="mod">
          <ac:chgData name="Alexander" userId="65268856-364a-413c-a6fd-52fef634a313" providerId="ADAL" clId="{6BC0BD36-40F8-4A94-BEB2-72C239225C30}" dt="2022-04-10T22:57:13.466" v="1781" actId="20577"/>
          <ac:spMkLst>
            <pc:docMk/>
            <pc:sldMk cId="949972195" sldId="262"/>
            <ac:spMk id="4" creationId="{706A601C-F7AC-0C4F-9F21-FDFB1BAE4C2D}"/>
          </ac:spMkLst>
        </pc:spChg>
      </pc:sldChg>
      <pc:sldChg chg="modSp mod">
        <pc:chgData name="Alexander" userId="65268856-364a-413c-a6fd-52fef634a313" providerId="ADAL" clId="{6BC0BD36-40F8-4A94-BEB2-72C239225C30}" dt="2022-04-10T22:57:10.101" v="1778" actId="20577"/>
        <pc:sldMkLst>
          <pc:docMk/>
          <pc:sldMk cId="2112717313" sldId="263"/>
        </pc:sldMkLst>
        <pc:spChg chg="mod">
          <ac:chgData name="Alexander" userId="65268856-364a-413c-a6fd-52fef634a313" providerId="ADAL" clId="{6BC0BD36-40F8-4A94-BEB2-72C239225C30}" dt="2022-04-10T22:57:10.101" v="1778" actId="20577"/>
          <ac:spMkLst>
            <pc:docMk/>
            <pc:sldMk cId="2112717313" sldId="263"/>
            <ac:spMk id="4" creationId="{706A601C-F7AC-0C4F-9F21-FDFB1BAE4C2D}"/>
          </ac:spMkLst>
        </pc:spChg>
      </pc:sldChg>
      <pc:sldChg chg="modSp mod">
        <pc:chgData name="Alexander" userId="65268856-364a-413c-a6fd-52fef634a313" providerId="ADAL" clId="{6BC0BD36-40F8-4A94-BEB2-72C239225C30}" dt="2022-04-10T22:57:22.525" v="1792" actId="20577"/>
        <pc:sldMkLst>
          <pc:docMk/>
          <pc:sldMk cId="3594491645" sldId="264"/>
        </pc:sldMkLst>
        <pc:spChg chg="mod">
          <ac:chgData name="Alexander" userId="65268856-364a-413c-a6fd-52fef634a313" providerId="ADAL" clId="{6BC0BD36-40F8-4A94-BEB2-72C239225C30}" dt="2022-04-10T22:57:22.525" v="1792" actId="20577"/>
          <ac:spMkLst>
            <pc:docMk/>
            <pc:sldMk cId="3594491645" sldId="264"/>
            <ac:spMk id="4" creationId="{706A601C-F7AC-0C4F-9F21-FDFB1BAE4C2D}"/>
          </ac:spMkLst>
        </pc:spChg>
        <pc:spChg chg="mod">
          <ac:chgData name="Alexander" userId="65268856-364a-413c-a6fd-52fef634a313" providerId="ADAL" clId="{6BC0BD36-40F8-4A94-BEB2-72C239225C30}" dt="2022-04-10T22:42:35.019" v="848" actId="1035"/>
          <ac:spMkLst>
            <pc:docMk/>
            <pc:sldMk cId="3594491645" sldId="264"/>
            <ac:spMk id="5" creationId="{34202EF4-BE1D-8146-9846-177F3B789037}"/>
          </ac:spMkLst>
        </pc:spChg>
      </pc:sldChg>
      <pc:sldChg chg="modSp mod">
        <pc:chgData name="Alexander" userId="65268856-364a-413c-a6fd-52fef634a313" providerId="ADAL" clId="{6BC0BD36-40F8-4A94-BEB2-72C239225C30}" dt="2022-04-10T22:57:18.272" v="1787" actId="20577"/>
        <pc:sldMkLst>
          <pc:docMk/>
          <pc:sldMk cId="1184370411" sldId="265"/>
        </pc:sldMkLst>
        <pc:spChg chg="mod">
          <ac:chgData name="Alexander" userId="65268856-364a-413c-a6fd-52fef634a313" providerId="ADAL" clId="{6BC0BD36-40F8-4A94-BEB2-72C239225C30}" dt="2022-04-10T22:57:18.272" v="1787" actId="20577"/>
          <ac:spMkLst>
            <pc:docMk/>
            <pc:sldMk cId="1184370411" sldId="265"/>
            <ac:spMk id="4" creationId="{706A601C-F7AC-0C4F-9F21-FDFB1BAE4C2D}"/>
          </ac:spMkLst>
        </pc:spChg>
      </pc:sldChg>
      <pc:sldChg chg="modSp mod">
        <pc:chgData name="Alexander" userId="65268856-364a-413c-a6fd-52fef634a313" providerId="ADAL" clId="{6BC0BD36-40F8-4A94-BEB2-72C239225C30}" dt="2022-04-10T22:57:39.711" v="1816" actId="20577"/>
        <pc:sldMkLst>
          <pc:docMk/>
          <pc:sldMk cId="2592073450" sldId="266"/>
        </pc:sldMkLst>
        <pc:spChg chg="mod">
          <ac:chgData name="Alexander" userId="65268856-364a-413c-a6fd-52fef634a313" providerId="ADAL" clId="{6BC0BD36-40F8-4A94-BEB2-72C239225C30}" dt="2022-04-10T22:57:39.711" v="1816" actId="20577"/>
          <ac:spMkLst>
            <pc:docMk/>
            <pc:sldMk cId="2592073450" sldId="266"/>
            <ac:spMk id="4" creationId="{706A601C-F7AC-0C4F-9F21-FDFB1BAE4C2D}"/>
          </ac:spMkLst>
        </pc:spChg>
      </pc:sldChg>
      <pc:sldChg chg="modSp mod">
        <pc:chgData name="Alexander" userId="65268856-364a-413c-a6fd-52fef634a313" providerId="ADAL" clId="{6BC0BD36-40F8-4A94-BEB2-72C239225C30}" dt="2022-04-10T22:58:01.472" v="1845" actId="14100"/>
        <pc:sldMkLst>
          <pc:docMk/>
          <pc:sldMk cId="3523964350" sldId="267"/>
        </pc:sldMkLst>
        <pc:spChg chg="mod">
          <ac:chgData name="Alexander" userId="65268856-364a-413c-a6fd-52fef634a313" providerId="ADAL" clId="{6BC0BD36-40F8-4A94-BEB2-72C239225C30}" dt="2022-04-10T22:58:01.472" v="1845" actId="14100"/>
          <ac:spMkLst>
            <pc:docMk/>
            <pc:sldMk cId="3523964350" sldId="267"/>
            <ac:spMk id="4" creationId="{706A601C-F7AC-0C4F-9F21-FDFB1BAE4C2D}"/>
          </ac:spMkLst>
        </pc:spChg>
        <pc:spChg chg="mod">
          <ac:chgData name="Alexander" userId="65268856-364a-413c-a6fd-52fef634a313" providerId="ADAL" clId="{6BC0BD36-40F8-4A94-BEB2-72C239225C30}" dt="2022-04-10T22:33:03.350" v="27" actId="20577"/>
          <ac:spMkLst>
            <pc:docMk/>
            <pc:sldMk cId="3523964350" sldId="267"/>
            <ac:spMk id="5" creationId="{34202EF4-BE1D-8146-9846-177F3B789037}"/>
          </ac:spMkLst>
        </pc:spChg>
      </pc:sldChg>
      <pc:sldChg chg="addSp delSp modSp mod">
        <pc:chgData name="Alexander" userId="65268856-364a-413c-a6fd-52fef634a313" providerId="ADAL" clId="{6BC0BD36-40F8-4A94-BEB2-72C239225C30}" dt="2022-04-10T22:58:11.210" v="1851" actId="20577"/>
        <pc:sldMkLst>
          <pc:docMk/>
          <pc:sldMk cId="3159711353" sldId="268"/>
        </pc:sldMkLst>
        <pc:spChg chg="mod">
          <ac:chgData name="Alexander" userId="65268856-364a-413c-a6fd-52fef634a313" providerId="ADAL" clId="{6BC0BD36-40F8-4A94-BEB2-72C239225C30}" dt="2022-04-10T22:58:11.210" v="1851" actId="20577"/>
          <ac:spMkLst>
            <pc:docMk/>
            <pc:sldMk cId="3159711353" sldId="268"/>
            <ac:spMk id="4" creationId="{706A601C-F7AC-0C4F-9F21-FDFB1BAE4C2D}"/>
          </ac:spMkLst>
        </pc:spChg>
        <pc:spChg chg="mod">
          <ac:chgData name="Alexander" userId="65268856-364a-413c-a6fd-52fef634a313" providerId="ADAL" clId="{6BC0BD36-40F8-4A94-BEB2-72C239225C30}" dt="2022-04-10T22:36:50.239" v="244" actId="2711"/>
          <ac:spMkLst>
            <pc:docMk/>
            <pc:sldMk cId="3159711353" sldId="268"/>
            <ac:spMk id="5" creationId="{34202EF4-BE1D-8146-9846-177F3B789037}"/>
          </ac:spMkLst>
        </pc:spChg>
        <pc:spChg chg="add del mod">
          <ac:chgData name="Alexander" userId="65268856-364a-413c-a6fd-52fef634a313" providerId="ADAL" clId="{6BC0BD36-40F8-4A94-BEB2-72C239225C30}" dt="2022-04-10T22:34:09.233" v="68" actId="478"/>
          <ac:spMkLst>
            <pc:docMk/>
            <pc:sldMk cId="3159711353" sldId="268"/>
            <ac:spMk id="6" creationId="{1ACDD9FD-7782-4CE5-8E6C-F2270CC2B382}"/>
          </ac:spMkLst>
        </pc:spChg>
      </pc:sldChg>
      <pc:sldChg chg="modSp mod">
        <pc:chgData name="Alexander" userId="65268856-364a-413c-a6fd-52fef634a313" providerId="ADAL" clId="{6BC0BD36-40F8-4A94-BEB2-72C239225C30}" dt="2022-04-10T22:57:52.677" v="1829" actId="20577"/>
        <pc:sldMkLst>
          <pc:docMk/>
          <pc:sldMk cId="501126944" sldId="269"/>
        </pc:sldMkLst>
        <pc:spChg chg="mod">
          <ac:chgData name="Alexander" userId="65268856-364a-413c-a6fd-52fef634a313" providerId="ADAL" clId="{6BC0BD36-40F8-4A94-BEB2-72C239225C30}" dt="2022-04-10T22:57:52.677" v="1829" actId="20577"/>
          <ac:spMkLst>
            <pc:docMk/>
            <pc:sldMk cId="501126944" sldId="269"/>
            <ac:spMk id="4" creationId="{706A601C-F7AC-0C4F-9F21-FDFB1BAE4C2D}"/>
          </ac:spMkLst>
        </pc:spChg>
      </pc:sldChg>
      <pc:sldChg chg="modSp mod">
        <pc:chgData name="Alexander" userId="65268856-364a-413c-a6fd-52fef634a313" providerId="ADAL" clId="{6BC0BD36-40F8-4A94-BEB2-72C239225C30}" dt="2022-04-10T22:58:35.747" v="1877" actId="20577"/>
        <pc:sldMkLst>
          <pc:docMk/>
          <pc:sldMk cId="3493726114" sldId="270"/>
        </pc:sldMkLst>
        <pc:spChg chg="mod">
          <ac:chgData name="Alexander" userId="65268856-364a-413c-a6fd-52fef634a313" providerId="ADAL" clId="{6BC0BD36-40F8-4A94-BEB2-72C239225C30}" dt="2022-04-10T22:58:35.747" v="1877" actId="20577"/>
          <ac:spMkLst>
            <pc:docMk/>
            <pc:sldMk cId="3493726114" sldId="270"/>
            <ac:spMk id="4" creationId="{706A601C-F7AC-0C4F-9F21-FDFB1BAE4C2D}"/>
          </ac:spMkLst>
        </pc:spChg>
      </pc:sldChg>
      <pc:sldChg chg="modSp mod">
        <pc:chgData name="Alexander" userId="65268856-364a-413c-a6fd-52fef634a313" providerId="ADAL" clId="{6BC0BD36-40F8-4A94-BEB2-72C239225C30}" dt="2022-04-10T22:57:27.453" v="1798" actId="20577"/>
        <pc:sldMkLst>
          <pc:docMk/>
          <pc:sldMk cId="3265936768" sldId="271"/>
        </pc:sldMkLst>
        <pc:spChg chg="mod">
          <ac:chgData name="Alexander" userId="65268856-364a-413c-a6fd-52fef634a313" providerId="ADAL" clId="{6BC0BD36-40F8-4A94-BEB2-72C239225C30}" dt="2022-04-10T22:57:27.453" v="1798" actId="20577"/>
          <ac:spMkLst>
            <pc:docMk/>
            <pc:sldMk cId="3265936768" sldId="271"/>
            <ac:spMk id="4" creationId="{706A601C-F7AC-0C4F-9F21-FDFB1BAE4C2D}"/>
          </ac:spMkLst>
        </pc:spChg>
      </pc:sldChg>
      <pc:sldChg chg="modSp mod">
        <pc:chgData name="Alexander" userId="65268856-364a-413c-a6fd-52fef634a313" providerId="ADAL" clId="{6BC0BD36-40F8-4A94-BEB2-72C239225C30}" dt="2022-04-10T22:58:15.255" v="1856" actId="20577"/>
        <pc:sldMkLst>
          <pc:docMk/>
          <pc:sldMk cId="2412168161" sldId="272"/>
        </pc:sldMkLst>
        <pc:spChg chg="mod">
          <ac:chgData name="Alexander" userId="65268856-364a-413c-a6fd-52fef634a313" providerId="ADAL" clId="{6BC0BD36-40F8-4A94-BEB2-72C239225C30}" dt="2022-04-10T22:58:15.255" v="1856" actId="20577"/>
          <ac:spMkLst>
            <pc:docMk/>
            <pc:sldMk cId="2412168161" sldId="272"/>
            <ac:spMk id="4" creationId="{706A601C-F7AC-0C4F-9F21-FDFB1BAE4C2D}"/>
          </ac:spMkLst>
        </pc:spChg>
      </pc:sldChg>
      <pc:sldChg chg="modSp mod">
        <pc:chgData name="Alexander" userId="65268856-364a-413c-a6fd-52fef634a313" providerId="ADAL" clId="{6BC0BD36-40F8-4A94-BEB2-72C239225C30}" dt="2022-04-10T22:58:41.034" v="1883" actId="20577"/>
        <pc:sldMkLst>
          <pc:docMk/>
          <pc:sldMk cId="3751928794" sldId="273"/>
        </pc:sldMkLst>
        <pc:spChg chg="mod">
          <ac:chgData name="Alexander" userId="65268856-364a-413c-a6fd-52fef634a313" providerId="ADAL" clId="{6BC0BD36-40F8-4A94-BEB2-72C239225C30}" dt="2022-04-10T22:58:41.034" v="1883" actId="20577"/>
          <ac:spMkLst>
            <pc:docMk/>
            <pc:sldMk cId="3751928794" sldId="273"/>
            <ac:spMk id="4" creationId="{706A601C-F7AC-0C4F-9F21-FDFB1BAE4C2D}"/>
          </ac:spMkLst>
        </pc:spChg>
      </pc:sldChg>
      <pc:sldChg chg="modSp mod">
        <pc:chgData name="Alexander" userId="65268856-364a-413c-a6fd-52fef634a313" providerId="ADAL" clId="{6BC0BD36-40F8-4A94-BEB2-72C239225C30}" dt="2022-04-10T22:58:19.195" v="1859" actId="20577"/>
        <pc:sldMkLst>
          <pc:docMk/>
          <pc:sldMk cId="3736414369" sldId="276"/>
        </pc:sldMkLst>
        <pc:spChg chg="mod">
          <ac:chgData name="Alexander" userId="65268856-364a-413c-a6fd-52fef634a313" providerId="ADAL" clId="{6BC0BD36-40F8-4A94-BEB2-72C239225C30}" dt="2022-04-10T22:58:19.195" v="1859" actId="20577"/>
          <ac:spMkLst>
            <pc:docMk/>
            <pc:sldMk cId="3736414369" sldId="276"/>
            <ac:spMk id="4" creationId="{706A601C-F7AC-0C4F-9F21-FDFB1BAE4C2D}"/>
          </ac:spMkLst>
        </pc:spChg>
      </pc:sldChg>
      <pc:sldChg chg="modSp mod">
        <pc:chgData name="Alexander" userId="65268856-364a-413c-a6fd-52fef634a313" providerId="ADAL" clId="{6BC0BD36-40F8-4A94-BEB2-72C239225C30}" dt="2022-04-10T22:58:26.302" v="1867" actId="20577"/>
        <pc:sldMkLst>
          <pc:docMk/>
          <pc:sldMk cId="1725241042" sldId="277"/>
        </pc:sldMkLst>
        <pc:spChg chg="mod">
          <ac:chgData name="Alexander" userId="65268856-364a-413c-a6fd-52fef634a313" providerId="ADAL" clId="{6BC0BD36-40F8-4A94-BEB2-72C239225C30}" dt="2022-04-10T22:58:26.302" v="1867" actId="20577"/>
          <ac:spMkLst>
            <pc:docMk/>
            <pc:sldMk cId="1725241042" sldId="277"/>
            <ac:spMk id="4" creationId="{706A601C-F7AC-0C4F-9F21-FDFB1BAE4C2D}"/>
          </ac:spMkLst>
        </pc:spChg>
        <pc:spChg chg="mod">
          <ac:chgData name="Alexander" userId="65268856-364a-413c-a6fd-52fef634a313" providerId="ADAL" clId="{6BC0BD36-40F8-4A94-BEB2-72C239225C30}" dt="2022-04-10T22:44:50.462" v="1217" actId="20577"/>
          <ac:spMkLst>
            <pc:docMk/>
            <pc:sldMk cId="1725241042" sldId="277"/>
            <ac:spMk id="5" creationId="{34202EF4-BE1D-8146-9846-177F3B789037}"/>
          </ac:spMkLst>
        </pc:spChg>
      </pc:sldChg>
      <pc:sldChg chg="modSp mod">
        <pc:chgData name="Alexander" userId="65268856-364a-413c-a6fd-52fef634a313" providerId="ADAL" clId="{6BC0BD36-40F8-4A94-BEB2-72C239225C30}" dt="2022-04-10T22:58:43.779" v="1887" actId="20577"/>
        <pc:sldMkLst>
          <pc:docMk/>
          <pc:sldMk cId="3722963773" sldId="278"/>
        </pc:sldMkLst>
        <pc:spChg chg="mod">
          <ac:chgData name="Alexander" userId="65268856-364a-413c-a6fd-52fef634a313" providerId="ADAL" clId="{6BC0BD36-40F8-4A94-BEB2-72C239225C30}" dt="2022-04-10T22:58:43.779" v="1887" actId="20577"/>
          <ac:spMkLst>
            <pc:docMk/>
            <pc:sldMk cId="3722963773" sldId="278"/>
            <ac:spMk id="4" creationId="{706A601C-F7AC-0C4F-9F21-FDFB1BAE4C2D}"/>
          </ac:spMkLst>
        </pc:spChg>
      </pc:sldChg>
      <pc:sldChg chg="add del">
        <pc:chgData name="Alexander" userId="65268856-364a-413c-a6fd-52fef634a313" providerId="ADAL" clId="{6BC0BD36-40F8-4A94-BEB2-72C239225C30}" dt="2022-04-10T22:58:05.651" v="1846" actId="47"/>
        <pc:sldMkLst>
          <pc:docMk/>
          <pc:sldMk cId="831504322" sldId="279"/>
        </pc:sldMkLst>
      </pc:sldChg>
      <pc:sldChg chg="modSp new del mod">
        <pc:chgData name="Alexander" userId="65268856-364a-413c-a6fd-52fef634a313" providerId="ADAL" clId="{6BC0BD36-40F8-4A94-BEB2-72C239225C30}" dt="2022-04-10T22:33:16.051" v="37" actId="47"/>
        <pc:sldMkLst>
          <pc:docMk/>
          <pc:sldMk cId="842672463" sldId="279"/>
        </pc:sldMkLst>
        <pc:spChg chg="mod">
          <ac:chgData name="Alexander" userId="65268856-364a-413c-a6fd-52fef634a313" providerId="ADAL" clId="{6BC0BD36-40F8-4A94-BEB2-72C239225C30}" dt="2022-04-10T22:33:12.334" v="36" actId="20577"/>
          <ac:spMkLst>
            <pc:docMk/>
            <pc:sldMk cId="842672463" sldId="279"/>
            <ac:spMk id="2" creationId="{15D995E7-520B-4387-81BC-4073CAEC74D6}"/>
          </ac:spMkLst>
        </pc:spChg>
      </pc:sldChg>
      <pc:sldChg chg="modSp mod">
        <pc:chgData name="Alexander" userId="65268856-364a-413c-a6fd-52fef634a313" providerId="ADAL" clId="{6BC0BD36-40F8-4A94-BEB2-72C239225C30}" dt="2022-04-10T22:58:22.841" v="1862" actId="20577"/>
        <pc:sldMkLst>
          <pc:docMk/>
          <pc:sldMk cId="3109413314" sldId="280"/>
        </pc:sldMkLst>
        <pc:spChg chg="mod">
          <ac:chgData name="Alexander" userId="65268856-364a-413c-a6fd-52fef634a313" providerId="ADAL" clId="{6BC0BD36-40F8-4A94-BEB2-72C239225C30}" dt="2022-04-10T22:58:22.841" v="1862" actId="20577"/>
          <ac:spMkLst>
            <pc:docMk/>
            <pc:sldMk cId="3109413314" sldId="280"/>
            <ac:spMk id="4" creationId="{706A601C-F7AC-0C4F-9F21-FDFB1BAE4C2D}"/>
          </ac:spMkLst>
        </pc:spChg>
      </pc:sldChg>
      <pc:sldChg chg="new del">
        <pc:chgData name="Alexander" userId="65268856-364a-413c-a6fd-52fef634a313" providerId="ADAL" clId="{6BC0BD36-40F8-4A94-BEB2-72C239225C30}" dt="2022-04-10T22:33:08.591" v="30" actId="680"/>
        <pc:sldMkLst>
          <pc:docMk/>
          <pc:sldMk cId="3429012486" sldId="280"/>
        </pc:sldMkLst>
      </pc:sldChg>
      <pc:sldChg chg="modSp mod">
        <pc:chgData name="Alexander" userId="65268856-364a-413c-a6fd-52fef634a313" providerId="ADAL" clId="{6BC0BD36-40F8-4A94-BEB2-72C239225C30}" dt="2022-04-10T22:57:47.720" v="1823" actId="20577"/>
        <pc:sldMkLst>
          <pc:docMk/>
          <pc:sldMk cId="4259583617" sldId="281"/>
        </pc:sldMkLst>
        <pc:spChg chg="mod">
          <ac:chgData name="Alexander" userId="65268856-364a-413c-a6fd-52fef634a313" providerId="ADAL" clId="{6BC0BD36-40F8-4A94-BEB2-72C239225C30}" dt="2022-04-10T22:57:47.720" v="1823" actId="20577"/>
          <ac:spMkLst>
            <pc:docMk/>
            <pc:sldMk cId="4259583617" sldId="281"/>
            <ac:spMk id="4" creationId="{706A601C-F7AC-0C4F-9F21-FDFB1BAE4C2D}"/>
          </ac:spMkLst>
        </pc:spChg>
      </pc:sldChg>
      <pc:sldChg chg="addSp delSp modSp add mod">
        <pc:chgData name="Alexander" userId="65268856-364a-413c-a6fd-52fef634a313" providerId="ADAL" clId="{6BC0BD36-40F8-4A94-BEB2-72C239225C30}" dt="2022-04-21T18:35:19.017" v="2055" actId="1076"/>
        <pc:sldMkLst>
          <pc:docMk/>
          <pc:sldMk cId="1492217383" sldId="282"/>
        </pc:sldMkLst>
        <pc:spChg chg="add del mod">
          <ac:chgData name="Alexander" userId="65268856-364a-413c-a6fd-52fef634a313" providerId="ADAL" clId="{6BC0BD36-40F8-4A94-BEB2-72C239225C30}" dt="2022-04-10T22:46:30.788" v="1234" actId="478"/>
          <ac:spMkLst>
            <pc:docMk/>
            <pc:sldMk cId="1492217383" sldId="282"/>
            <ac:spMk id="3" creationId="{DCC61C9C-8837-4BD1-9508-C02092EA483B}"/>
          </ac:spMkLst>
        </pc:spChg>
        <pc:spChg chg="mod">
          <ac:chgData name="Alexander" userId="65268856-364a-413c-a6fd-52fef634a313" providerId="ADAL" clId="{6BC0BD36-40F8-4A94-BEB2-72C239225C30}" dt="2022-04-21T18:35:03.246" v="2047" actId="1076"/>
          <ac:spMkLst>
            <pc:docMk/>
            <pc:sldMk cId="1492217383" sldId="282"/>
            <ac:spMk id="4" creationId="{706A601C-F7AC-0C4F-9F21-FDFB1BAE4C2D}"/>
          </ac:spMkLst>
        </pc:spChg>
        <pc:spChg chg="del">
          <ac:chgData name="Alexander" userId="65268856-364a-413c-a6fd-52fef634a313" providerId="ADAL" clId="{6BC0BD36-40F8-4A94-BEB2-72C239225C30}" dt="2022-04-10T22:46:26.728" v="1233" actId="478"/>
          <ac:spMkLst>
            <pc:docMk/>
            <pc:sldMk cId="1492217383" sldId="282"/>
            <ac:spMk id="5" creationId="{34202EF4-BE1D-8146-9846-177F3B789037}"/>
          </ac:spMkLst>
        </pc:spChg>
        <pc:spChg chg="add del mod">
          <ac:chgData name="Alexander" userId="65268856-364a-413c-a6fd-52fef634a313" providerId="ADAL" clId="{6BC0BD36-40F8-4A94-BEB2-72C239225C30}" dt="2022-04-10T22:50:04.102" v="1487" actId="478"/>
          <ac:spMkLst>
            <pc:docMk/>
            <pc:sldMk cId="1492217383" sldId="282"/>
            <ac:spMk id="7" creationId="{185B74F1-FF46-45E0-93DF-E3B09EBFA07C}"/>
          </ac:spMkLst>
        </pc:spChg>
        <pc:spChg chg="add del mod">
          <ac:chgData name="Alexander" userId="65268856-364a-413c-a6fd-52fef634a313" providerId="ADAL" clId="{6BC0BD36-40F8-4A94-BEB2-72C239225C30}" dt="2022-04-10T22:52:06.259" v="1685" actId="478"/>
          <ac:spMkLst>
            <pc:docMk/>
            <pc:sldMk cId="1492217383" sldId="282"/>
            <ac:spMk id="8" creationId="{AEBAF041-EFB3-45C2-BBD4-1DBE8ADF4250}"/>
          </ac:spMkLst>
        </pc:spChg>
        <pc:spChg chg="add del mod">
          <ac:chgData name="Alexander" userId="65268856-364a-413c-a6fd-52fef634a313" providerId="ADAL" clId="{6BC0BD36-40F8-4A94-BEB2-72C239225C30}" dt="2022-04-10T22:51:54.482" v="1684" actId="478"/>
          <ac:spMkLst>
            <pc:docMk/>
            <pc:sldMk cId="1492217383" sldId="282"/>
            <ac:spMk id="9" creationId="{ED50DF7E-54F9-4FF4-A3B8-76B3AB01B11E}"/>
          </ac:spMkLst>
        </pc:spChg>
        <pc:spChg chg="add del mod">
          <ac:chgData name="Alexander" userId="65268856-364a-413c-a6fd-52fef634a313" providerId="ADAL" clId="{6BC0BD36-40F8-4A94-BEB2-72C239225C30}" dt="2022-04-10T22:50:22.423" v="1510" actId="478"/>
          <ac:spMkLst>
            <pc:docMk/>
            <pc:sldMk cId="1492217383" sldId="282"/>
            <ac:spMk id="10" creationId="{D219CF1B-AD8B-4B0D-9A98-1461EEF88C4D}"/>
          </ac:spMkLst>
        </pc:spChg>
        <pc:spChg chg="add del mod">
          <ac:chgData name="Alexander" userId="65268856-364a-413c-a6fd-52fef634a313" providerId="ADAL" clId="{6BC0BD36-40F8-4A94-BEB2-72C239225C30}" dt="2022-04-10T22:50:23.825" v="1512" actId="478"/>
          <ac:spMkLst>
            <pc:docMk/>
            <pc:sldMk cId="1492217383" sldId="282"/>
            <ac:spMk id="11" creationId="{D57A25FB-1036-4D78-9BDD-5A510B5C2FED}"/>
          </ac:spMkLst>
        </pc:spChg>
        <pc:spChg chg="add del mod">
          <ac:chgData name="Alexander" userId="65268856-364a-413c-a6fd-52fef634a313" providerId="ADAL" clId="{6BC0BD36-40F8-4A94-BEB2-72C239225C30}" dt="2022-04-10T22:50:21.578" v="1509" actId="478"/>
          <ac:spMkLst>
            <pc:docMk/>
            <pc:sldMk cId="1492217383" sldId="282"/>
            <ac:spMk id="12" creationId="{70D2FA07-EC2B-4252-ABA0-844FF7466695}"/>
          </ac:spMkLst>
        </pc:spChg>
        <pc:spChg chg="add del mod">
          <ac:chgData name="Alexander" userId="65268856-364a-413c-a6fd-52fef634a313" providerId="ADAL" clId="{6BC0BD36-40F8-4A94-BEB2-72C239225C30}" dt="2022-04-10T22:50:23.227" v="1511" actId="478"/>
          <ac:spMkLst>
            <pc:docMk/>
            <pc:sldMk cId="1492217383" sldId="282"/>
            <ac:spMk id="13" creationId="{6E8C5D5C-9F28-4C28-9A17-359C374A2D55}"/>
          </ac:spMkLst>
        </pc:spChg>
        <pc:spChg chg="add del mod">
          <ac:chgData name="Alexander" userId="65268856-364a-413c-a6fd-52fef634a313" providerId="ADAL" clId="{6BC0BD36-40F8-4A94-BEB2-72C239225C30}" dt="2022-04-10T22:50:19.235" v="1507" actId="478"/>
          <ac:spMkLst>
            <pc:docMk/>
            <pc:sldMk cId="1492217383" sldId="282"/>
            <ac:spMk id="14" creationId="{7C7539B3-3D51-47ED-B942-2A68E2C595EA}"/>
          </ac:spMkLst>
        </pc:spChg>
        <pc:spChg chg="add del mod">
          <ac:chgData name="Alexander" userId="65268856-364a-413c-a6fd-52fef634a313" providerId="ADAL" clId="{6BC0BD36-40F8-4A94-BEB2-72C239225C30}" dt="2022-04-10T22:50:20.260" v="1508" actId="478"/>
          <ac:spMkLst>
            <pc:docMk/>
            <pc:sldMk cId="1492217383" sldId="282"/>
            <ac:spMk id="15" creationId="{2BFDD3F4-EC05-42BB-A62E-ED82BAFA638E}"/>
          </ac:spMkLst>
        </pc:spChg>
        <pc:spChg chg="add del mod">
          <ac:chgData name="Alexander" userId="65268856-364a-413c-a6fd-52fef634a313" providerId="ADAL" clId="{6BC0BD36-40F8-4A94-BEB2-72C239225C30}" dt="2022-04-10T22:52:06.259" v="1685" actId="478"/>
          <ac:spMkLst>
            <pc:docMk/>
            <pc:sldMk cId="1492217383" sldId="282"/>
            <ac:spMk id="16" creationId="{DB2382CD-0948-47EE-BC37-DB094D4F9098}"/>
          </ac:spMkLst>
        </pc:spChg>
        <pc:spChg chg="add del mod">
          <ac:chgData name="Alexander" userId="65268856-364a-413c-a6fd-52fef634a313" providerId="ADAL" clId="{6BC0BD36-40F8-4A94-BEB2-72C239225C30}" dt="2022-04-10T22:51:54.482" v="1684" actId="478"/>
          <ac:spMkLst>
            <pc:docMk/>
            <pc:sldMk cId="1492217383" sldId="282"/>
            <ac:spMk id="17" creationId="{EEF4E6C9-6063-4F43-A177-1150C0D7A187}"/>
          </ac:spMkLst>
        </pc:spChg>
        <pc:spChg chg="add del mod">
          <ac:chgData name="Alexander" userId="65268856-364a-413c-a6fd-52fef634a313" providerId="ADAL" clId="{6BC0BD36-40F8-4A94-BEB2-72C239225C30}" dt="2022-04-10T22:52:06.259" v="1685" actId="478"/>
          <ac:spMkLst>
            <pc:docMk/>
            <pc:sldMk cId="1492217383" sldId="282"/>
            <ac:spMk id="18" creationId="{0C8C0CB3-5586-4747-BEE5-C04B355F937D}"/>
          </ac:spMkLst>
        </pc:spChg>
        <pc:spChg chg="add del mod">
          <ac:chgData name="Alexander" userId="65268856-364a-413c-a6fd-52fef634a313" providerId="ADAL" clId="{6BC0BD36-40F8-4A94-BEB2-72C239225C30}" dt="2022-04-10T22:51:54.482" v="1684" actId="478"/>
          <ac:spMkLst>
            <pc:docMk/>
            <pc:sldMk cId="1492217383" sldId="282"/>
            <ac:spMk id="19" creationId="{E973ADDA-671F-4A0E-B019-A175191ACB11}"/>
          </ac:spMkLst>
        </pc:spChg>
        <pc:spChg chg="add del mod">
          <ac:chgData name="Alexander" userId="65268856-364a-413c-a6fd-52fef634a313" providerId="ADAL" clId="{6BC0BD36-40F8-4A94-BEB2-72C239225C30}" dt="2022-04-10T22:52:06.259" v="1685" actId="478"/>
          <ac:spMkLst>
            <pc:docMk/>
            <pc:sldMk cId="1492217383" sldId="282"/>
            <ac:spMk id="20" creationId="{BE951830-C1D6-4CD1-B111-5E50F848645A}"/>
          </ac:spMkLst>
        </pc:spChg>
        <pc:spChg chg="add del mod">
          <ac:chgData name="Alexander" userId="65268856-364a-413c-a6fd-52fef634a313" providerId="ADAL" clId="{6BC0BD36-40F8-4A94-BEB2-72C239225C30}" dt="2022-04-10T22:51:54.482" v="1684" actId="478"/>
          <ac:spMkLst>
            <pc:docMk/>
            <pc:sldMk cId="1492217383" sldId="282"/>
            <ac:spMk id="21" creationId="{50649720-6A88-4611-AD23-04889087ACEF}"/>
          </ac:spMkLst>
        </pc:spChg>
        <pc:spChg chg="add del mod">
          <ac:chgData name="Alexander" userId="65268856-364a-413c-a6fd-52fef634a313" providerId="ADAL" clId="{6BC0BD36-40F8-4A94-BEB2-72C239225C30}" dt="2022-04-10T22:52:06.259" v="1685" actId="478"/>
          <ac:spMkLst>
            <pc:docMk/>
            <pc:sldMk cId="1492217383" sldId="282"/>
            <ac:spMk id="22" creationId="{868F56B5-C235-4774-8304-1423D2DE24AB}"/>
          </ac:spMkLst>
        </pc:spChg>
        <pc:spChg chg="add del mod">
          <ac:chgData name="Alexander" userId="65268856-364a-413c-a6fd-52fef634a313" providerId="ADAL" clId="{6BC0BD36-40F8-4A94-BEB2-72C239225C30}" dt="2022-04-10T22:51:54.482" v="1684" actId="478"/>
          <ac:spMkLst>
            <pc:docMk/>
            <pc:sldMk cId="1492217383" sldId="282"/>
            <ac:spMk id="23" creationId="{3F828E71-D729-4338-A7CE-70C51B26266B}"/>
          </ac:spMkLst>
        </pc:spChg>
        <pc:spChg chg="add del mod">
          <ac:chgData name="Alexander" userId="65268856-364a-413c-a6fd-52fef634a313" providerId="ADAL" clId="{6BC0BD36-40F8-4A94-BEB2-72C239225C30}" dt="2022-04-10T22:52:06.259" v="1685" actId="478"/>
          <ac:spMkLst>
            <pc:docMk/>
            <pc:sldMk cId="1492217383" sldId="282"/>
            <ac:spMk id="24" creationId="{DAFBE6F3-A252-4ECD-8D9F-9D23B7DB6332}"/>
          </ac:spMkLst>
        </pc:spChg>
        <pc:spChg chg="add del mod">
          <ac:chgData name="Alexander" userId="65268856-364a-413c-a6fd-52fef634a313" providerId="ADAL" clId="{6BC0BD36-40F8-4A94-BEB2-72C239225C30}" dt="2022-04-10T22:51:54.482" v="1684" actId="478"/>
          <ac:spMkLst>
            <pc:docMk/>
            <pc:sldMk cId="1492217383" sldId="282"/>
            <ac:spMk id="25" creationId="{717E6FE2-73B5-451F-BFF8-8C681713762A}"/>
          </ac:spMkLst>
        </pc:spChg>
        <pc:spChg chg="add del mod">
          <ac:chgData name="Alexander" userId="65268856-364a-413c-a6fd-52fef634a313" providerId="ADAL" clId="{6BC0BD36-40F8-4A94-BEB2-72C239225C30}" dt="2022-04-10T22:52:06.259" v="1685" actId="478"/>
          <ac:spMkLst>
            <pc:docMk/>
            <pc:sldMk cId="1492217383" sldId="282"/>
            <ac:spMk id="26" creationId="{AEF4941B-3535-4856-84DB-6612D951DBF6}"/>
          </ac:spMkLst>
        </pc:spChg>
        <pc:spChg chg="add del mod">
          <ac:chgData name="Alexander" userId="65268856-364a-413c-a6fd-52fef634a313" providerId="ADAL" clId="{6BC0BD36-40F8-4A94-BEB2-72C239225C30}" dt="2022-04-10T22:51:54.482" v="1684" actId="478"/>
          <ac:spMkLst>
            <pc:docMk/>
            <pc:sldMk cId="1492217383" sldId="282"/>
            <ac:spMk id="27" creationId="{E94F0D06-5304-4675-9860-9FB9E4FD7982}"/>
          </ac:spMkLst>
        </pc:spChg>
        <pc:spChg chg="add del mod">
          <ac:chgData name="Alexander" userId="65268856-364a-413c-a6fd-52fef634a313" providerId="ADAL" clId="{6BC0BD36-40F8-4A94-BEB2-72C239225C30}" dt="2022-04-10T22:52:06.259" v="1685" actId="478"/>
          <ac:spMkLst>
            <pc:docMk/>
            <pc:sldMk cId="1492217383" sldId="282"/>
            <ac:spMk id="28" creationId="{6254DD04-6646-4079-B41D-6338302FC5EB}"/>
          </ac:spMkLst>
        </pc:spChg>
        <pc:spChg chg="add del mod">
          <ac:chgData name="Alexander" userId="65268856-364a-413c-a6fd-52fef634a313" providerId="ADAL" clId="{6BC0BD36-40F8-4A94-BEB2-72C239225C30}" dt="2022-04-10T22:51:54.482" v="1684" actId="478"/>
          <ac:spMkLst>
            <pc:docMk/>
            <pc:sldMk cId="1492217383" sldId="282"/>
            <ac:spMk id="29" creationId="{B4868B5E-AFE9-41D5-8D01-6405DEDD6BEF}"/>
          </ac:spMkLst>
        </pc:spChg>
        <pc:spChg chg="add del mod">
          <ac:chgData name="Alexander" userId="65268856-364a-413c-a6fd-52fef634a313" providerId="ADAL" clId="{6BC0BD36-40F8-4A94-BEB2-72C239225C30}" dt="2022-04-10T22:53:03.259" v="1726" actId="478"/>
          <ac:spMkLst>
            <pc:docMk/>
            <pc:sldMk cId="1492217383" sldId="282"/>
            <ac:spMk id="31" creationId="{B5544B55-CAB7-4E47-8F15-4077CAAAC9BF}"/>
          </ac:spMkLst>
        </pc:spChg>
        <pc:spChg chg="add del mod">
          <ac:chgData name="Alexander" userId="65268856-364a-413c-a6fd-52fef634a313" providerId="ADAL" clId="{6BC0BD36-40F8-4A94-BEB2-72C239225C30}" dt="2022-04-10T22:52:50.945" v="1721" actId="478"/>
          <ac:spMkLst>
            <pc:docMk/>
            <pc:sldMk cId="1492217383" sldId="282"/>
            <ac:spMk id="32" creationId="{C0F4F1F5-FA67-4009-90F6-3135392F3C15}"/>
          </ac:spMkLst>
        </pc:spChg>
        <pc:spChg chg="add del mod">
          <ac:chgData name="Alexander" userId="65268856-364a-413c-a6fd-52fef634a313" providerId="ADAL" clId="{6BC0BD36-40F8-4A94-BEB2-72C239225C30}" dt="2022-04-10T22:52:49.459" v="1720" actId="478"/>
          <ac:spMkLst>
            <pc:docMk/>
            <pc:sldMk cId="1492217383" sldId="282"/>
            <ac:spMk id="33" creationId="{45760113-8DD6-4FF9-8429-7E1C11BDBE44}"/>
          </ac:spMkLst>
        </pc:spChg>
        <pc:spChg chg="add del mod">
          <ac:chgData name="Alexander" userId="65268856-364a-413c-a6fd-52fef634a313" providerId="ADAL" clId="{6BC0BD36-40F8-4A94-BEB2-72C239225C30}" dt="2022-04-10T22:52:49.459" v="1720" actId="478"/>
          <ac:spMkLst>
            <pc:docMk/>
            <pc:sldMk cId="1492217383" sldId="282"/>
            <ac:spMk id="34" creationId="{D973EE3E-DEE0-4F3B-85FC-8C7065EE1A91}"/>
          </ac:spMkLst>
        </pc:spChg>
        <pc:spChg chg="add del mod">
          <ac:chgData name="Alexander" userId="65268856-364a-413c-a6fd-52fef634a313" providerId="ADAL" clId="{6BC0BD36-40F8-4A94-BEB2-72C239225C30}" dt="2022-04-10T22:52:49.459" v="1720" actId="478"/>
          <ac:spMkLst>
            <pc:docMk/>
            <pc:sldMk cId="1492217383" sldId="282"/>
            <ac:spMk id="35" creationId="{75D8C64B-FD83-4FC9-990A-4085BCCBE615}"/>
          </ac:spMkLst>
        </pc:spChg>
        <pc:spChg chg="add del mod">
          <ac:chgData name="Alexander" userId="65268856-364a-413c-a6fd-52fef634a313" providerId="ADAL" clId="{6BC0BD36-40F8-4A94-BEB2-72C239225C30}" dt="2022-04-10T22:52:49.459" v="1720" actId="478"/>
          <ac:spMkLst>
            <pc:docMk/>
            <pc:sldMk cId="1492217383" sldId="282"/>
            <ac:spMk id="36" creationId="{F370743F-9F98-4B3E-8278-EC4AEEDC1DFB}"/>
          </ac:spMkLst>
        </pc:spChg>
        <pc:spChg chg="add del mod">
          <ac:chgData name="Alexander" userId="65268856-364a-413c-a6fd-52fef634a313" providerId="ADAL" clId="{6BC0BD36-40F8-4A94-BEB2-72C239225C30}" dt="2022-04-10T22:52:49.459" v="1720" actId="478"/>
          <ac:spMkLst>
            <pc:docMk/>
            <pc:sldMk cId="1492217383" sldId="282"/>
            <ac:spMk id="37" creationId="{B331CA79-0A44-45ED-8DEF-86FD25AA9BB0}"/>
          </ac:spMkLst>
        </pc:spChg>
        <pc:spChg chg="add del mod">
          <ac:chgData name="Alexander" userId="65268856-364a-413c-a6fd-52fef634a313" providerId="ADAL" clId="{6BC0BD36-40F8-4A94-BEB2-72C239225C30}" dt="2022-04-10T22:52:49.459" v="1720" actId="478"/>
          <ac:spMkLst>
            <pc:docMk/>
            <pc:sldMk cId="1492217383" sldId="282"/>
            <ac:spMk id="38" creationId="{25A9AE45-4714-4AB3-8655-F88912110BD1}"/>
          </ac:spMkLst>
        </pc:spChg>
        <pc:spChg chg="add del mod">
          <ac:chgData name="Alexander" userId="65268856-364a-413c-a6fd-52fef634a313" providerId="ADAL" clId="{6BC0BD36-40F8-4A94-BEB2-72C239225C30}" dt="2022-04-10T22:52:58.237" v="1723" actId="21"/>
          <ac:spMkLst>
            <pc:docMk/>
            <pc:sldMk cId="1492217383" sldId="282"/>
            <ac:spMk id="39" creationId="{2676D460-9D18-4681-9333-BDBAEC67001D}"/>
          </ac:spMkLst>
        </pc:spChg>
        <pc:spChg chg="add del mod">
          <ac:chgData name="Alexander" userId="65268856-364a-413c-a6fd-52fef634a313" providerId="ADAL" clId="{6BC0BD36-40F8-4A94-BEB2-72C239225C30}" dt="2022-04-10T22:53:02.234" v="1725" actId="478"/>
          <ac:spMkLst>
            <pc:docMk/>
            <pc:sldMk cId="1492217383" sldId="282"/>
            <ac:spMk id="40" creationId="{BEA87BD0-771D-4EA8-94E4-C71F951C26C4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41" creationId="{3259978F-D750-4AC8-8DFB-D7C82FDACC96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42" creationId="{D5C3C2AC-2639-4EF8-BA84-174EABCE12F0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43" creationId="{F9BFE09E-0FE7-4EB1-865F-FB9E2EB3BADA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44" creationId="{DD1C1BF9-BE4E-47D4-82D0-A0EE76DB3A2B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45" creationId="{A66FF10E-FECA-4019-9FF3-88718559295C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46" creationId="{D09C8414-DF4D-4A26-8A4E-FC341C273838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47" creationId="{8122556F-158D-4CCF-AC24-5E8D8F7F0FA3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48" creationId="{E0AB64C8-E97C-41B3-9ED1-5BBA09C02109}"/>
          </ac:spMkLst>
        </pc:spChg>
        <pc:spChg chg="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49" creationId="{4AF39407-A79D-4F64-8F92-27E7C4859387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49" creationId="{7E2ECA8A-4686-4008-987D-000E3678AADC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50" creationId="{8D9EFF17-B105-46DA-BF97-62EFF17E8910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51" creationId="{944E417B-DAFB-46B9-9F50-0A0D9398BF4D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52" creationId="{9B6E5312-E65E-4BF2-BE01-EC90215B6800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53" creationId="{598C2D74-E0D3-49A7-B36F-056DCD3E293E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54" creationId="{6DCBC66A-4DE2-497F-931E-390186A7F3C5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55" creationId="{836E90E9-5FA8-416E-9084-170FBE2BD889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56" creationId="{5F716DE3-BC2A-47A1-8693-9EC7B830BD5E}"/>
          </ac:spMkLst>
        </pc:spChg>
        <pc:spChg chg="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57" creationId="{1CBE345C-6093-4AD1-9CE4-5CA71F31D9F4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57" creationId="{F8FFF0AD-EC10-4E6F-964B-5493C9FB6A89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58" creationId="{692D2755-183E-487B-87FF-02534B708B81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59" creationId="{62AE4B0B-C93B-4E79-84AA-2DA247BC64FE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60" creationId="{D9F376D1-B443-457F-993D-E70E14891D82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61" creationId="{6BB2D393-5C6D-46FB-B4D6-E101D19CDFC5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62" creationId="{8783EA9B-4A64-472C-98F6-A466F3FC3C1E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63" creationId="{A6802747-063B-476E-8225-39F69C18FA7D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64" creationId="{9E351DD7-5201-4941-ACB8-2B85E31B1709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65" creationId="{63EC9167-8946-4F54-BE7B-BE8535B70CE0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66" creationId="{DD1DB8D9-3FA2-42AE-B8E0-FA9AEE23DD7D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67" creationId="{B85A67C1-C563-4DB9-AAA4-99DA9C85880F}"/>
          </ac:spMkLst>
        </pc:spChg>
        <pc:spChg chg="add del mod">
          <ac:chgData name="Alexander" userId="65268856-364a-413c-a6fd-52fef634a313" providerId="ADAL" clId="{6BC0BD36-40F8-4A94-BEB2-72C239225C30}" dt="2022-04-10T22:56:21.536" v="1754" actId="478"/>
          <ac:spMkLst>
            <pc:docMk/>
            <pc:sldMk cId="1492217383" sldId="282"/>
            <ac:spMk id="68" creationId="{ED15FFC0-8C11-4E5E-9872-E6D50B86F1F4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69" creationId="{2407EBF6-3319-4FB4-9F61-3CCCE5717774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70" creationId="{65883693-D56B-4F85-B5EA-DCC1693B2883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71" creationId="{8974B89C-F8B1-4BA9-BEB7-9381A8868933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72" creationId="{A92D72AF-8123-4128-9703-0C6AF2F8CF8A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73" creationId="{7553DF09-2CF5-48D4-9666-438710383C48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74" creationId="{A9F79518-C2FD-4C4B-B25B-6DC3E5121F6D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75" creationId="{12FD56A6-0771-479E-8BEB-EB184E6D0A4E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76" creationId="{22EB7A4E-75A8-41E8-9E8E-011C1DA5873A}"/>
          </ac:spMkLst>
        </pc:spChg>
        <pc:spChg chg="add del mod">
          <ac:chgData name="Alexander" userId="65268856-364a-413c-a6fd-52fef634a313" providerId="ADAL" clId="{6BC0BD36-40F8-4A94-BEB2-72C239225C30}" dt="2022-04-10T23:01:18.604" v="1893"/>
          <ac:spMkLst>
            <pc:docMk/>
            <pc:sldMk cId="1492217383" sldId="282"/>
            <ac:spMk id="77" creationId="{ECE435CB-16D2-476E-9676-0F7BAA542B58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78" creationId="{592046BC-D1F9-4DD2-B7D3-285B298B0B9D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79" creationId="{49D59622-898D-4760-8B10-0342E0B0B098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80" creationId="{39B7CD2F-8FF9-4622-A313-8DE149258E36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81" creationId="{903AE5C3-9460-413E-A98D-EC4F211EE0EC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82" creationId="{2C6A1444-2F83-481A-850B-FC8F87DB67BA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83" creationId="{8A2AC2F1-E22B-4FA5-A864-39BD81E8D1A2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84" creationId="{3EB38B94-F61B-483E-B9BB-D3E5D62ECD66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85" creationId="{CADF2698-035A-4302-9048-48E535373010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86" creationId="{28581653-FC32-4CBE-BD6E-81A5EC2E9C89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87" creationId="{C1CA6B2E-147A-4287-B70E-928155B4E9D8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88" creationId="{EE6F1EA2-C409-48E5-A627-2F68D0E5AFAB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89" creationId="{344DAB2B-A54F-405D-AAC6-740B95E7B2FF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90" creationId="{3F105967-82FF-4A11-90B9-C023F0634F18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91" creationId="{16B42997-EFCD-46F5-B60F-26F17B13B10F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92" creationId="{04AFA040-34FA-43D9-B9F0-F84CDE907B55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93" creationId="{92631299-3B78-4B68-AD08-C64275BDD24E}"/>
          </ac:spMkLst>
        </pc:spChg>
        <pc:spChg chg="add del mod">
          <ac:chgData name="Alexander" userId="65268856-364a-413c-a6fd-52fef634a313" providerId="ADAL" clId="{6BC0BD36-40F8-4A94-BEB2-72C239225C30}" dt="2022-04-10T23:02:02.210" v="1902" actId="478"/>
          <ac:spMkLst>
            <pc:docMk/>
            <pc:sldMk cId="1492217383" sldId="282"/>
            <ac:spMk id="94" creationId="{16778985-70C2-4BF9-8BFB-D9B93FFC9F10}"/>
          </ac:spMkLst>
        </pc:spChg>
        <pc:spChg chg="add del mod">
          <ac:chgData name="Alexander" userId="65268856-364a-413c-a6fd-52fef634a313" providerId="ADAL" clId="{6BC0BD36-40F8-4A94-BEB2-72C239225C30}" dt="2022-04-10T23:01:58.764" v="1901" actId="478"/>
          <ac:spMkLst>
            <pc:docMk/>
            <pc:sldMk cId="1492217383" sldId="282"/>
            <ac:spMk id="95" creationId="{D27D9004-8AF6-460F-BDC8-EB051145FB64}"/>
          </ac:spMkLst>
        </pc:spChg>
        <pc:spChg chg="add del mod">
          <ac:chgData name="Alexander" userId="65268856-364a-413c-a6fd-52fef634a313" providerId="ADAL" clId="{6BC0BD36-40F8-4A94-BEB2-72C239225C30}" dt="2022-04-10T23:01:55.409" v="1900" actId="478"/>
          <ac:spMkLst>
            <pc:docMk/>
            <pc:sldMk cId="1492217383" sldId="282"/>
            <ac:spMk id="96" creationId="{0D582C9A-DFF9-4905-80EE-5551777377FF}"/>
          </ac:spMkLst>
        </pc:spChg>
        <pc:spChg chg="add del mod">
          <ac:chgData name="Alexander" userId="65268856-364a-413c-a6fd-52fef634a313" providerId="ADAL" clId="{6BC0BD36-40F8-4A94-BEB2-72C239225C30}" dt="2022-04-10T23:01:55.409" v="1900" actId="478"/>
          <ac:spMkLst>
            <pc:docMk/>
            <pc:sldMk cId="1492217383" sldId="282"/>
            <ac:spMk id="97" creationId="{0FD1B4C5-CA61-474C-A137-DD611CC0626F}"/>
          </ac:spMkLst>
        </pc:spChg>
        <pc:spChg chg="add del mod">
          <ac:chgData name="Alexander" userId="65268856-364a-413c-a6fd-52fef634a313" providerId="ADAL" clId="{6BC0BD36-40F8-4A94-BEB2-72C239225C30}" dt="2022-04-10T23:01:55.409" v="1900" actId="478"/>
          <ac:spMkLst>
            <pc:docMk/>
            <pc:sldMk cId="1492217383" sldId="282"/>
            <ac:spMk id="98" creationId="{AF8ADC1F-B108-41E4-873B-B629B888B173}"/>
          </ac:spMkLst>
        </pc:spChg>
        <pc:spChg chg="add del mod">
          <ac:chgData name="Alexander" userId="65268856-364a-413c-a6fd-52fef634a313" providerId="ADAL" clId="{6BC0BD36-40F8-4A94-BEB2-72C239225C30}" dt="2022-04-10T23:01:55.409" v="1900" actId="478"/>
          <ac:spMkLst>
            <pc:docMk/>
            <pc:sldMk cId="1492217383" sldId="282"/>
            <ac:spMk id="99" creationId="{45063A94-F767-4382-ADAC-B7FA1DD3674B}"/>
          </ac:spMkLst>
        </pc:spChg>
        <pc:spChg chg="add del mod">
          <ac:chgData name="Alexander" userId="65268856-364a-413c-a6fd-52fef634a313" providerId="ADAL" clId="{6BC0BD36-40F8-4A94-BEB2-72C239225C30}" dt="2022-04-10T23:01:55.409" v="1900" actId="478"/>
          <ac:spMkLst>
            <pc:docMk/>
            <pc:sldMk cId="1492217383" sldId="282"/>
            <ac:spMk id="100" creationId="{6E90143B-ABCB-4859-9092-3BBD6006BA9C}"/>
          </ac:spMkLst>
        </pc:spChg>
        <pc:spChg chg="add del mod">
          <ac:chgData name="Alexander" userId="65268856-364a-413c-a6fd-52fef634a313" providerId="ADAL" clId="{6BC0BD36-40F8-4A94-BEB2-72C239225C30}" dt="2022-04-10T23:01:55.409" v="1900" actId="478"/>
          <ac:spMkLst>
            <pc:docMk/>
            <pc:sldMk cId="1492217383" sldId="282"/>
            <ac:spMk id="101" creationId="{F34ECE7C-7D20-46C6-9976-59189604E480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02" creationId="{92AD1D3C-4348-4ED2-AC37-33B5AFC982A1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03" creationId="{5166A1E1-6CB5-4102-B61E-E562C5947E07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04" creationId="{D500951E-ED37-4D62-91C6-80F015EDF04D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05" creationId="{237984A1-BFAA-4A1A-826A-0B7752854473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06" creationId="{129D4D79-0516-47A8-A9D0-6047AA616EAB}"/>
          </ac:spMkLst>
        </pc:spChg>
        <pc:spChg chg="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07" creationId="{03CB45F4-DCF8-4090-BD0D-D668ED3AFBF6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07" creationId="{06834EB6-CFA5-43AC-9921-DD721E11702E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08" creationId="{60F33BF1-734D-4CC1-A609-7525F250506D}"/>
          </ac:spMkLst>
        </pc:spChg>
        <pc:spChg chg="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09" creationId="{4BDE21B9-0E83-4C9F-ABB8-A2DA89CDF90C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09" creationId="{DDCEEF63-0DD1-4529-8D36-05F643EBD4DA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10" creationId="{FDFFAAC8-FE9F-4DF1-AAD4-207296E37C62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11" creationId="{D0E34BCF-8838-4EF5-B0CC-E6ADD3FF5C2A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12" creationId="{6F71CC58-C9ED-407D-B53D-57186A1FBF0D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13" creationId="{AD5BD045-445D-4F9B-B5FB-E7014AC28EF3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14" creationId="{60BEBBCD-B6BF-4E09-B5FB-0E1F2DA5F2CF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15" creationId="{AF972FF1-E06A-452D-9A73-C03658F1A1A3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16" creationId="{AD2F42AB-EBE5-49F8-9244-65E3DC08E359}"/>
          </ac:spMkLst>
        </pc:spChg>
        <pc:spChg chg="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17" creationId="{16A424E2-9913-4648-99AE-6AC717EAD854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17" creationId="{53C38170-2926-433F-B46D-AC3BBDFE5679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18" creationId="{29BE907E-1194-4612-A165-0E94123E758A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19" creationId="{32F74B67-3592-45A4-93CF-B1DD59D84F47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20" creationId="{FAE27AEB-8B70-43AF-A809-81B6B0C94A57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21" creationId="{A6CA4302-89A2-4ACE-A2ED-66778840241D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22" creationId="{AC479253-DE83-45C8-AF09-E42652E3095C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23" creationId="{862C5373-3B80-4DE0-A9C3-BC20633100D8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24" creationId="{00AC8F01-79CE-42BE-BE45-884CB20DE65E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25" creationId="{3B38806F-DBC0-4321-82AB-F1AD8E0E4D0B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26" creationId="{8E2D217E-CB89-4C2E-A2E2-3EC6F2D73262}"/>
          </ac:spMkLst>
        </pc:spChg>
        <pc:spChg chg="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26" creationId="{A58C33FD-32BB-40A6-BA90-20E217405988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27" creationId="{A8DCC320-E4E4-4251-9437-8FDDD326C8CB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28" creationId="{508D7BA4-D12A-4C28-882D-0A41DCD4187C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29" creationId="{829D1419-50FA-4128-8472-91C3CB3EE70C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30" creationId="{29292601-41D5-47A8-B8BE-C68E8FBE28B4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31" creationId="{E4551984-1C0D-48A5-BF81-EB2344DBBEB2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32" creationId="{D8126C8F-C6DA-4E8A-909A-51801F8EA6AD}"/>
          </ac:spMkLst>
        </pc:spChg>
        <pc:spChg chg="add del mod">
          <ac:chgData name="Alexander" userId="65268856-364a-413c-a6fd-52fef634a313" providerId="ADAL" clId="{6BC0BD36-40F8-4A94-BEB2-72C239225C30}" dt="2022-04-10T23:01:49.344" v="1899" actId="478"/>
          <ac:spMkLst>
            <pc:docMk/>
            <pc:sldMk cId="1492217383" sldId="282"/>
            <ac:spMk id="133" creationId="{1D036720-B3BC-4035-AF69-D799D6E98868}"/>
          </ac:spMkLst>
        </pc:spChg>
        <pc:spChg chg="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33" creationId="{2E3E094C-AA24-4AA0-8994-9C1CC54DDE55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34" creationId="{25C9D4EA-2B26-4DF6-B530-FF393C5B3512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35" creationId="{162C424C-96D8-48B3-B154-0908EA53BFC9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36" creationId="{BA498197-EB42-4825-A445-72E48485B3E6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37" creationId="{9431283F-16BA-4809-B904-9B6A065D85F7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38" creationId="{857EEE7C-5B81-4D2A-9559-435B7A28EF87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39" creationId="{08ABDCA2-79E4-4C6C-A57D-413C6D987847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40" creationId="{C80E3C84-09CE-427D-B44D-A3E9E22CF982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41" creationId="{926806A4-95B7-43E7-A47B-A28BE6BE8479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42" creationId="{2DC24D4D-507D-455F-A175-9590632E5BA5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43" creationId="{2C0D5420-C2AF-4E57-BE66-65277A02669E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44" creationId="{75C1DCD6-D087-4424-BC31-6E23686A1AFF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45" creationId="{2C66D39E-786C-4845-A35F-78BD9B2605D6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46" creationId="{B6595C86-E3E4-4C8E-86A9-1F143CF0AA0D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47" creationId="{314E91A5-2452-408B-8306-82CE8CB6C4D9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48" creationId="{4A6B8FEA-411F-42FC-8C4B-D72452D7F710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49" creationId="{5FDD5215-13B0-4201-8520-FD5BB1DCFCE1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50" creationId="{E38A9148-AF94-4DE9-87C3-16A24BA0B35F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51" creationId="{347FD9A0-210C-4B50-81B8-03141304FC1E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52" creationId="{0EF1C442-C397-41AB-B2C7-CD03B4CD21D4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53" creationId="{FABE7E97-4BE0-4F22-9A55-097C7D361613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54" creationId="{E0950C96-1B45-4642-AD22-5E654E0377BD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55" creationId="{EE6A875D-4DEA-4313-BF31-7B20C09A032D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56" creationId="{0F452DF9-9839-4A88-BD90-D04319CB15BA}"/>
          </ac:spMkLst>
        </pc:spChg>
        <pc:spChg chg="add 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57" creationId="{53720026-A2EF-47D2-82A2-1987343B1604}"/>
          </ac:spMkLst>
        </pc:spChg>
        <pc:spChg chg="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59" creationId="{B966FE06-E6BE-40C0-8CAB-6A16F842F68E}"/>
          </ac:spMkLst>
        </pc:spChg>
        <pc:spChg chg="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62" creationId="{176EA778-6DF5-4112-9712-C5E7D02A9920}"/>
          </ac:spMkLst>
        </pc:spChg>
        <pc:spChg chg="add del mod">
          <ac:chgData name="Alexander" userId="65268856-364a-413c-a6fd-52fef634a313" providerId="ADAL" clId="{6BC0BD36-40F8-4A94-BEB2-72C239225C30}" dt="2022-04-10T23:05:23.304" v="2023" actId="478"/>
          <ac:spMkLst>
            <pc:docMk/>
            <pc:sldMk cId="1492217383" sldId="282"/>
            <ac:spMk id="162" creationId="{623B97B7-AB83-4057-9298-653FEA76611D}"/>
          </ac:spMkLst>
        </pc:spChg>
        <pc:spChg chg="add del">
          <ac:chgData name="Alexander" userId="65268856-364a-413c-a6fd-52fef634a313" providerId="ADAL" clId="{6BC0BD36-40F8-4A94-BEB2-72C239225C30}" dt="2022-04-10T23:06:06.756" v="2025" actId="478"/>
          <ac:spMkLst>
            <pc:docMk/>
            <pc:sldMk cId="1492217383" sldId="282"/>
            <ac:spMk id="163" creationId="{49FC6D01-3E4C-43DD-8FA1-4D9DEF87FCF9}"/>
          </ac:spMkLst>
        </pc:spChg>
        <pc:spChg chg="mod">
          <ac:chgData name="Alexander" userId="65268856-364a-413c-a6fd-52fef634a313" providerId="ADAL" clId="{6BC0BD36-40F8-4A94-BEB2-72C239225C30}" dt="2022-04-21T18:35:17.002" v="2054" actId="165"/>
          <ac:spMkLst>
            <pc:docMk/>
            <pc:sldMk cId="1492217383" sldId="282"/>
            <ac:spMk id="163" creationId="{BD3B59E5-F1ED-4F93-8747-9D399FF5B7EE}"/>
          </ac:spMkLst>
        </pc:spChg>
        <pc:grpChg chg="add del mod topLvl">
          <ac:chgData name="Alexander" userId="65268856-364a-413c-a6fd-52fef634a313" providerId="ADAL" clId="{6BC0BD36-40F8-4A94-BEB2-72C239225C30}" dt="2022-04-21T18:35:17.002" v="2054" actId="165"/>
          <ac:grpSpMkLst>
            <pc:docMk/>
            <pc:sldMk cId="1492217383" sldId="282"/>
            <ac:grpSpMk id="2" creationId="{2D01397C-7CD6-41A6-81F4-E87519033C89}"/>
          </ac:grpSpMkLst>
        </pc:grpChg>
        <pc:grpChg chg="add del mod">
          <ac:chgData name="Alexander" userId="65268856-364a-413c-a6fd-52fef634a313" providerId="ADAL" clId="{6BC0BD36-40F8-4A94-BEB2-72C239225C30}" dt="2022-04-21T18:35:19.017" v="2055" actId="1076"/>
          <ac:grpSpMkLst>
            <pc:docMk/>
            <pc:sldMk cId="1492217383" sldId="282"/>
            <ac:grpSpMk id="3" creationId="{978B9EB8-5605-41BA-AFE0-444D4C1C5C16}"/>
          </ac:grpSpMkLst>
        </pc:grpChg>
        <pc:grpChg chg="mod topLvl">
          <ac:chgData name="Alexander" userId="65268856-364a-413c-a6fd-52fef634a313" providerId="ADAL" clId="{6BC0BD36-40F8-4A94-BEB2-72C239225C30}" dt="2022-04-21T18:35:17.002" v="2054" actId="165"/>
          <ac:grpSpMkLst>
            <pc:docMk/>
            <pc:sldMk cId="1492217383" sldId="282"/>
            <ac:grpSpMk id="110" creationId="{F79C6414-8307-4028-933C-1CA649038AA9}"/>
          </ac:grpSpMkLst>
        </pc:grpChg>
        <pc:grpChg chg="add mod">
          <ac:chgData name="Alexander" userId="65268856-364a-413c-a6fd-52fef634a313" providerId="ADAL" clId="{6BC0BD36-40F8-4A94-BEB2-72C239225C30}" dt="2022-04-21T18:35:17.002" v="2054" actId="165"/>
          <ac:grpSpMkLst>
            <pc:docMk/>
            <pc:sldMk cId="1492217383" sldId="282"/>
            <ac:grpSpMk id="158" creationId="{1559CFFD-C20E-4BFA-889E-D14AE1064A71}"/>
          </ac:grpSpMkLst>
        </pc:grpChg>
        <pc:grpChg chg="add mod">
          <ac:chgData name="Alexander" userId="65268856-364a-413c-a6fd-52fef634a313" providerId="ADAL" clId="{6BC0BD36-40F8-4A94-BEB2-72C239225C30}" dt="2022-04-21T18:35:17.002" v="2054" actId="165"/>
          <ac:grpSpMkLst>
            <pc:docMk/>
            <pc:sldMk cId="1492217383" sldId="282"/>
            <ac:grpSpMk id="164" creationId="{096DE42F-16DD-4F40-9497-48EFC810130A}"/>
          </ac:grpSpMkLst>
        </pc:grpChg>
        <pc:graphicFrameChg chg="add del mod modGraphic">
          <ac:chgData name="Alexander" userId="65268856-364a-413c-a6fd-52fef634a313" providerId="ADAL" clId="{6BC0BD36-40F8-4A94-BEB2-72C239225C30}" dt="2022-04-10T22:54:56.900" v="1729" actId="478"/>
          <ac:graphicFrameMkLst>
            <pc:docMk/>
            <pc:sldMk cId="1492217383" sldId="282"/>
            <ac:graphicFrameMk id="30" creationId="{C832A98E-0A5C-4428-BD80-9619C524FF71}"/>
          </ac:graphicFrameMkLst>
        </pc:graphicFrameChg>
        <pc:inkChg chg="add del">
          <ac:chgData name="Alexander" userId="65268856-364a-413c-a6fd-52fef634a313" providerId="ADAL" clId="{6BC0BD36-40F8-4A94-BEB2-72C239225C30}" dt="2022-04-10T22:46:54.523" v="1236" actId="478"/>
          <ac:inkMkLst>
            <pc:docMk/>
            <pc:sldMk cId="1492217383" sldId="282"/>
            <ac:inkMk id="6" creationId="{6E46E675-CA2A-490B-924B-EADF3C60546E}"/>
          </ac:inkMkLst>
        </pc:inkChg>
        <pc:cxnChg chg="mod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94" creationId="{54D81169-DC69-4A64-BA74-5428D405AB8B}"/>
          </ac:cxnSpMkLst>
        </pc:cxnChg>
        <pc:cxnChg chg="mod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95" creationId="{81AA8A1D-545A-4872-A134-F36D87FF7D9C}"/>
          </ac:cxnSpMkLst>
        </pc:cxnChg>
        <pc:cxnChg chg="mod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96" creationId="{A8A16FC9-9EFB-4FA7-926F-F0A8D11C4B5F}"/>
          </ac:cxnSpMkLst>
        </pc:cxnChg>
        <pc:cxnChg chg="mod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97" creationId="{5AA96099-0191-49F6-BB68-E6684828750F}"/>
          </ac:cxnSpMkLst>
        </pc:cxnChg>
        <pc:cxnChg chg="mod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98" creationId="{7908A7F2-E229-429B-8B8D-30540544B33E}"/>
          </ac:cxnSpMkLst>
        </pc:cxnChg>
        <pc:cxnChg chg="mod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100" creationId="{EBF9312E-0D91-481D-8F8F-C00EC3ADA0AC}"/>
          </ac:cxnSpMkLst>
        </pc:cxnChg>
        <pc:cxnChg chg="mod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103" creationId="{EFAEB63D-242E-4B00-BE53-72921A3F79C4}"/>
          </ac:cxnSpMkLst>
        </pc:cxnChg>
        <pc:cxnChg chg="mod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105" creationId="{050E5F99-80B6-4BFB-B5E8-33D403362375}"/>
          </ac:cxnSpMkLst>
        </pc:cxnChg>
        <pc:cxnChg chg="mod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129" creationId="{07DDF9B0-FB11-4D5A-8A73-61F489297016}"/>
          </ac:cxnSpMkLst>
        </pc:cxnChg>
        <pc:cxnChg chg="add mod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160" creationId="{5C4C9D24-FB56-4533-AFC2-9BF7F5AEE47B}"/>
          </ac:cxnSpMkLst>
        </pc:cxnChg>
        <pc:cxnChg chg="add mod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161" creationId="{35E26C97-80ED-4259-BF4D-F40EA4B91DE6}"/>
          </ac:cxnSpMkLst>
        </pc:cxnChg>
        <pc:cxnChg chg="mod topLvl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165" creationId="{A7923030-230E-4E5A-A22C-BB5DBAFCD68A}"/>
          </ac:cxnSpMkLst>
        </pc:cxnChg>
        <pc:cxnChg chg="mod topLvl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166" creationId="{215E3B8B-6A48-4BCA-B49C-54D6893D7049}"/>
          </ac:cxnSpMkLst>
        </pc:cxnChg>
        <pc:cxnChg chg="mod topLvl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167" creationId="{FEF3BD2B-0610-46B1-8674-721BAC8CD274}"/>
          </ac:cxnSpMkLst>
        </pc:cxnChg>
        <pc:cxnChg chg="mod topLvl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168" creationId="{430A1629-06CD-4A88-955D-DDDC47AA7435}"/>
          </ac:cxnSpMkLst>
        </pc:cxnChg>
        <pc:cxnChg chg="mod topLvl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169" creationId="{8D052D5C-FD17-470E-AFBF-E983ADF2A748}"/>
          </ac:cxnSpMkLst>
        </pc:cxnChg>
        <pc:cxnChg chg="mod topLvl">
          <ac:chgData name="Alexander" userId="65268856-364a-413c-a6fd-52fef634a313" providerId="ADAL" clId="{6BC0BD36-40F8-4A94-BEB2-72C239225C30}" dt="2022-04-21T18:35:17.002" v="2054" actId="165"/>
          <ac:cxnSpMkLst>
            <pc:docMk/>
            <pc:sldMk cId="1492217383" sldId="282"/>
            <ac:cxnSpMk id="170" creationId="{6757FA57-8028-47E7-B83A-9417460E6631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roject%204%20Morpheus%20Sizing%20iteration%20testing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roject%204%20Morpheus%20Sizing%20iteration%20testing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gtvault-my.sharepoint.com/personal/aliberman7_gatech_edu/Documents/AE%204341%20Project%204/Project%204%20Morpheus%20Sizing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gtvault-my.sharepoint.com/personal/aliberman7_gatech_edu/Documents/AE%204341%20Project%204/Project%204%20Morpheus%20Sizing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gtvault-my.sharepoint.com/personal/aliberman7_gatech_edu/Documents/AE%204341%20Project%204/Project%204%20Morpheus%20Sizing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gtvault-my.sharepoint.com/personal/aliberman7_gatech_edu/Documents/AE%204341%20Project%203/Project%20Morpheus%20Sizing%20(UPDATED)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Thrust</a:t>
            </a:r>
            <a:r>
              <a:rPr lang="en-US" baseline="0"/>
              <a:t>-to-Weight Ratio (~) vs. Wing Loading (psf), All Performance Constraints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1 - Standard Cruise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Sizing'!$A$31:$A$71</c:f>
              <c:numCache>
                <c:formatCode>General</c:formatCode>
                <c:ptCount val="4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  <c:pt idx="21">
                  <c:v>102.5</c:v>
                </c:pt>
                <c:pt idx="22">
                  <c:v>105</c:v>
                </c:pt>
                <c:pt idx="23">
                  <c:v>107.5</c:v>
                </c:pt>
                <c:pt idx="24">
                  <c:v>110</c:v>
                </c:pt>
                <c:pt idx="25">
                  <c:v>112.5</c:v>
                </c:pt>
                <c:pt idx="26">
                  <c:v>115</c:v>
                </c:pt>
                <c:pt idx="27">
                  <c:v>117.5</c:v>
                </c:pt>
                <c:pt idx="28">
                  <c:v>120</c:v>
                </c:pt>
                <c:pt idx="29">
                  <c:v>122.5</c:v>
                </c:pt>
                <c:pt idx="30">
                  <c:v>125</c:v>
                </c:pt>
                <c:pt idx="31">
                  <c:v>127.5</c:v>
                </c:pt>
                <c:pt idx="32">
                  <c:v>130</c:v>
                </c:pt>
                <c:pt idx="33">
                  <c:v>132.5</c:v>
                </c:pt>
                <c:pt idx="34">
                  <c:v>135</c:v>
                </c:pt>
                <c:pt idx="35">
                  <c:v>137.5</c:v>
                </c:pt>
                <c:pt idx="36">
                  <c:v>140</c:v>
                </c:pt>
                <c:pt idx="37">
                  <c:v>142.5</c:v>
                </c:pt>
                <c:pt idx="38">
                  <c:v>145</c:v>
                </c:pt>
                <c:pt idx="39">
                  <c:v>147.5</c:v>
                </c:pt>
                <c:pt idx="40">
                  <c:v>150</c:v>
                </c:pt>
              </c:numCache>
            </c:numRef>
          </c:xVal>
          <c:yVal>
            <c:numRef>
              <c:f>'[Project 4 Morpheus Sizing iteration testing.xlsm]Constraint Sizing'!$B$31:$B$71</c:f>
              <c:numCache>
                <c:formatCode>0.000</c:formatCode>
                <c:ptCount val="41"/>
                <c:pt idx="0">
                  <c:v>0.66144934531651711</c:v>
                </c:pt>
                <c:pt idx="1">
                  <c:v>0.63571080132399616</c:v>
                </c:pt>
                <c:pt idx="2">
                  <c:v>0.61258028443827561</c:v>
                </c:pt>
                <c:pt idx="3">
                  <c:v>0.59171761721064231</c:v>
                </c:pt>
                <c:pt idx="4">
                  <c:v>0.57283931843383518</c:v>
                </c:pt>
                <c:pt idx="5">
                  <c:v>0.55570726389375547</c:v>
                </c:pt>
                <c:pt idx="6">
                  <c:v>0.54011996387078043</c:v>
                </c:pt>
                <c:pt idx="7">
                  <c:v>0.52590577897412061</c:v>
                </c:pt>
                <c:pt idx="8">
                  <c:v>0.51291758972595669</c:v>
                </c:pt>
                <c:pt idx="9">
                  <c:v>0.5010285689902374</c:v>
                </c:pt>
                <c:pt idx="10">
                  <c:v>0.49012879991571828</c:v>
                </c:pt>
                <c:pt idx="11">
                  <c:v>0.48012254847067026</c:v>
                </c:pt>
                <c:pt idx="12">
                  <c:v>0.47092604737733029</c:v>
                </c:pt>
                <c:pt idx="13">
                  <c:v>0.46246568296736135</c:v>
                </c:pt>
                <c:pt idx="14">
                  <c:v>0.45467650200399551</c:v>
                </c:pt>
                <c:pt idx="15">
                  <c:v>0.44750097447752396</c:v>
                </c:pt>
                <c:pt idx="16">
                  <c:v>0.44088796260153862</c:v>
                </c:pt>
                <c:pt idx="17">
                  <c:v>0.4347918569989731</c:v>
                </c:pt>
                <c:pt idx="18">
                  <c:v>0.42917184927982072</c:v>
                </c:pt>
                <c:pt idx="19">
                  <c:v>0.42399131652997263</c:v>
                </c:pt>
                <c:pt idx="20">
                  <c:v>0.41921729812673114</c:v>
                </c:pt>
                <c:pt idx="21">
                  <c:v>0.41482004911790532</c:v>
                </c:pt>
                <c:pt idx="22">
                  <c:v>0.41077265740389429</c:v>
                </c:pt>
                <c:pt idx="23">
                  <c:v>0.40705071433622247</c:v>
                </c:pt>
                <c:pt idx="24">
                  <c:v>0.40363203023445765</c:v>
                </c:pt>
                <c:pt idx="25">
                  <c:v>0.40049638783420605</c:v>
                </c:pt>
                <c:pt idx="26">
                  <c:v>0.39762532789406463</c:v>
                </c:pt>
                <c:pt idx="27">
                  <c:v>0.3950019621718987</c:v>
                </c:pt>
                <c:pt idx="28">
                  <c:v>0.39261080977908475</c:v>
                </c:pt>
                <c:pt idx="29">
                  <c:v>0.39043765357300941</c:v>
                </c:pt>
                <c:pt idx="30">
                  <c:v>0.38846941378246846</c:v>
                </c:pt>
                <c:pt idx="31">
                  <c:v>0.38669403650066564</c:v>
                </c:pt>
                <c:pt idx="32">
                  <c:v>0.38510039504440452</c:v>
                </c:pt>
                <c:pt idx="33">
                  <c:v>0.38367820248016388</c:v>
                </c:pt>
                <c:pt idx="34">
                  <c:v>0.38241793386949829</c:v>
                </c:pt>
                <c:pt idx="35">
                  <c:v>0.38131075699675809</c:v>
                </c:pt>
                <c:pt idx="36">
                  <c:v>0.38034847051883997</c:v>
                </c:pt>
                <c:pt idx="37">
                  <c:v>0.37952344862549048</c:v>
                </c:pt>
                <c:pt idx="38">
                  <c:v>0.37882859142440395</c:v>
                </c:pt>
                <c:pt idx="39">
                  <c:v>0.37825728037190637</c:v>
                </c:pt>
                <c:pt idx="40">
                  <c:v>0.37780333816056799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522-4D6F-A266-1EC12CC0BB38}"/>
            </c:ext>
          </c:extLst>
        </c:ser>
        <c:ser>
          <c:idx val="1"/>
          <c:order val="1"/>
          <c:tx>
            <c:v>2 - Alternate Cruise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Sizing'!$A$31:$A$71</c:f>
              <c:numCache>
                <c:formatCode>General</c:formatCode>
                <c:ptCount val="4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  <c:pt idx="21">
                  <c:v>102.5</c:v>
                </c:pt>
                <c:pt idx="22">
                  <c:v>105</c:v>
                </c:pt>
                <c:pt idx="23">
                  <c:v>107.5</c:v>
                </c:pt>
                <c:pt idx="24">
                  <c:v>110</c:v>
                </c:pt>
                <c:pt idx="25">
                  <c:v>112.5</c:v>
                </c:pt>
                <c:pt idx="26">
                  <c:v>115</c:v>
                </c:pt>
                <c:pt idx="27">
                  <c:v>117.5</c:v>
                </c:pt>
                <c:pt idx="28">
                  <c:v>120</c:v>
                </c:pt>
                <c:pt idx="29">
                  <c:v>122.5</c:v>
                </c:pt>
                <c:pt idx="30">
                  <c:v>125</c:v>
                </c:pt>
                <c:pt idx="31">
                  <c:v>127.5</c:v>
                </c:pt>
                <c:pt idx="32">
                  <c:v>130</c:v>
                </c:pt>
                <c:pt idx="33">
                  <c:v>132.5</c:v>
                </c:pt>
                <c:pt idx="34">
                  <c:v>135</c:v>
                </c:pt>
                <c:pt idx="35">
                  <c:v>137.5</c:v>
                </c:pt>
                <c:pt idx="36">
                  <c:v>140</c:v>
                </c:pt>
                <c:pt idx="37">
                  <c:v>142.5</c:v>
                </c:pt>
                <c:pt idx="38">
                  <c:v>145</c:v>
                </c:pt>
                <c:pt idx="39">
                  <c:v>147.5</c:v>
                </c:pt>
                <c:pt idx="40">
                  <c:v>150</c:v>
                </c:pt>
              </c:numCache>
            </c:numRef>
          </c:xVal>
          <c:yVal>
            <c:numRef>
              <c:f>'[Project 4 Morpheus Sizing iteration testing.xlsm]Constraint Sizing'!$D$31:$D$71</c:f>
              <c:numCache>
                <c:formatCode>General</c:formatCode>
                <c:ptCount val="41"/>
                <c:pt idx="0">
                  <c:v>0.64260228342268311</c:v>
                </c:pt>
                <c:pt idx="1">
                  <c:v>0.61707455154653135</c:v>
                </c:pt>
                <c:pt idx="2">
                  <c:v>0.59410370863034767</c:v>
                </c:pt>
                <c:pt idx="3">
                  <c:v>0.57335624741848457</c:v>
                </c:pt>
                <c:pt idx="4">
                  <c:v>0.55455424519790175</c:v>
                </c:pt>
                <c:pt idx="5">
                  <c:v>0.53746424688964545</c:v>
                </c:pt>
                <c:pt idx="6">
                  <c:v>0.52188871358075495</c:v>
                </c:pt>
                <c:pt idx="7">
                  <c:v>0.50765937138241191</c:v>
                </c:pt>
                <c:pt idx="8">
                  <c:v>0.49463198553277199</c:v>
                </c:pt>
                <c:pt idx="9">
                  <c:v>0.48268221571990033</c:v>
                </c:pt>
                <c:pt idx="10">
                  <c:v>0.47170230034012006</c:v>
                </c:pt>
                <c:pt idx="11">
                  <c:v>0.46159838251280949</c:v>
                </c:pt>
                <c:pt idx="12">
                  <c:v>0.45228833746742453</c:v>
                </c:pt>
                <c:pt idx="13">
                  <c:v>0.4436999949510631</c:v>
                </c:pt>
                <c:pt idx="14">
                  <c:v>0.43576967532881089</c:v>
                </c:pt>
                <c:pt idx="15">
                  <c:v>0.42844097663831604</c:v>
                </c:pt>
                <c:pt idx="16">
                  <c:v>0.42166376380193205</c:v>
                </c:pt>
                <c:pt idx="17">
                  <c:v>0.41539332175040655</c:v>
                </c:pt>
                <c:pt idx="18">
                  <c:v>0.4095896422638825</c:v>
                </c:pt>
                <c:pt idx="19">
                  <c:v>0.4042168205296674</c:v>
                </c:pt>
                <c:pt idx="20">
                  <c:v>0.39924254221633793</c:v>
                </c:pt>
                <c:pt idx="21">
                  <c:v>0.39463764561017095</c:v>
                </c:pt>
                <c:pt idx="22">
                  <c:v>0.39037574630351191</c:v>
                </c:pt>
                <c:pt idx="23">
                  <c:v>0.38643291425220899</c:v>
                </c:pt>
                <c:pt idx="24">
                  <c:v>0.38278739487066987</c:v>
                </c:pt>
                <c:pt idx="25">
                  <c:v>0.37941936731424364</c:v>
                </c:pt>
                <c:pt idx="26">
                  <c:v>0.37631073428998812</c:v>
                </c:pt>
                <c:pt idx="27">
                  <c:v>0.3734449387001052</c:v>
                </c:pt>
                <c:pt idx="28">
                  <c:v>0.37080680320494647</c:v>
                </c:pt>
                <c:pt idx="29">
                  <c:v>0.36838238943136575</c:v>
                </c:pt>
                <c:pt idx="30">
                  <c:v>0.36615887407606817</c:v>
                </c:pt>
                <c:pt idx="31">
                  <c:v>0.36412443958503721</c:v>
                </c:pt>
                <c:pt idx="32">
                  <c:v>0.36226817744687279</c:v>
                </c:pt>
                <c:pt idx="33">
                  <c:v>0.36058000243405408</c:v>
                </c:pt>
                <c:pt idx="34">
                  <c:v>0.35905057637295101</c:v>
                </c:pt>
                <c:pt idx="35">
                  <c:v>0.3576712402298336</c:v>
                </c:pt>
                <c:pt idx="36">
                  <c:v>0.35643395347338092</c:v>
                </c:pt>
                <c:pt idx="37">
                  <c:v>0.35533123982008452</c:v>
                </c:pt>
                <c:pt idx="38">
                  <c:v>0.35435613859219495</c:v>
                </c:pt>
                <c:pt idx="39">
                  <c:v>0.35350216102231846</c:v>
                </c:pt>
                <c:pt idx="40">
                  <c:v>0.35276325092755456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522-4D6F-A266-1EC12CC0BB38}"/>
            </c:ext>
          </c:extLst>
        </c:ser>
        <c:ser>
          <c:idx val="2"/>
          <c:order val="2"/>
          <c:tx>
            <c:v>3 - Slow Cruise 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Sizing'!$A$31:$A$71</c:f>
              <c:numCache>
                <c:formatCode>General</c:formatCode>
                <c:ptCount val="4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  <c:pt idx="21">
                  <c:v>102.5</c:v>
                </c:pt>
                <c:pt idx="22">
                  <c:v>105</c:v>
                </c:pt>
                <c:pt idx="23">
                  <c:v>107.5</c:v>
                </c:pt>
                <c:pt idx="24">
                  <c:v>110</c:v>
                </c:pt>
                <c:pt idx="25">
                  <c:v>112.5</c:v>
                </c:pt>
                <c:pt idx="26">
                  <c:v>115</c:v>
                </c:pt>
                <c:pt idx="27">
                  <c:v>117.5</c:v>
                </c:pt>
                <c:pt idx="28">
                  <c:v>120</c:v>
                </c:pt>
                <c:pt idx="29">
                  <c:v>122.5</c:v>
                </c:pt>
                <c:pt idx="30">
                  <c:v>125</c:v>
                </c:pt>
                <c:pt idx="31">
                  <c:v>127.5</c:v>
                </c:pt>
                <c:pt idx="32">
                  <c:v>130</c:v>
                </c:pt>
                <c:pt idx="33">
                  <c:v>132.5</c:v>
                </c:pt>
                <c:pt idx="34">
                  <c:v>135</c:v>
                </c:pt>
                <c:pt idx="35">
                  <c:v>137.5</c:v>
                </c:pt>
                <c:pt idx="36">
                  <c:v>140</c:v>
                </c:pt>
                <c:pt idx="37">
                  <c:v>142.5</c:v>
                </c:pt>
                <c:pt idx="38">
                  <c:v>145</c:v>
                </c:pt>
                <c:pt idx="39">
                  <c:v>147.5</c:v>
                </c:pt>
                <c:pt idx="40">
                  <c:v>150</c:v>
                </c:pt>
              </c:numCache>
            </c:numRef>
          </c:xVal>
          <c:yVal>
            <c:numRef>
              <c:f>'[Project 4 Morpheus Sizing iteration testing.xlsm]Constraint Sizing'!$I$31:$I$71</c:f>
              <c:numCache>
                <c:formatCode>0.000</c:formatCode>
                <c:ptCount val="41"/>
                <c:pt idx="0">
                  <c:v>0.34323748715241365</c:v>
                </c:pt>
                <c:pt idx="1">
                  <c:v>0.33588376891242488</c:v>
                </c:pt>
                <c:pt idx="2">
                  <c:v>0.32961721664128796</c:v>
                </c:pt>
                <c:pt idx="3">
                  <c:v>0.32429602608219615</c:v>
                </c:pt>
                <c:pt idx="4">
                  <c:v>0.3198020270211438</c:v>
                </c:pt>
                <c:pt idx="5">
                  <c:v>0.31603595647836619</c:v>
                </c:pt>
                <c:pt idx="6">
                  <c:v>0.31291382270175461</c:v>
                </c:pt>
                <c:pt idx="7">
                  <c:v>0.31036407716173514</c:v>
                </c:pt>
                <c:pt idx="8">
                  <c:v>0.30832539254724434</c:v>
                </c:pt>
                <c:pt idx="9">
                  <c:v>0.3067449004866758</c:v>
                </c:pt>
                <c:pt idx="10">
                  <c:v>0.30557678172463726</c:v>
                </c:pt>
                <c:pt idx="11">
                  <c:v>0.3047811291677226</c:v>
                </c:pt>
                <c:pt idx="12">
                  <c:v>0.30432302410920142</c:v>
                </c:pt>
                <c:pt idx="13">
                  <c:v>0.30417178041285631</c:v>
                </c:pt>
                <c:pt idx="14">
                  <c:v>0.3043003220761421</c:v>
                </c:pt>
                <c:pt idx="15">
                  <c:v>0.30468466749680484</c:v>
                </c:pt>
                <c:pt idx="16">
                  <c:v>0.3053034996950631</c:v>
                </c:pt>
                <c:pt idx="17">
                  <c:v>0.30613780622949011</c:v>
                </c:pt>
                <c:pt idx="18">
                  <c:v>0.30717057596828318</c:v>
                </c:pt>
                <c:pt idx="19">
                  <c:v>0.30838654251110642</c:v>
                </c:pt>
                <c:pt idx="20">
                  <c:v>0.30977196609765761</c:v>
                </c:pt>
                <c:pt idx="21">
                  <c:v>0.31131444743205411</c:v>
                </c:pt>
                <c:pt idx="22">
                  <c:v>0.31300276810373573</c:v>
                </c:pt>
                <c:pt idx="23">
                  <c:v>0.31482675327521736</c:v>
                </c:pt>
                <c:pt idx="24">
                  <c:v>0.31677715309423982</c:v>
                </c:pt>
                <c:pt idx="25">
                  <c:v>0.31884553991763392</c:v>
                </c:pt>
                <c:pt idx="26">
                  <c:v>0.32102421894076644</c:v>
                </c:pt>
                <c:pt idx="27">
                  <c:v>0.32330615023599474</c:v>
                </c:pt>
                <c:pt idx="28">
                  <c:v>0.32568488053631284</c:v>
                </c:pt>
                <c:pt idx="29">
                  <c:v>0.32815448337202124</c:v>
                </c:pt>
                <c:pt idx="30">
                  <c:v>0.33070950639099661</c:v>
                </c:pt>
                <c:pt idx="31">
                  <c:v>0.33334492487657602</c:v>
                </c:pt>
                <c:pt idx="32">
                  <c:v>0.33605610062876329</c:v>
                </c:pt>
                <c:pt idx="33">
                  <c:v>0.33883874550039189</c:v>
                </c:pt>
                <c:pt idx="34">
                  <c:v>0.34168888898482613</c:v>
                </c:pt>
                <c:pt idx="35">
                  <c:v>0.34460284933954943</c:v>
                </c:pt>
                <c:pt idx="36">
                  <c:v>0.34757720780365325</c:v>
                </c:pt>
                <c:pt idx="37">
                  <c:v>0.35060878552927571</c:v>
                </c:pt>
                <c:pt idx="38">
                  <c:v>0.35369462289944148</c:v>
                </c:pt>
                <c:pt idx="39">
                  <c:v>0.35683196094917408</c:v>
                </c:pt>
                <c:pt idx="40">
                  <c:v>0.36001822464449479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522-4D6F-A266-1EC12CC0BB38}"/>
            </c:ext>
          </c:extLst>
        </c:ser>
        <c:ser>
          <c:idx val="3"/>
          <c:order val="3"/>
          <c:tx>
            <c:v>4 - Slow Cruise 2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Sizing'!$A$31:$A$71</c:f>
              <c:numCache>
                <c:formatCode>General</c:formatCode>
                <c:ptCount val="4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  <c:pt idx="21">
                  <c:v>102.5</c:v>
                </c:pt>
                <c:pt idx="22">
                  <c:v>105</c:v>
                </c:pt>
                <c:pt idx="23">
                  <c:v>107.5</c:v>
                </c:pt>
                <c:pt idx="24">
                  <c:v>110</c:v>
                </c:pt>
                <c:pt idx="25">
                  <c:v>112.5</c:v>
                </c:pt>
                <c:pt idx="26">
                  <c:v>115</c:v>
                </c:pt>
                <c:pt idx="27">
                  <c:v>117.5</c:v>
                </c:pt>
                <c:pt idx="28">
                  <c:v>120</c:v>
                </c:pt>
                <c:pt idx="29">
                  <c:v>122.5</c:v>
                </c:pt>
                <c:pt idx="30">
                  <c:v>125</c:v>
                </c:pt>
                <c:pt idx="31">
                  <c:v>127.5</c:v>
                </c:pt>
                <c:pt idx="32">
                  <c:v>130</c:v>
                </c:pt>
                <c:pt idx="33">
                  <c:v>132.5</c:v>
                </c:pt>
                <c:pt idx="34">
                  <c:v>135</c:v>
                </c:pt>
                <c:pt idx="35">
                  <c:v>137.5</c:v>
                </c:pt>
                <c:pt idx="36">
                  <c:v>140</c:v>
                </c:pt>
                <c:pt idx="37">
                  <c:v>142.5</c:v>
                </c:pt>
                <c:pt idx="38">
                  <c:v>145</c:v>
                </c:pt>
                <c:pt idx="39">
                  <c:v>147.5</c:v>
                </c:pt>
                <c:pt idx="40">
                  <c:v>150</c:v>
                </c:pt>
              </c:numCache>
            </c:numRef>
          </c:xVal>
          <c:yVal>
            <c:numRef>
              <c:f>'[Project 4 Morpheus Sizing iteration testing.xlsm]Constraint Sizing'!$E$31:$E$71</c:f>
              <c:numCache>
                <c:formatCode>General</c:formatCode>
                <c:ptCount val="41"/>
                <c:pt idx="0">
                  <c:v>0.30277114730832971</c:v>
                </c:pt>
                <c:pt idx="1">
                  <c:v>0.29339411207613675</c:v>
                </c:pt>
                <c:pt idx="2">
                  <c:v>0.28510424281279562</c:v>
                </c:pt>
                <c:pt idx="3">
                  <c:v>0.27775973526149961</c:v>
                </c:pt>
                <c:pt idx="4">
                  <c:v>0.27124241920824305</c:v>
                </c:pt>
                <c:pt idx="5">
                  <c:v>0.26545303167326123</c:v>
                </c:pt>
                <c:pt idx="6">
                  <c:v>0.2603075809044455</c:v>
                </c:pt>
                <c:pt idx="7">
                  <c:v>0.25573451837222189</c:v>
                </c:pt>
                <c:pt idx="8">
                  <c:v>0.25167251676552688</c:v>
                </c:pt>
                <c:pt idx="9">
                  <c:v>0.24806870771275413</c:v>
                </c:pt>
                <c:pt idx="10">
                  <c:v>0.24487727195851139</c:v>
                </c:pt>
                <c:pt idx="11">
                  <c:v>0.24205830240939255</c:v>
                </c:pt>
                <c:pt idx="12">
                  <c:v>0.23957688035866728</c:v>
                </c:pt>
                <c:pt idx="13">
                  <c:v>0.23740231967011788</c:v>
                </c:pt>
                <c:pt idx="14">
                  <c:v>0.23550754434119947</c:v>
                </c:pt>
                <c:pt idx="15">
                  <c:v>0.23386857276965792</c:v>
                </c:pt>
                <c:pt idx="16">
                  <c:v>0.23246408797571197</c:v>
                </c:pt>
                <c:pt idx="17">
                  <c:v>0.2312750775179348</c:v>
                </c:pt>
                <c:pt idx="18">
                  <c:v>0.2302845302645237</c:v>
                </c:pt>
                <c:pt idx="19">
                  <c:v>0.22947717981514271</c:v>
                </c:pt>
                <c:pt idx="20">
                  <c:v>0.22883928640948975</c:v>
                </c:pt>
                <c:pt idx="21">
                  <c:v>0.22835845075168207</c:v>
                </c:pt>
                <c:pt idx="22">
                  <c:v>0.22802345443115948</c:v>
                </c:pt>
                <c:pt idx="23">
                  <c:v>0.22782412261043686</c:v>
                </c:pt>
                <c:pt idx="24">
                  <c:v>0.22775120543725516</c:v>
                </c:pt>
                <c:pt idx="25">
                  <c:v>0.22779627526844495</c:v>
                </c:pt>
                <c:pt idx="26">
                  <c:v>0.22795163729937343</c:v>
                </c:pt>
                <c:pt idx="27">
                  <c:v>0.22821025160239752</c:v>
                </c:pt>
                <c:pt idx="28">
                  <c:v>0.22856566491051139</c:v>
                </c:pt>
                <c:pt idx="29">
                  <c:v>0.22901195075401556</c:v>
                </c:pt>
                <c:pt idx="30">
                  <c:v>0.22954365678078673</c:v>
                </c:pt>
                <c:pt idx="31">
                  <c:v>0.23015575827416199</c:v>
                </c:pt>
                <c:pt idx="32">
                  <c:v>0.23084361703414502</c:v>
                </c:pt>
                <c:pt idx="33">
                  <c:v>0.23160294491356945</c:v>
                </c:pt>
                <c:pt idx="34">
                  <c:v>0.23242977140579954</c:v>
                </c:pt>
                <c:pt idx="35">
                  <c:v>0.23332041476831858</c:v>
                </c:pt>
                <c:pt idx="36">
                  <c:v>0.23427145624021828</c:v>
                </c:pt>
                <c:pt idx="37">
                  <c:v>0.2352797169736365</c:v>
                </c:pt>
                <c:pt idx="38">
                  <c:v>0.23634223735159815</c:v>
                </c:pt>
                <c:pt idx="39">
                  <c:v>0.23745625840912646</c:v>
                </c:pt>
                <c:pt idx="40">
                  <c:v>0.23861920511224294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522-4D6F-A266-1EC12CC0BB38}"/>
            </c:ext>
          </c:extLst>
        </c:ser>
        <c:ser>
          <c:idx val="4"/>
          <c:order val="4"/>
          <c:tx>
            <c:v>5 - Climb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Sizing'!$A$31:$A$71</c:f>
              <c:numCache>
                <c:formatCode>General</c:formatCode>
                <c:ptCount val="4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  <c:pt idx="21">
                  <c:v>102.5</c:v>
                </c:pt>
                <c:pt idx="22">
                  <c:v>105</c:v>
                </c:pt>
                <c:pt idx="23">
                  <c:v>107.5</c:v>
                </c:pt>
                <c:pt idx="24">
                  <c:v>110</c:v>
                </c:pt>
                <c:pt idx="25">
                  <c:v>112.5</c:v>
                </c:pt>
                <c:pt idx="26">
                  <c:v>115</c:v>
                </c:pt>
                <c:pt idx="27">
                  <c:v>117.5</c:v>
                </c:pt>
                <c:pt idx="28">
                  <c:v>120</c:v>
                </c:pt>
                <c:pt idx="29">
                  <c:v>122.5</c:v>
                </c:pt>
                <c:pt idx="30">
                  <c:v>125</c:v>
                </c:pt>
                <c:pt idx="31">
                  <c:v>127.5</c:v>
                </c:pt>
                <c:pt idx="32">
                  <c:v>130</c:v>
                </c:pt>
                <c:pt idx="33">
                  <c:v>132.5</c:v>
                </c:pt>
                <c:pt idx="34">
                  <c:v>135</c:v>
                </c:pt>
                <c:pt idx="35">
                  <c:v>137.5</c:v>
                </c:pt>
                <c:pt idx="36">
                  <c:v>140</c:v>
                </c:pt>
                <c:pt idx="37">
                  <c:v>142.5</c:v>
                </c:pt>
                <c:pt idx="38">
                  <c:v>145</c:v>
                </c:pt>
                <c:pt idx="39">
                  <c:v>147.5</c:v>
                </c:pt>
                <c:pt idx="40">
                  <c:v>150</c:v>
                </c:pt>
              </c:numCache>
            </c:numRef>
          </c:xVal>
          <c:yVal>
            <c:numRef>
              <c:f>'[Project 4 Morpheus Sizing iteration testing.xlsm]Constraint Sizing'!$C$31:$C$71</c:f>
              <c:numCache>
                <c:formatCode>0.000</c:formatCode>
                <c:ptCount val="41"/>
                <c:pt idx="0">
                  <c:v>0.4333801011509707</c:v>
                </c:pt>
                <c:pt idx="1">
                  <c:v>0.42245036288590065</c:v>
                </c:pt>
                <c:pt idx="2">
                  <c:v>0.41274714829196579</c:v>
                </c:pt>
                <c:pt idx="3">
                  <c:v>0.404110476020757</c:v>
                </c:pt>
                <c:pt idx="4">
                  <c:v>0.39640702828193369</c:v>
                </c:pt>
                <c:pt idx="5">
                  <c:v>0.38952481813160944</c:v>
                </c:pt>
                <c:pt idx="6">
                  <c:v>0.38336908738649589</c:v>
                </c:pt>
                <c:pt idx="7">
                  <c:v>0.37785911611268086</c:v>
                </c:pt>
                <c:pt idx="8">
                  <c:v>0.37292571579538236</c:v>
                </c:pt>
                <c:pt idx="9">
                  <c:v>0.36850924116323658</c:v>
                </c:pt>
                <c:pt idx="10">
                  <c:v>0.36455799964772823</c:v>
                </c:pt>
                <c:pt idx="11">
                  <c:v>0.36102696868918271</c:v>
                </c:pt>
                <c:pt idx="12">
                  <c:v>0.35787675354788467</c:v>
                </c:pt>
                <c:pt idx="13">
                  <c:v>0.35507273460408451</c:v>
                </c:pt>
                <c:pt idx="14">
                  <c:v>0.35258436513447355</c:v>
                </c:pt>
                <c:pt idx="15">
                  <c:v>0.35038458946983553</c:v>
                </c:pt>
                <c:pt idx="16">
                  <c:v>0.34844935812642275</c:v>
                </c:pt>
                <c:pt idx="17">
                  <c:v>0.34675722156467625</c:v>
                </c:pt>
                <c:pt idx="18">
                  <c:v>0.34528898809130687</c:v>
                </c:pt>
                <c:pt idx="19">
                  <c:v>0.34402743439182382</c:v>
                </c:pt>
                <c:pt idx="20">
                  <c:v>0.34295705948318578</c:v>
                </c:pt>
                <c:pt idx="21">
                  <c:v>0.34206387467337945</c:v>
                </c:pt>
                <c:pt idx="22">
                  <c:v>0.34133522352677437</c:v>
                </c:pt>
                <c:pt idx="23">
                  <c:v>0.34075962695058876</c:v>
                </c:pt>
                <c:pt idx="24">
                  <c:v>0.34032664940593055</c:v>
                </c:pt>
                <c:pt idx="25">
                  <c:v>0.34002678295736449</c:v>
                </c:pt>
                <c:pt idx="26">
                  <c:v>0.33985134644644988</c:v>
                </c:pt>
                <c:pt idx="27">
                  <c:v>0.33979239753674073</c:v>
                </c:pt>
                <c:pt idx="28">
                  <c:v>0.33984265575316175</c:v>
                </c:pt>
                <c:pt idx="29">
                  <c:v>0.33999543494513362</c:v>
                </c:pt>
                <c:pt idx="30">
                  <c:v>0.34024458385412332</c:v>
                </c:pt>
                <c:pt idx="31">
                  <c:v>0.34058443367324726</c:v>
                </c:pt>
                <c:pt idx="32">
                  <c:v>0.34100975165769015</c:v>
                </c:pt>
                <c:pt idx="33">
                  <c:v>0.34151569998677356</c:v>
                </c:pt>
                <c:pt idx="34">
                  <c:v>0.3420977991969063</c:v>
                </c:pt>
                <c:pt idx="35">
                  <c:v>0.34275189560366753</c:v>
                </c:pt>
                <c:pt idx="36">
                  <c:v>0.34347413221438072</c:v>
                </c:pt>
                <c:pt idx="37">
                  <c:v>0.34426092270252201</c:v>
                </c:pt>
                <c:pt idx="38">
                  <c:v>0.34510892807443139</c:v>
                </c:pt>
                <c:pt idx="39">
                  <c:v>0.3460150357089003</c:v>
                </c:pt>
                <c:pt idx="40">
                  <c:v>0.34697634049280085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522-4D6F-A266-1EC12CC0BB38}"/>
            </c:ext>
          </c:extLst>
        </c:ser>
        <c:ser>
          <c:idx val="5"/>
          <c:order val="5"/>
          <c:tx>
            <c:v>6 - Takeoff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Sizing'!$A$31:$A$71</c:f>
              <c:numCache>
                <c:formatCode>General</c:formatCode>
                <c:ptCount val="4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  <c:pt idx="21">
                  <c:v>102.5</c:v>
                </c:pt>
                <c:pt idx="22">
                  <c:v>105</c:v>
                </c:pt>
                <c:pt idx="23">
                  <c:v>107.5</c:v>
                </c:pt>
                <c:pt idx="24">
                  <c:v>110</c:v>
                </c:pt>
                <c:pt idx="25">
                  <c:v>112.5</c:v>
                </c:pt>
                <c:pt idx="26">
                  <c:v>115</c:v>
                </c:pt>
                <c:pt idx="27">
                  <c:v>117.5</c:v>
                </c:pt>
                <c:pt idx="28">
                  <c:v>120</c:v>
                </c:pt>
                <c:pt idx="29">
                  <c:v>122.5</c:v>
                </c:pt>
                <c:pt idx="30">
                  <c:v>125</c:v>
                </c:pt>
                <c:pt idx="31">
                  <c:v>127.5</c:v>
                </c:pt>
                <c:pt idx="32">
                  <c:v>130</c:v>
                </c:pt>
                <c:pt idx="33">
                  <c:v>132.5</c:v>
                </c:pt>
                <c:pt idx="34">
                  <c:v>135</c:v>
                </c:pt>
                <c:pt idx="35">
                  <c:v>137.5</c:v>
                </c:pt>
                <c:pt idx="36">
                  <c:v>140</c:v>
                </c:pt>
                <c:pt idx="37">
                  <c:v>142.5</c:v>
                </c:pt>
                <c:pt idx="38">
                  <c:v>145</c:v>
                </c:pt>
                <c:pt idx="39">
                  <c:v>147.5</c:v>
                </c:pt>
                <c:pt idx="40">
                  <c:v>150</c:v>
                </c:pt>
              </c:numCache>
            </c:numRef>
          </c:xVal>
          <c:yVal>
            <c:numRef>
              <c:f>'[Project 4 Morpheus Sizing iteration testing.xlsm]Constraint Sizing'!$F$31:$F$71</c:f>
              <c:numCache>
                <c:formatCode>0.000</c:formatCode>
                <c:ptCount val="41"/>
                <c:pt idx="0">
                  <c:v>0.1788166628519112</c:v>
                </c:pt>
                <c:pt idx="1">
                  <c:v>0.18775749599450675</c:v>
                </c:pt>
                <c:pt idx="2">
                  <c:v>0.19669832913710231</c:v>
                </c:pt>
                <c:pt idx="3">
                  <c:v>0.20563916227969786</c:v>
                </c:pt>
                <c:pt idx="4">
                  <c:v>0.21457999542229342</c:v>
                </c:pt>
                <c:pt idx="5">
                  <c:v>0.22352082856488897</c:v>
                </c:pt>
                <c:pt idx="6">
                  <c:v>0.23246166170748453</c:v>
                </c:pt>
                <c:pt idx="7">
                  <c:v>0.24140249485008011</c:v>
                </c:pt>
                <c:pt idx="8">
                  <c:v>0.25034332799267567</c:v>
                </c:pt>
                <c:pt idx="9">
                  <c:v>0.2592841611352712</c:v>
                </c:pt>
                <c:pt idx="10">
                  <c:v>0.26822499427786678</c:v>
                </c:pt>
                <c:pt idx="11">
                  <c:v>0.27716582742046236</c:v>
                </c:pt>
                <c:pt idx="12">
                  <c:v>0.28610666056305789</c:v>
                </c:pt>
                <c:pt idx="13">
                  <c:v>0.29504749370565347</c:v>
                </c:pt>
                <c:pt idx="14">
                  <c:v>0.303988326848249</c:v>
                </c:pt>
                <c:pt idx="15">
                  <c:v>0.31292915999084459</c:v>
                </c:pt>
                <c:pt idx="16">
                  <c:v>0.32186999313344011</c:v>
                </c:pt>
                <c:pt idx="17">
                  <c:v>0.3308108262760357</c:v>
                </c:pt>
                <c:pt idx="18">
                  <c:v>0.33975165941863128</c:v>
                </c:pt>
                <c:pt idx="19">
                  <c:v>0.34869249256122681</c:v>
                </c:pt>
                <c:pt idx="20">
                  <c:v>0.35763332570382239</c:v>
                </c:pt>
                <c:pt idx="21">
                  <c:v>0.36657415884641792</c:v>
                </c:pt>
                <c:pt idx="22">
                  <c:v>0.3755149919890135</c:v>
                </c:pt>
                <c:pt idx="23">
                  <c:v>0.38445582513160903</c:v>
                </c:pt>
                <c:pt idx="24">
                  <c:v>0.39339665827420461</c:v>
                </c:pt>
                <c:pt idx="25">
                  <c:v>0.40233749141680014</c:v>
                </c:pt>
                <c:pt idx="26">
                  <c:v>0.41127832455939572</c:v>
                </c:pt>
                <c:pt idx="27">
                  <c:v>0.42021915770199131</c:v>
                </c:pt>
                <c:pt idx="28">
                  <c:v>0.42915999084458684</c:v>
                </c:pt>
                <c:pt idx="29">
                  <c:v>0.43810082398718242</c:v>
                </c:pt>
                <c:pt idx="30">
                  <c:v>0.44704165712977795</c:v>
                </c:pt>
                <c:pt idx="31">
                  <c:v>0.45598249027237353</c:v>
                </c:pt>
                <c:pt idx="32">
                  <c:v>0.46492332341496906</c:v>
                </c:pt>
                <c:pt idx="33">
                  <c:v>0.47386415655756464</c:v>
                </c:pt>
                <c:pt idx="34">
                  <c:v>0.48280498970016023</c:v>
                </c:pt>
                <c:pt idx="35">
                  <c:v>0.49174582284275575</c:v>
                </c:pt>
                <c:pt idx="36">
                  <c:v>0.50068665598535134</c:v>
                </c:pt>
                <c:pt idx="37">
                  <c:v>0.50962748912794686</c:v>
                </c:pt>
                <c:pt idx="38">
                  <c:v>0.51856832227054239</c:v>
                </c:pt>
                <c:pt idx="39">
                  <c:v>0.52750915541313803</c:v>
                </c:pt>
                <c:pt idx="40">
                  <c:v>0.53644998855573356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522-4D6F-A266-1EC12CC0BB38}"/>
            </c:ext>
          </c:extLst>
        </c:ser>
        <c:ser>
          <c:idx val="6"/>
          <c:order val="6"/>
          <c:tx>
            <c:v>7- Approach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Sizing'!$G$31:$G$36</c:f>
              <c:numCache>
                <c:formatCode>0.000</c:formatCode>
                <c:ptCount val="6"/>
                <c:pt idx="0">
                  <c:v>89.423193708085378</c:v>
                </c:pt>
                <c:pt idx="1">
                  <c:v>89.423193708085378</c:v>
                </c:pt>
                <c:pt idx="2">
                  <c:v>89.423193708085378</c:v>
                </c:pt>
                <c:pt idx="3">
                  <c:v>89.423193708085378</c:v>
                </c:pt>
                <c:pt idx="4">
                  <c:v>89.423193708085378</c:v>
                </c:pt>
                <c:pt idx="5">
                  <c:v>89.423193708085378</c:v>
                </c:pt>
              </c:numCache>
            </c:numRef>
          </c:xVal>
          <c:yVal>
            <c:numRef>
              <c:f>'[Project 4 Morpheus Sizing iteration testing.xlsm]Constraint Sizing'!$J$31:$J$36</c:f>
              <c:numCache>
                <c:formatCode>General</c:formatCode>
                <c:ptCount val="6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522-4D6F-A266-1EC12CC0BB38}"/>
            </c:ext>
          </c:extLst>
        </c:ser>
        <c:ser>
          <c:idx val="8"/>
          <c:order val="7"/>
          <c:tx>
            <c:v>Design Point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'[Project 4 Morpheus Sizing iteration testing.xlsm]Constraint Sizing'!$J$11</c:f>
              <c:numCache>
                <c:formatCode>General</c:formatCode>
                <c:ptCount val="1"/>
                <c:pt idx="0">
                  <c:v>111.6</c:v>
                </c:pt>
              </c:numCache>
            </c:numRef>
          </c:xVal>
          <c:yVal>
            <c:numRef>
              <c:f>'[Project 4 Morpheus Sizing iteration testing.xlsm]Constraint Sizing'!$I$11</c:f>
              <c:numCache>
                <c:formatCode>General</c:formatCode>
                <c:ptCount val="1"/>
                <c:pt idx="0">
                  <c:v>0.40500000000000003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522-4D6F-A266-1EC12CC0B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935208"/>
        <c:axId val="327503408"/>
      </c:scatterChart>
      <c:valAx>
        <c:axId val="511935208"/>
        <c:scaling>
          <c:orientation val="minMax"/>
          <c:max val="150"/>
          <c:min val="8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Wing</a:t>
                </a:r>
                <a:r>
                  <a:rPr lang="en-US" baseline="0"/>
                  <a:t> Loading Wto/S, (psf)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03408"/>
        <c:crosses val="autoZero"/>
        <c:crossBetween val="midCat"/>
      </c:valAx>
      <c:valAx>
        <c:axId val="327503408"/>
        <c:scaling>
          <c:orientation val="minMax"/>
          <c:max val="0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Thrust-to-Weight</a:t>
                </a:r>
                <a:r>
                  <a:rPr lang="en-US" baseline="0"/>
                  <a:t> Ratio Tsl/Wto (~)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35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Thrust</a:t>
            </a:r>
            <a:r>
              <a:rPr lang="en-US" baseline="0"/>
              <a:t>-to-Weight Ratio (~) vs. Wing Loading (psf), All Performance Constraints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1 - Standard Cruise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Sizing'!$A$31:$A$71</c:f>
              <c:numCache>
                <c:formatCode>General</c:formatCode>
                <c:ptCount val="4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  <c:pt idx="21">
                  <c:v>102.5</c:v>
                </c:pt>
                <c:pt idx="22">
                  <c:v>105</c:v>
                </c:pt>
                <c:pt idx="23">
                  <c:v>107.5</c:v>
                </c:pt>
                <c:pt idx="24">
                  <c:v>110</c:v>
                </c:pt>
                <c:pt idx="25">
                  <c:v>112.5</c:v>
                </c:pt>
                <c:pt idx="26">
                  <c:v>115</c:v>
                </c:pt>
                <c:pt idx="27">
                  <c:v>117.5</c:v>
                </c:pt>
                <c:pt idx="28">
                  <c:v>120</c:v>
                </c:pt>
                <c:pt idx="29">
                  <c:v>122.5</c:v>
                </c:pt>
                <c:pt idx="30">
                  <c:v>125</c:v>
                </c:pt>
                <c:pt idx="31">
                  <c:v>127.5</c:v>
                </c:pt>
                <c:pt idx="32">
                  <c:v>130</c:v>
                </c:pt>
                <c:pt idx="33">
                  <c:v>132.5</c:v>
                </c:pt>
                <c:pt idx="34">
                  <c:v>135</c:v>
                </c:pt>
                <c:pt idx="35">
                  <c:v>137.5</c:v>
                </c:pt>
                <c:pt idx="36">
                  <c:v>140</c:v>
                </c:pt>
                <c:pt idx="37">
                  <c:v>142.5</c:v>
                </c:pt>
                <c:pt idx="38">
                  <c:v>145</c:v>
                </c:pt>
                <c:pt idx="39">
                  <c:v>147.5</c:v>
                </c:pt>
                <c:pt idx="40">
                  <c:v>150</c:v>
                </c:pt>
              </c:numCache>
            </c:numRef>
          </c:xVal>
          <c:yVal>
            <c:numRef>
              <c:f>'[Project 4 Morpheus Sizing iteration testing.xlsm]Constraint Sizing'!$B$31:$B$71</c:f>
              <c:numCache>
                <c:formatCode>0.000</c:formatCode>
                <c:ptCount val="41"/>
                <c:pt idx="0">
                  <c:v>0.66144934531651711</c:v>
                </c:pt>
                <c:pt idx="1">
                  <c:v>0.63571080132399616</c:v>
                </c:pt>
                <c:pt idx="2">
                  <c:v>0.61258028443827561</c:v>
                </c:pt>
                <c:pt idx="3">
                  <c:v>0.59171761721064231</c:v>
                </c:pt>
                <c:pt idx="4">
                  <c:v>0.57283931843383518</c:v>
                </c:pt>
                <c:pt idx="5">
                  <c:v>0.55570726389375547</c:v>
                </c:pt>
                <c:pt idx="6">
                  <c:v>0.54011996387078043</c:v>
                </c:pt>
                <c:pt idx="7">
                  <c:v>0.52590577897412061</c:v>
                </c:pt>
                <c:pt idx="8">
                  <c:v>0.51291758972595669</c:v>
                </c:pt>
                <c:pt idx="9">
                  <c:v>0.5010285689902374</c:v>
                </c:pt>
                <c:pt idx="10">
                  <c:v>0.49012879991571828</c:v>
                </c:pt>
                <c:pt idx="11">
                  <c:v>0.48012254847067026</c:v>
                </c:pt>
                <c:pt idx="12">
                  <c:v>0.47092604737733029</c:v>
                </c:pt>
                <c:pt idx="13">
                  <c:v>0.46246568296736135</c:v>
                </c:pt>
                <c:pt idx="14">
                  <c:v>0.45467650200399551</c:v>
                </c:pt>
                <c:pt idx="15">
                  <c:v>0.44750097447752396</c:v>
                </c:pt>
                <c:pt idx="16">
                  <c:v>0.44088796260153862</c:v>
                </c:pt>
                <c:pt idx="17">
                  <c:v>0.4347918569989731</c:v>
                </c:pt>
                <c:pt idx="18">
                  <c:v>0.42917184927982072</c:v>
                </c:pt>
                <c:pt idx="19">
                  <c:v>0.42399131652997263</c:v>
                </c:pt>
                <c:pt idx="20">
                  <c:v>0.41921729812673114</c:v>
                </c:pt>
                <c:pt idx="21">
                  <c:v>0.41482004911790532</c:v>
                </c:pt>
                <c:pt idx="22">
                  <c:v>0.41077265740389429</c:v>
                </c:pt>
                <c:pt idx="23">
                  <c:v>0.40705071433622247</c:v>
                </c:pt>
                <c:pt idx="24">
                  <c:v>0.40363203023445765</c:v>
                </c:pt>
                <c:pt idx="25">
                  <c:v>0.40049638783420605</c:v>
                </c:pt>
                <c:pt idx="26">
                  <c:v>0.39762532789406463</c:v>
                </c:pt>
                <c:pt idx="27">
                  <c:v>0.3950019621718987</c:v>
                </c:pt>
                <c:pt idx="28">
                  <c:v>0.39261080977908475</c:v>
                </c:pt>
                <c:pt idx="29">
                  <c:v>0.39043765357300941</c:v>
                </c:pt>
                <c:pt idx="30">
                  <c:v>0.38846941378246846</c:v>
                </c:pt>
                <c:pt idx="31">
                  <c:v>0.38669403650066564</c:v>
                </c:pt>
                <c:pt idx="32">
                  <c:v>0.38510039504440452</c:v>
                </c:pt>
                <c:pt idx="33">
                  <c:v>0.38367820248016388</c:v>
                </c:pt>
                <c:pt idx="34">
                  <c:v>0.38241793386949829</c:v>
                </c:pt>
                <c:pt idx="35">
                  <c:v>0.38131075699675809</c:v>
                </c:pt>
                <c:pt idx="36">
                  <c:v>0.38034847051883997</c:v>
                </c:pt>
                <c:pt idx="37">
                  <c:v>0.37952344862549048</c:v>
                </c:pt>
                <c:pt idx="38">
                  <c:v>0.37882859142440395</c:v>
                </c:pt>
                <c:pt idx="39">
                  <c:v>0.37825728037190637</c:v>
                </c:pt>
                <c:pt idx="40">
                  <c:v>0.37780333816056799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5E-4915-9C2B-C6423420581F}"/>
            </c:ext>
          </c:extLst>
        </c:ser>
        <c:ser>
          <c:idx val="1"/>
          <c:order val="1"/>
          <c:tx>
            <c:v>2 - Alternate Cruise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Sizing'!$A$31:$A$71</c:f>
              <c:numCache>
                <c:formatCode>General</c:formatCode>
                <c:ptCount val="4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  <c:pt idx="21">
                  <c:v>102.5</c:v>
                </c:pt>
                <c:pt idx="22">
                  <c:v>105</c:v>
                </c:pt>
                <c:pt idx="23">
                  <c:v>107.5</c:v>
                </c:pt>
                <c:pt idx="24">
                  <c:v>110</c:v>
                </c:pt>
                <c:pt idx="25">
                  <c:v>112.5</c:v>
                </c:pt>
                <c:pt idx="26">
                  <c:v>115</c:v>
                </c:pt>
                <c:pt idx="27">
                  <c:v>117.5</c:v>
                </c:pt>
                <c:pt idx="28">
                  <c:v>120</c:v>
                </c:pt>
                <c:pt idx="29">
                  <c:v>122.5</c:v>
                </c:pt>
                <c:pt idx="30">
                  <c:v>125</c:v>
                </c:pt>
                <c:pt idx="31">
                  <c:v>127.5</c:v>
                </c:pt>
                <c:pt idx="32">
                  <c:v>130</c:v>
                </c:pt>
                <c:pt idx="33">
                  <c:v>132.5</c:v>
                </c:pt>
                <c:pt idx="34">
                  <c:v>135</c:v>
                </c:pt>
                <c:pt idx="35">
                  <c:v>137.5</c:v>
                </c:pt>
                <c:pt idx="36">
                  <c:v>140</c:v>
                </c:pt>
                <c:pt idx="37">
                  <c:v>142.5</c:v>
                </c:pt>
                <c:pt idx="38">
                  <c:v>145</c:v>
                </c:pt>
                <c:pt idx="39">
                  <c:v>147.5</c:v>
                </c:pt>
                <c:pt idx="40">
                  <c:v>150</c:v>
                </c:pt>
              </c:numCache>
            </c:numRef>
          </c:xVal>
          <c:yVal>
            <c:numRef>
              <c:f>'[Project 4 Morpheus Sizing iteration testing.xlsm]Constraint Sizing'!$D$31:$D$71</c:f>
              <c:numCache>
                <c:formatCode>General</c:formatCode>
                <c:ptCount val="41"/>
                <c:pt idx="0">
                  <c:v>0.64260228342268311</c:v>
                </c:pt>
                <c:pt idx="1">
                  <c:v>0.61707455154653135</c:v>
                </c:pt>
                <c:pt idx="2">
                  <c:v>0.59410370863034767</c:v>
                </c:pt>
                <c:pt idx="3">
                  <c:v>0.57335624741848457</c:v>
                </c:pt>
                <c:pt idx="4">
                  <c:v>0.55455424519790175</c:v>
                </c:pt>
                <c:pt idx="5">
                  <c:v>0.53746424688964545</c:v>
                </c:pt>
                <c:pt idx="6">
                  <c:v>0.52188871358075495</c:v>
                </c:pt>
                <c:pt idx="7">
                  <c:v>0.50765937138241191</c:v>
                </c:pt>
                <c:pt idx="8">
                  <c:v>0.49463198553277199</c:v>
                </c:pt>
                <c:pt idx="9">
                  <c:v>0.48268221571990033</c:v>
                </c:pt>
                <c:pt idx="10">
                  <c:v>0.47170230034012006</c:v>
                </c:pt>
                <c:pt idx="11">
                  <c:v>0.46159838251280949</c:v>
                </c:pt>
                <c:pt idx="12">
                  <c:v>0.45228833746742453</c:v>
                </c:pt>
                <c:pt idx="13">
                  <c:v>0.4436999949510631</c:v>
                </c:pt>
                <c:pt idx="14">
                  <c:v>0.43576967532881089</c:v>
                </c:pt>
                <c:pt idx="15">
                  <c:v>0.42844097663831604</c:v>
                </c:pt>
                <c:pt idx="16">
                  <c:v>0.42166376380193205</c:v>
                </c:pt>
                <c:pt idx="17">
                  <c:v>0.41539332175040655</c:v>
                </c:pt>
                <c:pt idx="18">
                  <c:v>0.4095896422638825</c:v>
                </c:pt>
                <c:pt idx="19">
                  <c:v>0.4042168205296674</c:v>
                </c:pt>
                <c:pt idx="20">
                  <c:v>0.39924254221633793</c:v>
                </c:pt>
                <c:pt idx="21">
                  <c:v>0.39463764561017095</c:v>
                </c:pt>
                <c:pt idx="22">
                  <c:v>0.39037574630351191</c:v>
                </c:pt>
                <c:pt idx="23">
                  <c:v>0.38643291425220899</c:v>
                </c:pt>
                <c:pt idx="24">
                  <c:v>0.38278739487066987</c:v>
                </c:pt>
                <c:pt idx="25">
                  <c:v>0.37941936731424364</c:v>
                </c:pt>
                <c:pt idx="26">
                  <c:v>0.37631073428998812</c:v>
                </c:pt>
                <c:pt idx="27">
                  <c:v>0.3734449387001052</c:v>
                </c:pt>
                <c:pt idx="28">
                  <c:v>0.37080680320494647</c:v>
                </c:pt>
                <c:pt idx="29">
                  <c:v>0.36838238943136575</c:v>
                </c:pt>
                <c:pt idx="30">
                  <c:v>0.36615887407606817</c:v>
                </c:pt>
                <c:pt idx="31">
                  <c:v>0.36412443958503721</c:v>
                </c:pt>
                <c:pt idx="32">
                  <c:v>0.36226817744687279</c:v>
                </c:pt>
                <c:pt idx="33">
                  <c:v>0.36058000243405408</c:v>
                </c:pt>
                <c:pt idx="34">
                  <c:v>0.35905057637295101</c:v>
                </c:pt>
                <c:pt idx="35">
                  <c:v>0.3576712402298336</c:v>
                </c:pt>
                <c:pt idx="36">
                  <c:v>0.35643395347338092</c:v>
                </c:pt>
                <c:pt idx="37">
                  <c:v>0.35533123982008452</c:v>
                </c:pt>
                <c:pt idx="38">
                  <c:v>0.35435613859219495</c:v>
                </c:pt>
                <c:pt idx="39">
                  <c:v>0.35350216102231846</c:v>
                </c:pt>
                <c:pt idx="40">
                  <c:v>0.35276325092755456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85E-4915-9C2B-C6423420581F}"/>
            </c:ext>
          </c:extLst>
        </c:ser>
        <c:ser>
          <c:idx val="2"/>
          <c:order val="2"/>
          <c:tx>
            <c:v>3 - Slow Cruise 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Sizing'!$A$31:$A$71</c:f>
              <c:numCache>
                <c:formatCode>General</c:formatCode>
                <c:ptCount val="4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  <c:pt idx="21">
                  <c:v>102.5</c:v>
                </c:pt>
                <c:pt idx="22">
                  <c:v>105</c:v>
                </c:pt>
                <c:pt idx="23">
                  <c:v>107.5</c:v>
                </c:pt>
                <c:pt idx="24">
                  <c:v>110</c:v>
                </c:pt>
                <c:pt idx="25">
                  <c:v>112.5</c:v>
                </c:pt>
                <c:pt idx="26">
                  <c:v>115</c:v>
                </c:pt>
                <c:pt idx="27">
                  <c:v>117.5</c:v>
                </c:pt>
                <c:pt idx="28">
                  <c:v>120</c:v>
                </c:pt>
                <c:pt idx="29">
                  <c:v>122.5</c:v>
                </c:pt>
                <c:pt idx="30">
                  <c:v>125</c:v>
                </c:pt>
                <c:pt idx="31">
                  <c:v>127.5</c:v>
                </c:pt>
                <c:pt idx="32">
                  <c:v>130</c:v>
                </c:pt>
                <c:pt idx="33">
                  <c:v>132.5</c:v>
                </c:pt>
                <c:pt idx="34">
                  <c:v>135</c:v>
                </c:pt>
                <c:pt idx="35">
                  <c:v>137.5</c:v>
                </c:pt>
                <c:pt idx="36">
                  <c:v>140</c:v>
                </c:pt>
                <c:pt idx="37">
                  <c:v>142.5</c:v>
                </c:pt>
                <c:pt idx="38">
                  <c:v>145</c:v>
                </c:pt>
                <c:pt idx="39">
                  <c:v>147.5</c:v>
                </c:pt>
                <c:pt idx="40">
                  <c:v>150</c:v>
                </c:pt>
              </c:numCache>
            </c:numRef>
          </c:xVal>
          <c:yVal>
            <c:numRef>
              <c:f>'[Project 4 Morpheus Sizing iteration testing.xlsm]Constraint Sizing'!$I$31:$I$71</c:f>
              <c:numCache>
                <c:formatCode>0.000</c:formatCode>
                <c:ptCount val="41"/>
                <c:pt idx="0">
                  <c:v>0.34323748715241365</c:v>
                </c:pt>
                <c:pt idx="1">
                  <c:v>0.33588376891242488</c:v>
                </c:pt>
                <c:pt idx="2">
                  <c:v>0.32961721664128796</c:v>
                </c:pt>
                <c:pt idx="3">
                  <c:v>0.32429602608219615</c:v>
                </c:pt>
                <c:pt idx="4">
                  <c:v>0.3198020270211438</c:v>
                </c:pt>
                <c:pt idx="5">
                  <c:v>0.31603595647836619</c:v>
                </c:pt>
                <c:pt idx="6">
                  <c:v>0.31291382270175461</c:v>
                </c:pt>
                <c:pt idx="7">
                  <c:v>0.31036407716173514</c:v>
                </c:pt>
                <c:pt idx="8">
                  <c:v>0.30832539254724434</c:v>
                </c:pt>
                <c:pt idx="9">
                  <c:v>0.3067449004866758</c:v>
                </c:pt>
                <c:pt idx="10">
                  <c:v>0.30557678172463726</c:v>
                </c:pt>
                <c:pt idx="11">
                  <c:v>0.3047811291677226</c:v>
                </c:pt>
                <c:pt idx="12">
                  <c:v>0.30432302410920142</c:v>
                </c:pt>
                <c:pt idx="13">
                  <c:v>0.30417178041285631</c:v>
                </c:pt>
                <c:pt idx="14">
                  <c:v>0.3043003220761421</c:v>
                </c:pt>
                <c:pt idx="15">
                  <c:v>0.30468466749680484</c:v>
                </c:pt>
                <c:pt idx="16">
                  <c:v>0.3053034996950631</c:v>
                </c:pt>
                <c:pt idx="17">
                  <c:v>0.30613780622949011</c:v>
                </c:pt>
                <c:pt idx="18">
                  <c:v>0.30717057596828318</c:v>
                </c:pt>
                <c:pt idx="19">
                  <c:v>0.30838654251110642</c:v>
                </c:pt>
                <c:pt idx="20">
                  <c:v>0.30977196609765761</c:v>
                </c:pt>
                <c:pt idx="21">
                  <c:v>0.31131444743205411</c:v>
                </c:pt>
                <c:pt idx="22">
                  <c:v>0.31300276810373573</c:v>
                </c:pt>
                <c:pt idx="23">
                  <c:v>0.31482675327521736</c:v>
                </c:pt>
                <c:pt idx="24">
                  <c:v>0.31677715309423982</c:v>
                </c:pt>
                <c:pt idx="25">
                  <c:v>0.31884553991763392</c:v>
                </c:pt>
                <c:pt idx="26">
                  <c:v>0.32102421894076644</c:v>
                </c:pt>
                <c:pt idx="27">
                  <c:v>0.32330615023599474</c:v>
                </c:pt>
                <c:pt idx="28">
                  <c:v>0.32568488053631284</c:v>
                </c:pt>
                <c:pt idx="29">
                  <c:v>0.32815448337202124</c:v>
                </c:pt>
                <c:pt idx="30">
                  <c:v>0.33070950639099661</c:v>
                </c:pt>
                <c:pt idx="31">
                  <c:v>0.33334492487657602</c:v>
                </c:pt>
                <c:pt idx="32">
                  <c:v>0.33605610062876329</c:v>
                </c:pt>
                <c:pt idx="33">
                  <c:v>0.33883874550039189</c:v>
                </c:pt>
                <c:pt idx="34">
                  <c:v>0.34168888898482613</c:v>
                </c:pt>
                <c:pt idx="35">
                  <c:v>0.34460284933954943</c:v>
                </c:pt>
                <c:pt idx="36">
                  <c:v>0.34757720780365325</c:v>
                </c:pt>
                <c:pt idx="37">
                  <c:v>0.35060878552927571</c:v>
                </c:pt>
                <c:pt idx="38">
                  <c:v>0.35369462289944148</c:v>
                </c:pt>
                <c:pt idx="39">
                  <c:v>0.35683196094917408</c:v>
                </c:pt>
                <c:pt idx="40">
                  <c:v>0.36001822464449479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85E-4915-9C2B-C6423420581F}"/>
            </c:ext>
          </c:extLst>
        </c:ser>
        <c:ser>
          <c:idx val="3"/>
          <c:order val="3"/>
          <c:tx>
            <c:v>4 - Slow Cruise 2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Sizing'!$A$31:$A$71</c:f>
              <c:numCache>
                <c:formatCode>General</c:formatCode>
                <c:ptCount val="4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  <c:pt idx="21">
                  <c:v>102.5</c:v>
                </c:pt>
                <c:pt idx="22">
                  <c:v>105</c:v>
                </c:pt>
                <c:pt idx="23">
                  <c:v>107.5</c:v>
                </c:pt>
                <c:pt idx="24">
                  <c:v>110</c:v>
                </c:pt>
                <c:pt idx="25">
                  <c:v>112.5</c:v>
                </c:pt>
                <c:pt idx="26">
                  <c:v>115</c:v>
                </c:pt>
                <c:pt idx="27">
                  <c:v>117.5</c:v>
                </c:pt>
                <c:pt idx="28">
                  <c:v>120</c:v>
                </c:pt>
                <c:pt idx="29">
                  <c:v>122.5</c:v>
                </c:pt>
                <c:pt idx="30">
                  <c:v>125</c:v>
                </c:pt>
                <c:pt idx="31">
                  <c:v>127.5</c:v>
                </c:pt>
                <c:pt idx="32">
                  <c:v>130</c:v>
                </c:pt>
                <c:pt idx="33">
                  <c:v>132.5</c:v>
                </c:pt>
                <c:pt idx="34">
                  <c:v>135</c:v>
                </c:pt>
                <c:pt idx="35">
                  <c:v>137.5</c:v>
                </c:pt>
                <c:pt idx="36">
                  <c:v>140</c:v>
                </c:pt>
                <c:pt idx="37">
                  <c:v>142.5</c:v>
                </c:pt>
                <c:pt idx="38">
                  <c:v>145</c:v>
                </c:pt>
                <c:pt idx="39">
                  <c:v>147.5</c:v>
                </c:pt>
                <c:pt idx="40">
                  <c:v>150</c:v>
                </c:pt>
              </c:numCache>
            </c:numRef>
          </c:xVal>
          <c:yVal>
            <c:numRef>
              <c:f>'[Project 4 Morpheus Sizing iteration testing.xlsm]Constraint Sizing'!$E$31:$E$71</c:f>
              <c:numCache>
                <c:formatCode>General</c:formatCode>
                <c:ptCount val="41"/>
                <c:pt idx="0">
                  <c:v>0.30277114730832971</c:v>
                </c:pt>
                <c:pt idx="1">
                  <c:v>0.29339411207613675</c:v>
                </c:pt>
                <c:pt idx="2">
                  <c:v>0.28510424281279562</c:v>
                </c:pt>
                <c:pt idx="3">
                  <c:v>0.27775973526149961</c:v>
                </c:pt>
                <c:pt idx="4">
                  <c:v>0.27124241920824305</c:v>
                </c:pt>
                <c:pt idx="5">
                  <c:v>0.26545303167326123</c:v>
                </c:pt>
                <c:pt idx="6">
                  <c:v>0.2603075809044455</c:v>
                </c:pt>
                <c:pt idx="7">
                  <c:v>0.25573451837222189</c:v>
                </c:pt>
                <c:pt idx="8">
                  <c:v>0.25167251676552688</c:v>
                </c:pt>
                <c:pt idx="9">
                  <c:v>0.24806870771275413</c:v>
                </c:pt>
                <c:pt idx="10">
                  <c:v>0.24487727195851139</c:v>
                </c:pt>
                <c:pt idx="11">
                  <c:v>0.24205830240939255</c:v>
                </c:pt>
                <c:pt idx="12">
                  <c:v>0.23957688035866728</c:v>
                </c:pt>
                <c:pt idx="13">
                  <c:v>0.23740231967011788</c:v>
                </c:pt>
                <c:pt idx="14">
                  <c:v>0.23550754434119947</c:v>
                </c:pt>
                <c:pt idx="15">
                  <c:v>0.23386857276965792</c:v>
                </c:pt>
                <c:pt idx="16">
                  <c:v>0.23246408797571197</c:v>
                </c:pt>
                <c:pt idx="17">
                  <c:v>0.2312750775179348</c:v>
                </c:pt>
                <c:pt idx="18">
                  <c:v>0.2302845302645237</c:v>
                </c:pt>
                <c:pt idx="19">
                  <c:v>0.22947717981514271</c:v>
                </c:pt>
                <c:pt idx="20">
                  <c:v>0.22883928640948975</c:v>
                </c:pt>
                <c:pt idx="21">
                  <c:v>0.22835845075168207</c:v>
                </c:pt>
                <c:pt idx="22">
                  <c:v>0.22802345443115948</c:v>
                </c:pt>
                <c:pt idx="23">
                  <c:v>0.22782412261043686</c:v>
                </c:pt>
                <c:pt idx="24">
                  <c:v>0.22775120543725516</c:v>
                </c:pt>
                <c:pt idx="25">
                  <c:v>0.22779627526844495</c:v>
                </c:pt>
                <c:pt idx="26">
                  <c:v>0.22795163729937343</c:v>
                </c:pt>
                <c:pt idx="27">
                  <c:v>0.22821025160239752</c:v>
                </c:pt>
                <c:pt idx="28">
                  <c:v>0.22856566491051139</c:v>
                </c:pt>
                <c:pt idx="29">
                  <c:v>0.22901195075401556</c:v>
                </c:pt>
                <c:pt idx="30">
                  <c:v>0.22954365678078673</c:v>
                </c:pt>
                <c:pt idx="31">
                  <c:v>0.23015575827416199</c:v>
                </c:pt>
                <c:pt idx="32">
                  <c:v>0.23084361703414502</c:v>
                </c:pt>
                <c:pt idx="33">
                  <c:v>0.23160294491356945</c:v>
                </c:pt>
                <c:pt idx="34">
                  <c:v>0.23242977140579954</c:v>
                </c:pt>
                <c:pt idx="35">
                  <c:v>0.23332041476831858</c:v>
                </c:pt>
                <c:pt idx="36">
                  <c:v>0.23427145624021828</c:v>
                </c:pt>
                <c:pt idx="37">
                  <c:v>0.2352797169736365</c:v>
                </c:pt>
                <c:pt idx="38">
                  <c:v>0.23634223735159815</c:v>
                </c:pt>
                <c:pt idx="39">
                  <c:v>0.23745625840912646</c:v>
                </c:pt>
                <c:pt idx="40">
                  <c:v>0.23861920511224294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85E-4915-9C2B-C6423420581F}"/>
            </c:ext>
          </c:extLst>
        </c:ser>
        <c:ser>
          <c:idx val="4"/>
          <c:order val="4"/>
          <c:tx>
            <c:v>5 - Climb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Sizing'!$A$31:$A$71</c:f>
              <c:numCache>
                <c:formatCode>General</c:formatCode>
                <c:ptCount val="4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  <c:pt idx="21">
                  <c:v>102.5</c:v>
                </c:pt>
                <c:pt idx="22">
                  <c:v>105</c:v>
                </c:pt>
                <c:pt idx="23">
                  <c:v>107.5</c:v>
                </c:pt>
                <c:pt idx="24">
                  <c:v>110</c:v>
                </c:pt>
                <c:pt idx="25">
                  <c:v>112.5</c:v>
                </c:pt>
                <c:pt idx="26">
                  <c:v>115</c:v>
                </c:pt>
                <c:pt idx="27">
                  <c:v>117.5</c:v>
                </c:pt>
                <c:pt idx="28">
                  <c:v>120</c:v>
                </c:pt>
                <c:pt idx="29">
                  <c:v>122.5</c:v>
                </c:pt>
                <c:pt idx="30">
                  <c:v>125</c:v>
                </c:pt>
                <c:pt idx="31">
                  <c:v>127.5</c:v>
                </c:pt>
                <c:pt idx="32">
                  <c:v>130</c:v>
                </c:pt>
                <c:pt idx="33">
                  <c:v>132.5</c:v>
                </c:pt>
                <c:pt idx="34">
                  <c:v>135</c:v>
                </c:pt>
                <c:pt idx="35">
                  <c:v>137.5</c:v>
                </c:pt>
                <c:pt idx="36">
                  <c:v>140</c:v>
                </c:pt>
                <c:pt idx="37">
                  <c:v>142.5</c:v>
                </c:pt>
                <c:pt idx="38">
                  <c:v>145</c:v>
                </c:pt>
                <c:pt idx="39">
                  <c:v>147.5</c:v>
                </c:pt>
                <c:pt idx="40">
                  <c:v>150</c:v>
                </c:pt>
              </c:numCache>
            </c:numRef>
          </c:xVal>
          <c:yVal>
            <c:numRef>
              <c:f>'[Project 4 Morpheus Sizing iteration testing.xlsm]Constraint Sizing'!$C$31:$C$71</c:f>
              <c:numCache>
                <c:formatCode>0.000</c:formatCode>
                <c:ptCount val="41"/>
                <c:pt idx="0">
                  <c:v>0.4333801011509707</c:v>
                </c:pt>
                <c:pt idx="1">
                  <c:v>0.42245036288590065</c:v>
                </c:pt>
                <c:pt idx="2">
                  <c:v>0.41274714829196579</c:v>
                </c:pt>
                <c:pt idx="3">
                  <c:v>0.404110476020757</c:v>
                </c:pt>
                <c:pt idx="4">
                  <c:v>0.39640702828193369</c:v>
                </c:pt>
                <c:pt idx="5">
                  <c:v>0.38952481813160944</c:v>
                </c:pt>
                <c:pt idx="6">
                  <c:v>0.38336908738649589</c:v>
                </c:pt>
                <c:pt idx="7">
                  <c:v>0.37785911611268086</c:v>
                </c:pt>
                <c:pt idx="8">
                  <c:v>0.37292571579538236</c:v>
                </c:pt>
                <c:pt idx="9">
                  <c:v>0.36850924116323658</c:v>
                </c:pt>
                <c:pt idx="10">
                  <c:v>0.36455799964772823</c:v>
                </c:pt>
                <c:pt idx="11">
                  <c:v>0.36102696868918271</c:v>
                </c:pt>
                <c:pt idx="12">
                  <c:v>0.35787675354788467</c:v>
                </c:pt>
                <c:pt idx="13">
                  <c:v>0.35507273460408451</c:v>
                </c:pt>
                <c:pt idx="14">
                  <c:v>0.35258436513447355</c:v>
                </c:pt>
                <c:pt idx="15">
                  <c:v>0.35038458946983553</c:v>
                </c:pt>
                <c:pt idx="16">
                  <c:v>0.34844935812642275</c:v>
                </c:pt>
                <c:pt idx="17">
                  <c:v>0.34675722156467625</c:v>
                </c:pt>
                <c:pt idx="18">
                  <c:v>0.34528898809130687</c:v>
                </c:pt>
                <c:pt idx="19">
                  <c:v>0.34402743439182382</c:v>
                </c:pt>
                <c:pt idx="20">
                  <c:v>0.34295705948318578</c:v>
                </c:pt>
                <c:pt idx="21">
                  <c:v>0.34206387467337945</c:v>
                </c:pt>
                <c:pt idx="22">
                  <c:v>0.34133522352677437</c:v>
                </c:pt>
                <c:pt idx="23">
                  <c:v>0.34075962695058876</c:v>
                </c:pt>
                <c:pt idx="24">
                  <c:v>0.34032664940593055</c:v>
                </c:pt>
                <c:pt idx="25">
                  <c:v>0.34002678295736449</c:v>
                </c:pt>
                <c:pt idx="26">
                  <c:v>0.33985134644644988</c:v>
                </c:pt>
                <c:pt idx="27">
                  <c:v>0.33979239753674073</c:v>
                </c:pt>
                <c:pt idx="28">
                  <c:v>0.33984265575316175</c:v>
                </c:pt>
                <c:pt idx="29">
                  <c:v>0.33999543494513362</c:v>
                </c:pt>
                <c:pt idx="30">
                  <c:v>0.34024458385412332</c:v>
                </c:pt>
                <c:pt idx="31">
                  <c:v>0.34058443367324726</c:v>
                </c:pt>
                <c:pt idx="32">
                  <c:v>0.34100975165769015</c:v>
                </c:pt>
                <c:pt idx="33">
                  <c:v>0.34151569998677356</c:v>
                </c:pt>
                <c:pt idx="34">
                  <c:v>0.3420977991969063</c:v>
                </c:pt>
                <c:pt idx="35">
                  <c:v>0.34275189560366753</c:v>
                </c:pt>
                <c:pt idx="36">
                  <c:v>0.34347413221438072</c:v>
                </c:pt>
                <c:pt idx="37">
                  <c:v>0.34426092270252201</c:v>
                </c:pt>
                <c:pt idx="38">
                  <c:v>0.34510892807443139</c:v>
                </c:pt>
                <c:pt idx="39">
                  <c:v>0.3460150357089003</c:v>
                </c:pt>
                <c:pt idx="40">
                  <c:v>0.34697634049280085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85E-4915-9C2B-C6423420581F}"/>
            </c:ext>
          </c:extLst>
        </c:ser>
        <c:ser>
          <c:idx val="5"/>
          <c:order val="5"/>
          <c:tx>
            <c:v>6 - Takeoff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Sizing'!$A$31:$A$71</c:f>
              <c:numCache>
                <c:formatCode>General</c:formatCode>
                <c:ptCount val="4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  <c:pt idx="21">
                  <c:v>102.5</c:v>
                </c:pt>
                <c:pt idx="22">
                  <c:v>105</c:v>
                </c:pt>
                <c:pt idx="23">
                  <c:v>107.5</c:v>
                </c:pt>
                <c:pt idx="24">
                  <c:v>110</c:v>
                </c:pt>
                <c:pt idx="25">
                  <c:v>112.5</c:v>
                </c:pt>
                <c:pt idx="26">
                  <c:v>115</c:v>
                </c:pt>
                <c:pt idx="27">
                  <c:v>117.5</c:v>
                </c:pt>
                <c:pt idx="28">
                  <c:v>120</c:v>
                </c:pt>
                <c:pt idx="29">
                  <c:v>122.5</c:v>
                </c:pt>
                <c:pt idx="30">
                  <c:v>125</c:v>
                </c:pt>
                <c:pt idx="31">
                  <c:v>127.5</c:v>
                </c:pt>
                <c:pt idx="32">
                  <c:v>130</c:v>
                </c:pt>
                <c:pt idx="33">
                  <c:v>132.5</c:v>
                </c:pt>
                <c:pt idx="34">
                  <c:v>135</c:v>
                </c:pt>
                <c:pt idx="35">
                  <c:v>137.5</c:v>
                </c:pt>
                <c:pt idx="36">
                  <c:v>140</c:v>
                </c:pt>
                <c:pt idx="37">
                  <c:v>142.5</c:v>
                </c:pt>
                <c:pt idx="38">
                  <c:v>145</c:v>
                </c:pt>
                <c:pt idx="39">
                  <c:v>147.5</c:v>
                </c:pt>
                <c:pt idx="40">
                  <c:v>150</c:v>
                </c:pt>
              </c:numCache>
            </c:numRef>
          </c:xVal>
          <c:yVal>
            <c:numRef>
              <c:f>'[Project 4 Morpheus Sizing iteration testing.xlsm]Constraint Sizing'!$F$31:$F$71</c:f>
              <c:numCache>
                <c:formatCode>0.000</c:formatCode>
                <c:ptCount val="41"/>
                <c:pt idx="0">
                  <c:v>0.1788166628519112</c:v>
                </c:pt>
                <c:pt idx="1">
                  <c:v>0.18775749599450675</c:v>
                </c:pt>
                <c:pt idx="2">
                  <c:v>0.19669832913710231</c:v>
                </c:pt>
                <c:pt idx="3">
                  <c:v>0.20563916227969786</c:v>
                </c:pt>
                <c:pt idx="4">
                  <c:v>0.21457999542229342</c:v>
                </c:pt>
                <c:pt idx="5">
                  <c:v>0.22352082856488897</c:v>
                </c:pt>
                <c:pt idx="6">
                  <c:v>0.23246166170748453</c:v>
                </c:pt>
                <c:pt idx="7">
                  <c:v>0.24140249485008011</c:v>
                </c:pt>
                <c:pt idx="8">
                  <c:v>0.25034332799267567</c:v>
                </c:pt>
                <c:pt idx="9">
                  <c:v>0.2592841611352712</c:v>
                </c:pt>
                <c:pt idx="10">
                  <c:v>0.26822499427786678</c:v>
                </c:pt>
                <c:pt idx="11">
                  <c:v>0.27716582742046236</c:v>
                </c:pt>
                <c:pt idx="12">
                  <c:v>0.28610666056305789</c:v>
                </c:pt>
                <c:pt idx="13">
                  <c:v>0.29504749370565347</c:v>
                </c:pt>
                <c:pt idx="14">
                  <c:v>0.303988326848249</c:v>
                </c:pt>
                <c:pt idx="15">
                  <c:v>0.31292915999084459</c:v>
                </c:pt>
                <c:pt idx="16">
                  <c:v>0.32186999313344011</c:v>
                </c:pt>
                <c:pt idx="17">
                  <c:v>0.3308108262760357</c:v>
                </c:pt>
                <c:pt idx="18">
                  <c:v>0.33975165941863128</c:v>
                </c:pt>
                <c:pt idx="19">
                  <c:v>0.34869249256122681</c:v>
                </c:pt>
                <c:pt idx="20">
                  <c:v>0.35763332570382239</c:v>
                </c:pt>
                <c:pt idx="21">
                  <c:v>0.36657415884641792</c:v>
                </c:pt>
                <c:pt idx="22">
                  <c:v>0.3755149919890135</c:v>
                </c:pt>
                <c:pt idx="23">
                  <c:v>0.38445582513160903</c:v>
                </c:pt>
                <c:pt idx="24">
                  <c:v>0.39339665827420461</c:v>
                </c:pt>
                <c:pt idx="25">
                  <c:v>0.40233749141680014</c:v>
                </c:pt>
                <c:pt idx="26">
                  <c:v>0.41127832455939572</c:v>
                </c:pt>
                <c:pt idx="27">
                  <c:v>0.42021915770199131</c:v>
                </c:pt>
                <c:pt idx="28">
                  <c:v>0.42915999084458684</c:v>
                </c:pt>
                <c:pt idx="29">
                  <c:v>0.43810082398718242</c:v>
                </c:pt>
                <c:pt idx="30">
                  <c:v>0.44704165712977795</c:v>
                </c:pt>
                <c:pt idx="31">
                  <c:v>0.45598249027237353</c:v>
                </c:pt>
                <c:pt idx="32">
                  <c:v>0.46492332341496906</c:v>
                </c:pt>
                <c:pt idx="33">
                  <c:v>0.47386415655756464</c:v>
                </c:pt>
                <c:pt idx="34">
                  <c:v>0.48280498970016023</c:v>
                </c:pt>
                <c:pt idx="35">
                  <c:v>0.49174582284275575</c:v>
                </c:pt>
                <c:pt idx="36">
                  <c:v>0.50068665598535134</c:v>
                </c:pt>
                <c:pt idx="37">
                  <c:v>0.50962748912794686</c:v>
                </c:pt>
                <c:pt idx="38">
                  <c:v>0.51856832227054239</c:v>
                </c:pt>
                <c:pt idx="39">
                  <c:v>0.52750915541313803</c:v>
                </c:pt>
                <c:pt idx="40">
                  <c:v>0.53644998855573356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85E-4915-9C2B-C6423420581F}"/>
            </c:ext>
          </c:extLst>
        </c:ser>
        <c:ser>
          <c:idx val="6"/>
          <c:order val="6"/>
          <c:tx>
            <c:v>7- Approach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'[Project 4 Morpheus Sizing iteration testing.xlsm]Constraint Sizing'!$G$31:$G$36</c:f>
              <c:numCache>
                <c:formatCode>0.000</c:formatCode>
                <c:ptCount val="6"/>
                <c:pt idx="0">
                  <c:v>127.20509041284939</c:v>
                </c:pt>
                <c:pt idx="1">
                  <c:v>127.20509041284939</c:v>
                </c:pt>
                <c:pt idx="2">
                  <c:v>127.20509041284939</c:v>
                </c:pt>
                <c:pt idx="3">
                  <c:v>127.20509041284939</c:v>
                </c:pt>
                <c:pt idx="4">
                  <c:v>127.20509041284939</c:v>
                </c:pt>
                <c:pt idx="5">
                  <c:v>127.20509041284939</c:v>
                </c:pt>
              </c:numCache>
            </c:numRef>
          </c:xVal>
          <c:yVal>
            <c:numRef>
              <c:f>'[Project 4 Morpheus Sizing iteration testing.xlsm]Constraint Sizing'!$J$31:$J$36</c:f>
              <c:numCache>
                <c:formatCode>General</c:formatCode>
                <c:ptCount val="6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785E-4915-9C2B-C6423420581F}"/>
            </c:ext>
          </c:extLst>
        </c:ser>
        <c:ser>
          <c:idx val="8"/>
          <c:order val="7"/>
          <c:tx>
            <c:v>Design Point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'[Project 4 Morpheus Sizing iteration testing.xlsm]Constraint Sizing'!$J$11</c:f>
              <c:numCache>
                <c:formatCode>General</c:formatCode>
                <c:ptCount val="1"/>
                <c:pt idx="0">
                  <c:v>111.6</c:v>
                </c:pt>
              </c:numCache>
            </c:numRef>
          </c:xVal>
          <c:yVal>
            <c:numRef>
              <c:f>'[Project 4 Morpheus Sizing iteration testing.xlsm]Constraint Sizing'!$I$11</c:f>
              <c:numCache>
                <c:formatCode>General</c:formatCode>
                <c:ptCount val="1"/>
                <c:pt idx="0">
                  <c:v>0.40500000000000003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785E-4915-9C2B-C64234205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935208"/>
        <c:axId val="327503408"/>
      </c:scatterChart>
      <c:valAx>
        <c:axId val="511935208"/>
        <c:scaling>
          <c:orientation val="minMax"/>
          <c:max val="150"/>
          <c:min val="8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Wing</a:t>
                </a:r>
                <a:r>
                  <a:rPr lang="en-US" baseline="0"/>
                  <a:t> Loading Wto/S, (psf)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03408"/>
        <c:crosses val="autoZero"/>
        <c:crossBetween val="midCat"/>
      </c:valAx>
      <c:valAx>
        <c:axId val="327503408"/>
        <c:scaling>
          <c:orientation val="minMax"/>
          <c:max val="0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Thrust-to-Weight</a:t>
                </a:r>
                <a:r>
                  <a:rPr lang="en-US" baseline="0"/>
                  <a:t> Ratio Tsl/Wto (~)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35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CG</a:t>
            </a:r>
            <a:r>
              <a:rPr lang="en-US" baseline="0">
                <a:solidFill>
                  <a:sysClr val="windowText" lastClr="000000"/>
                </a:solidFill>
              </a:rPr>
              <a:t> Excursion at Mach 0.95 Cruise</a:t>
            </a:r>
            <a:endParaRPr lang="en-US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30125269991032433"/>
          <c:y val="0.10852393935559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617770367041605"/>
          <c:y val="0.21701783271325562"/>
          <c:w val="0.75193544759973863"/>
          <c:h val="0.62125500939209555"/>
        </c:manualLayout>
      </c:layout>
      <c:scatterChart>
        <c:scatterStyle val="lineMarker"/>
        <c:varyColors val="0"/>
        <c:ser>
          <c:idx val="0"/>
          <c:order val="0"/>
          <c:tx>
            <c:v>CG Envelope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'Class I W&amp;B'!$B$22:$B$27</c:f>
              <c:numCache>
                <c:formatCode>0.00</c:formatCode>
                <c:ptCount val="6"/>
                <c:pt idx="0">
                  <c:v>74.636116229624392</c:v>
                </c:pt>
                <c:pt idx="1">
                  <c:v>73.373720669915457</c:v>
                </c:pt>
                <c:pt idx="2">
                  <c:v>72.021717408756047</c:v>
                </c:pt>
                <c:pt idx="3">
                  <c:v>77.879161556060822</c:v>
                </c:pt>
                <c:pt idx="4">
                  <c:v>79.130993003101139</c:v>
                </c:pt>
                <c:pt idx="5">
                  <c:v>73.373720669915457</c:v>
                </c:pt>
              </c:numCache>
            </c:numRef>
          </c:xVal>
          <c:yVal>
            <c:numRef>
              <c:f>'Class I W&amp;B'!$C$22:$C$27</c:f>
              <c:numCache>
                <c:formatCode>0.0</c:formatCode>
                <c:ptCount val="6"/>
                <c:pt idx="0">
                  <c:v>58346.002533046383</c:v>
                </c:pt>
                <c:pt idx="1">
                  <c:v>59726.002533046383</c:v>
                </c:pt>
                <c:pt idx="2">
                  <c:v>71226.002533046383</c:v>
                </c:pt>
                <c:pt idx="3">
                  <c:v>129814.93625458732</c:v>
                </c:pt>
                <c:pt idx="4">
                  <c:v>118314.9362550503</c:v>
                </c:pt>
                <c:pt idx="5">
                  <c:v>59726.002533046383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B3-4C46-A71E-14AEBBAB3A6B}"/>
            </c:ext>
          </c:extLst>
        </c:ser>
        <c:ser>
          <c:idx val="1"/>
          <c:order val="1"/>
          <c:tx>
            <c:strRef>
              <c:f>'Class I W&amp;B'!$AM$30</c:f>
              <c:strCache>
                <c:ptCount val="1"/>
                <c:pt idx="0">
                  <c:v>Main Gear Contact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'Class I W&amp;B'!$AM$31:$AM$32</c:f>
              <c:numCache>
                <c:formatCode>General</c:formatCode>
                <c:ptCount val="2"/>
                <c:pt idx="0">
                  <c:v>85</c:v>
                </c:pt>
                <c:pt idx="1">
                  <c:v>85</c:v>
                </c:pt>
              </c:numCache>
            </c:numRef>
          </c:xVal>
          <c:yVal>
            <c:numRef>
              <c:f>'Class I W&amp;B'!$AN$31:$AN$32</c:f>
              <c:numCache>
                <c:formatCode>0.0</c:formatCode>
                <c:ptCount val="2"/>
                <c:pt idx="0" formatCode="General">
                  <c:v>0</c:v>
                </c:pt>
                <c:pt idx="1">
                  <c:v>129814.93625458732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B3-4C46-A71E-14AEBBAB3A6B}"/>
            </c:ext>
          </c:extLst>
        </c:ser>
        <c:ser>
          <c:idx val="2"/>
          <c:order val="2"/>
          <c:tx>
            <c:strRef>
              <c:f>'Class I W&amp;B'!$AJ$40</c:f>
              <c:strCache>
                <c:ptCount val="1"/>
                <c:pt idx="0">
                  <c:v>Neutral Point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'Class I W&amp;B'!$AJ$41:$AJ$42</c:f>
              <c:numCache>
                <c:formatCode>0.00</c:formatCode>
                <c:ptCount val="2"/>
                <c:pt idx="0">
                  <c:v>85.51</c:v>
                </c:pt>
                <c:pt idx="1">
                  <c:v>85.51</c:v>
                </c:pt>
              </c:numCache>
            </c:numRef>
          </c:xVal>
          <c:yVal>
            <c:numRef>
              <c:f>'Class I W&amp;B'!$AK$41:$AK$42</c:f>
              <c:numCache>
                <c:formatCode>0.0</c:formatCode>
                <c:ptCount val="2"/>
                <c:pt idx="0" formatCode="General">
                  <c:v>0</c:v>
                </c:pt>
                <c:pt idx="1">
                  <c:v>129814.93625458732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DB3-4C46-A71E-14AEBBAB3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168360"/>
        <c:axId val="647165080"/>
      </c:scatterChart>
      <c:valAx>
        <c:axId val="647168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X CG Location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165080"/>
        <c:crosses val="autoZero"/>
        <c:crossBetween val="midCat"/>
      </c:valAx>
      <c:valAx>
        <c:axId val="647165080"/>
        <c:scaling>
          <c:orientation val="minMax"/>
          <c:min val="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Weight (lb)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168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CG Excursion at Mach 2 Cruise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390530259516565"/>
          <c:y val="0.12259873245911689"/>
          <c:w val="0.75193544759973863"/>
          <c:h val="0.62125500939209555"/>
        </c:manualLayout>
      </c:layout>
      <c:scatterChart>
        <c:scatterStyle val="lineMarker"/>
        <c:varyColors val="0"/>
        <c:ser>
          <c:idx val="0"/>
          <c:order val="0"/>
          <c:tx>
            <c:v>CG Envelope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'Class I W&amp;B'!$B$22:$B$27</c:f>
              <c:numCache>
                <c:formatCode>0.00</c:formatCode>
                <c:ptCount val="6"/>
                <c:pt idx="0">
                  <c:v>74.636116229624392</c:v>
                </c:pt>
                <c:pt idx="1">
                  <c:v>73.373720669915457</c:v>
                </c:pt>
                <c:pt idx="2">
                  <c:v>72.021717408756047</c:v>
                </c:pt>
                <c:pt idx="3">
                  <c:v>77.879161556060822</c:v>
                </c:pt>
                <c:pt idx="4">
                  <c:v>79.130993003101139</c:v>
                </c:pt>
                <c:pt idx="5">
                  <c:v>73.373720669915457</c:v>
                </c:pt>
              </c:numCache>
            </c:numRef>
          </c:xVal>
          <c:yVal>
            <c:numRef>
              <c:f>'Class I W&amp;B'!$C$22:$C$27</c:f>
              <c:numCache>
                <c:formatCode>0.0</c:formatCode>
                <c:ptCount val="6"/>
                <c:pt idx="0">
                  <c:v>58346.002533046383</c:v>
                </c:pt>
                <c:pt idx="1">
                  <c:v>59726.002533046383</c:v>
                </c:pt>
                <c:pt idx="2">
                  <c:v>71226.002533046383</c:v>
                </c:pt>
                <c:pt idx="3">
                  <c:v>129814.93625458732</c:v>
                </c:pt>
                <c:pt idx="4">
                  <c:v>118314.9362550503</c:v>
                </c:pt>
                <c:pt idx="5">
                  <c:v>59726.002533046383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5A-433E-B8C4-5DC0A25FA442}"/>
            </c:ext>
          </c:extLst>
        </c:ser>
        <c:ser>
          <c:idx val="1"/>
          <c:order val="1"/>
          <c:tx>
            <c:strRef>
              <c:f>'Class I W&amp;B'!$AM$30</c:f>
              <c:strCache>
                <c:ptCount val="1"/>
                <c:pt idx="0">
                  <c:v>Main Gear Contact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'Class I W&amp;B'!$AM$31:$AM$32</c:f>
              <c:numCache>
                <c:formatCode>General</c:formatCode>
                <c:ptCount val="2"/>
                <c:pt idx="0">
                  <c:v>85</c:v>
                </c:pt>
                <c:pt idx="1">
                  <c:v>85</c:v>
                </c:pt>
              </c:numCache>
            </c:numRef>
          </c:xVal>
          <c:yVal>
            <c:numRef>
              <c:f>'Class I W&amp;B'!$AN$31:$AN$32</c:f>
              <c:numCache>
                <c:formatCode>0.0</c:formatCode>
                <c:ptCount val="2"/>
                <c:pt idx="0" formatCode="General">
                  <c:v>0</c:v>
                </c:pt>
                <c:pt idx="1">
                  <c:v>129814.93625458732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C5A-433E-B8C4-5DC0A25FA442}"/>
            </c:ext>
          </c:extLst>
        </c:ser>
        <c:ser>
          <c:idx val="2"/>
          <c:order val="2"/>
          <c:tx>
            <c:strRef>
              <c:f>'Class I W&amp;B'!$AJ$40</c:f>
              <c:strCache>
                <c:ptCount val="1"/>
                <c:pt idx="0">
                  <c:v>Neutral Point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'Class I W&amp;B'!$AJ$41:$AJ$42</c:f>
              <c:numCache>
                <c:formatCode>0.00</c:formatCode>
                <c:ptCount val="2"/>
                <c:pt idx="0">
                  <c:v>85.51</c:v>
                </c:pt>
                <c:pt idx="1">
                  <c:v>85.51</c:v>
                </c:pt>
              </c:numCache>
            </c:numRef>
          </c:xVal>
          <c:yVal>
            <c:numRef>
              <c:f>'Class I W&amp;B'!$AK$41:$AK$42</c:f>
              <c:numCache>
                <c:formatCode>0.0</c:formatCode>
                <c:ptCount val="2"/>
                <c:pt idx="0" formatCode="General">
                  <c:v>0</c:v>
                </c:pt>
                <c:pt idx="1">
                  <c:v>129814.93625458732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C5A-433E-B8C4-5DC0A25FA4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168360"/>
        <c:axId val="647165080"/>
      </c:scatterChart>
      <c:valAx>
        <c:axId val="647168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X CG Location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165080"/>
        <c:crosses val="autoZero"/>
        <c:crossBetween val="midCat"/>
      </c:valAx>
      <c:valAx>
        <c:axId val="647165080"/>
        <c:scaling>
          <c:orientation val="minMax"/>
          <c:min val="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Weight (lb)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168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301658977830313"/>
          <c:y val="0.85626929223494375"/>
          <c:w val="0.78305638143779754"/>
          <c:h val="7.5680363694019884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0800956705507"/>
          <c:y val="5.2710892710892708E-2"/>
          <c:w val="0.86738758025897378"/>
          <c:h val="0.82802661295245072"/>
        </c:manualLayout>
      </c:layout>
      <c:scatterChart>
        <c:scatterStyle val="smoothMarker"/>
        <c:varyColors val="0"/>
        <c:ser>
          <c:idx val="0"/>
          <c:order val="0"/>
          <c:tx>
            <c:v>stall_pos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'V-n Diagram'!$E$24:$E$25</c:f>
              <c:numCache>
                <c:formatCode>General</c:formatCode>
                <c:ptCount val="2"/>
                <c:pt idx="0">
                  <c:v>241.28102734392579</c:v>
                </c:pt>
                <c:pt idx="1">
                  <c:v>241.28102734392579</c:v>
                </c:pt>
              </c:numCache>
            </c:numRef>
          </c:xVal>
          <c:yVal>
            <c:numRef>
              <c:f>'V-n Diagram'!$F$24:$F$25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724-4C75-A4FB-E77CFBFD7AAD}"/>
            </c:ext>
          </c:extLst>
        </c:ser>
        <c:ser>
          <c:idx val="1"/>
          <c:order val="1"/>
          <c:tx>
            <c:v>stall_neg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'V-n Diagram'!$H$24:$H$25</c:f>
              <c:numCache>
                <c:formatCode>General</c:formatCode>
                <c:ptCount val="2"/>
                <c:pt idx="0">
                  <c:v>269.76038941100182</c:v>
                </c:pt>
                <c:pt idx="1">
                  <c:v>269.76038941100182</c:v>
                </c:pt>
              </c:numCache>
            </c:numRef>
          </c:xVal>
          <c:yVal>
            <c:numRef>
              <c:f>'V-n Diagram'!$I$24:$I$25</c:f>
              <c:numCache>
                <c:formatCode>General</c:formatCode>
                <c:ptCount val="2"/>
                <c:pt idx="0">
                  <c:v>0</c:v>
                </c:pt>
                <c:pt idx="1">
                  <c:v>-1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724-4C75-A4FB-E77CFBFD7AAD}"/>
            </c:ext>
          </c:extLst>
        </c:ser>
        <c:ser>
          <c:idx val="2"/>
          <c:order val="2"/>
          <c:tx>
            <c:v>connect_stall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'V-n Diagram'!$K$24:$K$25</c:f>
              <c:numCache>
                <c:formatCode>General</c:formatCode>
                <c:ptCount val="2"/>
                <c:pt idx="0">
                  <c:v>241.28102734392579</c:v>
                </c:pt>
                <c:pt idx="1">
                  <c:v>269.76038941100182</c:v>
                </c:pt>
              </c:numCache>
            </c:numRef>
          </c:xVal>
          <c:yVal>
            <c:numRef>
              <c:f>'V-n Diagram'!$L$24:$L$25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724-4C75-A4FB-E77CFBFD7AAD}"/>
            </c:ext>
          </c:extLst>
        </c:ser>
        <c:ser>
          <c:idx val="3"/>
          <c:order val="3"/>
          <c:tx>
            <c:v>stall_before_va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'V-n Diagram'!$A$20:$A$28</c:f>
              <c:numCache>
                <c:formatCode>General</c:formatCode>
                <c:ptCount val="9"/>
                <c:pt idx="0">
                  <c:v>241.28102734392579</c:v>
                </c:pt>
                <c:pt idx="1">
                  <c:v>269.76038941100182</c:v>
                </c:pt>
                <c:pt idx="2">
                  <c:v>300</c:v>
                </c:pt>
                <c:pt idx="3">
                  <c:v>335</c:v>
                </c:pt>
                <c:pt idx="4">
                  <c:v>350</c:v>
                </c:pt>
                <c:pt idx="5">
                  <c:v>361.85</c:v>
                </c:pt>
                <c:pt idx="6">
                  <c:v>381.7</c:v>
                </c:pt>
                <c:pt idx="7">
                  <c:v>400</c:v>
                </c:pt>
                <c:pt idx="8">
                  <c:v>417.91099826209501</c:v>
                </c:pt>
              </c:numCache>
            </c:numRef>
          </c:xVal>
          <c:yVal>
            <c:numRef>
              <c:f>'V-n Diagram'!$B$20:$B$28</c:f>
              <c:numCache>
                <c:formatCode>General</c:formatCode>
                <c:ptCount val="9"/>
                <c:pt idx="0">
                  <c:v>1</c:v>
                </c:pt>
                <c:pt idx="1">
                  <c:v>1.2500000000000002</c:v>
                </c:pt>
                <c:pt idx="2">
                  <c:v>1.5459525597764812</c:v>
                </c:pt>
                <c:pt idx="3">
                  <c:v>1.927716955787951</c:v>
                </c:pt>
                <c:pt idx="4">
                  <c:v>2.1042132063624326</c:v>
                </c:pt>
                <c:pt idx="5">
                  <c:v>2.249110573103223</c:v>
                </c:pt>
                <c:pt idx="6">
                  <c:v>2.5026376460205872</c:v>
                </c:pt>
                <c:pt idx="7">
                  <c:v>2.7483601062692999</c:v>
                </c:pt>
                <c:pt idx="8">
                  <c:v>2.9999999999999996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724-4C75-A4FB-E77CFBFD7AAD}"/>
            </c:ext>
          </c:extLst>
        </c:ser>
        <c:ser>
          <c:idx val="4"/>
          <c:order val="4"/>
          <c:tx>
            <c:v>stall_before_va_neg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'V-n Diagram'!$A$21:$A$26</c:f>
              <c:numCache>
                <c:formatCode>General</c:formatCode>
                <c:ptCount val="6"/>
                <c:pt idx="0">
                  <c:v>269.76038941100182</c:v>
                </c:pt>
                <c:pt idx="1">
                  <c:v>300</c:v>
                </c:pt>
                <c:pt idx="2">
                  <c:v>335</c:v>
                </c:pt>
                <c:pt idx="3">
                  <c:v>350</c:v>
                </c:pt>
                <c:pt idx="4">
                  <c:v>361.85</c:v>
                </c:pt>
                <c:pt idx="5">
                  <c:v>381.7</c:v>
                </c:pt>
              </c:numCache>
            </c:numRef>
          </c:xVal>
          <c:yVal>
            <c:numRef>
              <c:f>'V-n Diagram'!$C$21:$C$26</c:f>
              <c:numCache>
                <c:formatCode>General</c:formatCode>
                <c:ptCount val="6"/>
                <c:pt idx="0">
                  <c:v>-1.0000000000000002</c:v>
                </c:pt>
                <c:pt idx="1">
                  <c:v>-1.2367620478211849</c:v>
                </c:pt>
                <c:pt idx="2">
                  <c:v>-1.5421735646303609</c:v>
                </c:pt>
                <c:pt idx="3">
                  <c:v>-1.6833705650899462</c:v>
                </c:pt>
                <c:pt idx="4">
                  <c:v>-1.7992884584825786</c:v>
                </c:pt>
                <c:pt idx="5">
                  <c:v>-2.0021101168164699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724-4C75-A4FB-E77CFBFD7AAD}"/>
            </c:ext>
          </c:extLst>
        </c:ser>
        <c:ser>
          <c:idx val="6"/>
          <c:order val="5"/>
          <c:tx>
            <c:v>n_neg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'V-n Diagram'!$A$42:$A$43</c:f>
              <c:numCache>
                <c:formatCode>General</c:formatCode>
                <c:ptCount val="2"/>
                <c:pt idx="0">
                  <c:v>381.7</c:v>
                </c:pt>
                <c:pt idx="1">
                  <c:v>600</c:v>
                </c:pt>
              </c:numCache>
            </c:numRef>
          </c:xVal>
          <c:yVal>
            <c:numRef>
              <c:f>'V-n Diagram'!$B$42:$B$43</c:f>
              <c:numCache>
                <c:formatCode>General</c:formatCode>
                <c:ptCount val="2"/>
                <c:pt idx="0">
                  <c:v>-2</c:v>
                </c:pt>
                <c:pt idx="1">
                  <c:v>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724-4C75-A4FB-E77CFBFD7AAD}"/>
            </c:ext>
          </c:extLst>
        </c:ser>
        <c:ser>
          <c:idx val="7"/>
          <c:order val="6"/>
          <c:tx>
            <c:v>speed_lim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6-B724-4C75-A4FB-E77CFBFD7AAD}"/>
              </c:ext>
            </c:extLst>
          </c:dPt>
          <c:xVal>
            <c:numRef>
              <c:f>('V-n Diagram'!$A$41,'V-n Diagram'!$A$43)</c:f>
              <c:numCache>
                <c:formatCode>General</c:formatCode>
                <c:ptCount val="2"/>
                <c:pt idx="0">
                  <c:v>600</c:v>
                </c:pt>
                <c:pt idx="1">
                  <c:v>600</c:v>
                </c:pt>
              </c:numCache>
            </c:numRef>
          </c:xVal>
          <c:yVal>
            <c:numRef>
              <c:f>('V-n Diagram'!$B$41,'V-n Diagram'!$B$43)</c:f>
              <c:numCache>
                <c:formatCode>General</c:formatCode>
                <c:ptCount val="2"/>
                <c:pt idx="0">
                  <c:v>3</c:v>
                </c:pt>
                <c:pt idx="1">
                  <c:v>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B724-4C75-A4FB-E77CFBFD7AAD}"/>
            </c:ext>
          </c:extLst>
        </c:ser>
        <c:ser>
          <c:idx val="8"/>
          <c:order val="7"/>
          <c:tx>
            <c:v>gust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'V-n Diagram'!$A$62:$A$64</c:f>
              <c:numCache>
                <c:formatCode>General</c:formatCode>
                <c:ptCount val="3"/>
                <c:pt idx="0">
                  <c:v>476.5</c:v>
                </c:pt>
                <c:pt idx="1">
                  <c:v>500</c:v>
                </c:pt>
                <c:pt idx="2">
                  <c:v>550</c:v>
                </c:pt>
              </c:numCache>
            </c:numRef>
          </c:xVal>
          <c:yVal>
            <c:numRef>
              <c:f>'V-n Diagram'!$B$62:$B$64</c:f>
              <c:numCache>
                <c:formatCode>General</c:formatCode>
                <c:ptCount val="3"/>
                <c:pt idx="0">
                  <c:v>2.9994729348223643</c:v>
                </c:pt>
                <c:pt idx="1">
                  <c:v>3.0980828277254608</c:v>
                </c:pt>
                <c:pt idx="2">
                  <c:v>3.3078911104980069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B724-4C75-A4FB-E77CFBFD7AAD}"/>
            </c:ext>
          </c:extLst>
        </c:ser>
        <c:ser>
          <c:idx val="9"/>
          <c:order val="8"/>
          <c:tx>
            <c:v>gust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9-B724-4C75-A4FB-E77CFBFD7AAD}"/>
              </c:ext>
            </c:extLst>
          </c:dPt>
          <c:xVal>
            <c:numRef>
              <c:f>('V-n Diagram'!$A$64,'V-n Diagram'!$A$67)</c:f>
              <c:numCache>
                <c:formatCode>General</c:formatCode>
                <c:ptCount val="2"/>
                <c:pt idx="0">
                  <c:v>550</c:v>
                </c:pt>
                <c:pt idx="1">
                  <c:v>600</c:v>
                </c:pt>
              </c:numCache>
            </c:numRef>
          </c:xVal>
          <c:yVal>
            <c:numRef>
              <c:f>('V-n Diagram'!$B$64,'V-n Diagram'!$B$67)</c:f>
              <c:numCache>
                <c:formatCode>General</c:formatCode>
                <c:ptCount val="2"/>
                <c:pt idx="0">
                  <c:v>3.3078911104980069</c:v>
                </c:pt>
                <c:pt idx="1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B724-4C75-A4FB-E77CFBFD7AAD}"/>
            </c:ext>
          </c:extLst>
        </c:ser>
        <c:ser>
          <c:idx val="5"/>
          <c:order val="9"/>
          <c:tx>
            <c:v>connect_1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'V-n Diagram'!$D$51:$D$52</c:f>
              <c:numCache>
                <c:formatCode>General</c:formatCode>
                <c:ptCount val="2"/>
                <c:pt idx="0">
                  <c:v>417.91099826209501</c:v>
                </c:pt>
                <c:pt idx="1">
                  <c:v>476.5</c:v>
                </c:pt>
              </c:numCache>
            </c:numRef>
          </c:xVal>
          <c:yVal>
            <c:numRef>
              <c:f>'V-n Diagram'!$E$51:$E$52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B724-4C75-A4FB-E77CFBFD7AAD}"/>
            </c:ext>
          </c:extLst>
        </c:ser>
        <c:ser>
          <c:idx val="10"/>
          <c:order val="10"/>
          <c:tx>
            <c:v>connect_2</c:v>
          </c:tx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'V-n Diagram'!$D$52:$D$53</c:f>
              <c:numCache>
                <c:formatCode>General</c:formatCode>
                <c:ptCount val="2"/>
                <c:pt idx="0">
                  <c:v>476.5</c:v>
                </c:pt>
                <c:pt idx="1">
                  <c:v>600</c:v>
                </c:pt>
              </c:numCache>
            </c:numRef>
          </c:xVal>
          <c:yVal>
            <c:numRef>
              <c:f>'V-n Diagram'!$E$52:$E$53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B724-4C75-A4FB-E77CFBFD7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5749536"/>
        <c:axId val="785751200"/>
      </c:scatterChart>
      <c:valAx>
        <c:axId val="785749536"/>
        <c:scaling>
          <c:orientation val="minMax"/>
          <c:max val="700"/>
          <c:min val="2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Tahoma" panose="020B0604030504040204" pitchFamily="34" charset="0"/>
                    <a:cs typeface="Times New Roman" panose="02020603050405020304" pitchFamily="18" charset="0"/>
                  </a:defRPr>
                </a:pPr>
                <a:r>
                  <a:rPr lang="en-US"/>
                  <a:t>Equivalent Airspeed (fps)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cross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defRPr>
            </a:pPr>
            <a:endParaRPr lang="en-US"/>
          </a:p>
        </c:txPr>
        <c:crossAx val="785751200"/>
        <c:crosses val="autoZero"/>
        <c:crossBetween val="midCat"/>
        <c:majorUnit val="100"/>
      </c:valAx>
      <c:valAx>
        <c:axId val="785751200"/>
        <c:scaling>
          <c:orientation val="minMax"/>
          <c:max val="3.5"/>
          <c:min val="-2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Tahoma" panose="020B0604030504040204" pitchFamily="34" charset="0"/>
                    <a:cs typeface="Times New Roman" panose="02020603050405020304" pitchFamily="18" charset="0"/>
                  </a:defRPr>
                </a:pPr>
                <a:r>
                  <a:rPr lang="en-US"/>
                  <a:t>Load Factor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defRPr>
            </a:pPr>
            <a:endParaRPr lang="en-US"/>
          </a:p>
        </c:txPr>
        <c:crossAx val="78574953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+mn-lt"/>
          <a:ea typeface="Tahoma" panose="020B0604030504040204" pitchFamily="34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8A1F-471E-94A8-9DA6E7A8FC2B}"/>
              </c:ext>
            </c:extLst>
          </c:dPt>
          <c:xVal>
            <c:numRef>
              <c:f>'Cost Modeling'!$A$2:$A$41</c:f>
              <c:numCache>
                <c:formatCode>General</c:formatCode>
                <c:ptCount val="4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</c:numCache>
            </c:numRef>
          </c:xVal>
          <c:yVal>
            <c:numRef>
              <c:f>'Cost Modeling'!$Q$2:$Q$41</c:f>
              <c:numCache>
                <c:formatCode>_("$"* #,##0.00_);_("$"* \(#,##0.00\);_("$"* "-"??_);_(@_)</c:formatCode>
                <c:ptCount val="40"/>
                <c:pt idx="0">
                  <c:v>886747838.6653868</c:v>
                </c:pt>
                <c:pt idx="1">
                  <c:v>525267256.73933142</c:v>
                </c:pt>
                <c:pt idx="2">
                  <c:v>394170108.72632277</c:v>
                </c:pt>
                <c:pt idx="3">
                  <c:v>324304938.11057389</c:v>
                </c:pt>
                <c:pt idx="4">
                  <c:v>280136122.05555093</c:v>
                </c:pt>
                <c:pt idx="5">
                  <c:v>249343894.64802787</c:v>
                </c:pt>
                <c:pt idx="6">
                  <c:v>226468391.0520471</c:v>
                </c:pt>
                <c:pt idx="7">
                  <c:v>208697853.0007022</c:v>
                </c:pt>
                <c:pt idx="8">
                  <c:v>194428166.27669868</c:v>
                </c:pt>
                <c:pt idx="9">
                  <c:v>182673285.16583911</c:v>
                </c:pt>
                <c:pt idx="10">
                  <c:v>172791579.70079935</c:v>
                </c:pt>
                <c:pt idx="11">
                  <c:v>164346346.93542877</c:v>
                </c:pt>
                <c:pt idx="12">
                  <c:v>157029343.85589343</c:v>
                </c:pt>
                <c:pt idx="13">
                  <c:v>150616352.84828743</c:v>
                </c:pt>
                <c:pt idx="14">
                  <c:v>144940096.66307396</c:v>
                </c:pt>
                <c:pt idx="15">
                  <c:v>139873055.55277523</c:v>
                </c:pt>
                <c:pt idx="16">
                  <c:v>135316190.15171337</c:v>
                </c:pt>
                <c:pt idx="17">
                  <c:v>131191321.12351975</c:v>
                </c:pt>
                <c:pt idx="18">
                  <c:v>127435847.47847475</c:v>
                </c:pt>
                <c:pt idx="19">
                  <c:v>123999003.37651594</c:v>
                </c:pt>
                <c:pt idx="20">
                  <c:v>120839152.46530543</c:v>
                </c:pt>
                <c:pt idx="21">
                  <c:v>117921797.50514188</c:v>
                </c:pt>
                <c:pt idx="22">
                  <c:v>115218092.92192882</c:v>
                </c:pt>
                <c:pt idx="23">
                  <c:v>112703717.28828992</c:v>
                </c:pt>
                <c:pt idx="24">
                  <c:v>110358007.54571234</c:v>
                </c:pt>
                <c:pt idx="25">
                  <c:v>108163286.35135947</c:v>
                </c:pt>
                <c:pt idx="26">
                  <c:v>106104333.82302994</c:v>
                </c:pt>
                <c:pt idx="27">
                  <c:v>104167968.56926465</c:v>
                </c:pt>
                <c:pt idx="28">
                  <c:v>102342712.35916069</c:v>
                </c:pt>
                <c:pt idx="29">
                  <c:v>100618519.46789208</c:v>
                </c:pt>
                <c:pt idx="30">
                  <c:v>98986556.51330401</c:v>
                </c:pt>
                <c:pt idx="31">
                  <c:v>97439022.060713693</c:v>
                </c:pt>
                <c:pt idx="32">
                  <c:v>95968997.809706569</c:v>
                </c:pt>
                <c:pt idx="33">
                  <c:v>94570325.055636182</c:v>
                </c:pt>
                <c:pt idx="34">
                  <c:v>93237501.524343714</c:v>
                </c:pt>
                <c:pt idx="35">
                  <c:v>91965594.740372911</c:v>
                </c:pt>
                <c:pt idx="36">
                  <c:v>90750168.897972092</c:v>
                </c:pt>
                <c:pt idx="37">
                  <c:v>89587222.82572864</c:v>
                </c:pt>
                <c:pt idx="38">
                  <c:v>88473137.116946131</c:v>
                </c:pt>
                <c:pt idx="39">
                  <c:v>87404628.873257101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A1F-471E-94A8-9DA6E7A8FC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861375"/>
        <c:axId val="168853471"/>
      </c:scatterChart>
      <c:valAx>
        <c:axId val="168861375"/>
        <c:scaling>
          <c:orientation val="minMax"/>
          <c:max val="400"/>
          <c:min val="2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Tahoma" panose="020B0604030504040204" pitchFamily="34" charset="0"/>
                    <a:cs typeface="Times New Roman" panose="02020603050405020304" pitchFamily="18" charset="0"/>
                  </a:defRPr>
                </a:pPr>
                <a:r>
                  <a:rPr lang="en-US"/>
                  <a:t>Units Produced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defRPr>
            </a:pPr>
            <a:endParaRPr lang="en-US"/>
          </a:p>
        </c:txPr>
        <c:crossAx val="168853471"/>
        <c:crosses val="autoZero"/>
        <c:crossBetween val="midCat"/>
        <c:minorUnit val="25"/>
      </c:valAx>
      <c:valAx>
        <c:axId val="168853471"/>
        <c:scaling>
          <c:orientation val="minMax"/>
          <c:max val="400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Tahoma" panose="020B0604030504040204" pitchFamily="34" charset="0"/>
                    <a:cs typeface="Times New Roman" panose="02020603050405020304" pitchFamily="18" charset="0"/>
                  </a:defRPr>
                </a:pPr>
                <a:r>
                  <a:rPr lang="en-US"/>
                  <a:t>Unit Cost </a:t>
                </a:r>
              </a:p>
              <a:p>
                <a:pPr>
                  <a:defRPr/>
                </a:pPr>
                <a:r>
                  <a:rPr lang="en-US"/>
                  <a:t>(2022$ 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[&gt;999999]\ #,,\ &quot;M&quot;;#;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defRPr>
            </a:pPr>
            <a:endParaRPr lang="en-US"/>
          </a:p>
        </c:txPr>
        <c:crossAx val="1688613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+mn-lt"/>
          <a:ea typeface="Tahoma" panose="020B0604030504040204" pitchFamily="34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EFAF-EC81-4FF3-8962-59CAD8B68EC3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1B004-317B-42EA-BED4-B576786C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0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1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4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0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9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071" y="6310312"/>
            <a:ext cx="1471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neartamerica.com/featured/2-british-airways-concorde-1997-to-2003-steve-h-clark-photography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6965" y="989246"/>
            <a:ext cx="7203485" cy="2866311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r>
              <a:rPr lang="en-US" b="1">
                <a:solidFill>
                  <a:srgbClr val="003057"/>
                </a:solidFill>
                <a:latin typeface="Roboto"/>
                <a:ea typeface="Roboto"/>
              </a:rPr>
              <a:t>Project Morpheus:</a:t>
            </a:r>
            <a:br>
              <a:rPr lang="en-US" b="1">
                <a:latin typeface="Roboto"/>
                <a:ea typeface="Roboto"/>
              </a:rPr>
            </a:br>
            <a:r>
              <a:rPr lang="en-US" b="1">
                <a:solidFill>
                  <a:srgbClr val="003057"/>
                </a:solidFill>
                <a:latin typeface="Roboto"/>
                <a:ea typeface="Roboto"/>
              </a:rPr>
              <a:t>Supersonic Transport Jet Design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635" y="3851604"/>
            <a:ext cx="7629993" cy="1684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857437"/>
                </a:solidFill>
                <a:latin typeface="Roboto"/>
                <a:ea typeface="Roboto"/>
              </a:rPr>
              <a:t>Charles Evans, Grace Krahn, Alec Liberman, Juan Jose Paez, and Eric Qiu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857437"/>
                </a:solidFill>
                <a:latin typeface="Roboto"/>
                <a:ea typeface="Roboto"/>
                <a:cs typeface="Roboto" panose="02000000000000000000" pitchFamily="2" charset="0"/>
              </a:rPr>
              <a:t>11 April 2022</a:t>
            </a:r>
            <a:endParaRPr lang="en-US" sz="180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Calibri Light"/>
              </a:rPr>
              <a:t>Constraint Sizing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3057"/>
                </a:solidFill>
                <a:cs typeface="Calibri"/>
              </a:rPr>
              <a:t>Weights</a:t>
            </a:r>
            <a:endParaRPr lang="en-US"/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MGTOW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Empty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Fuel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Payload</a:t>
            </a:r>
          </a:p>
          <a:p>
            <a:r>
              <a:rPr lang="en-US">
                <a:solidFill>
                  <a:srgbClr val="003057"/>
                </a:solidFill>
                <a:ea typeface="+mn-lt"/>
                <a:cs typeface="+mn-lt"/>
              </a:rPr>
              <a:t>Comparison to existing aircraft weights</a:t>
            </a:r>
            <a:endParaRPr lang="en-US">
              <a:cs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462895"/>
              </p:ext>
            </p:extLst>
          </p:nvPr>
        </p:nvGraphicFramePr>
        <p:xfrm>
          <a:off x="340207" y="1420429"/>
          <a:ext cx="7159927" cy="4868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7E7CD99-E7FB-7DF0-2FA7-88A30D128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11854"/>
              </p:ext>
            </p:extLst>
          </p:nvPr>
        </p:nvGraphicFramePr>
        <p:xfrm>
          <a:off x="9048194" y="2789051"/>
          <a:ext cx="22820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036">
                  <a:extLst>
                    <a:ext uri="{9D8B030D-6E8A-4147-A177-3AD203B41FA5}">
                      <a16:colId xmlns:a16="http://schemas.microsoft.com/office/drawing/2014/main" val="571940201"/>
                    </a:ext>
                  </a:extLst>
                </a:gridCol>
                <a:gridCol w="1141036">
                  <a:extLst>
                    <a:ext uri="{9D8B030D-6E8A-4147-A177-3AD203B41FA5}">
                      <a16:colId xmlns:a16="http://schemas.microsoft.com/office/drawing/2014/main" val="106412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T/W (~)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W/S (psf)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25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689523F-0D68-FBFC-F4F2-ED07CBFA37FD}"/>
              </a:ext>
            </a:extLst>
          </p:cNvPr>
          <p:cNvSpPr txBox="1"/>
          <p:nvPr/>
        </p:nvSpPr>
        <p:spPr>
          <a:xfrm>
            <a:off x="8987386" y="24197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Project Morpheus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75C6C673-1477-245A-F685-E349931BB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42138"/>
              </p:ext>
            </p:extLst>
          </p:nvPr>
        </p:nvGraphicFramePr>
        <p:xfrm>
          <a:off x="9045739" y="3854872"/>
          <a:ext cx="22820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036">
                  <a:extLst>
                    <a:ext uri="{9D8B030D-6E8A-4147-A177-3AD203B41FA5}">
                      <a16:colId xmlns:a16="http://schemas.microsoft.com/office/drawing/2014/main" val="571940201"/>
                    </a:ext>
                  </a:extLst>
                </a:gridCol>
                <a:gridCol w="1141036">
                  <a:extLst>
                    <a:ext uri="{9D8B030D-6E8A-4147-A177-3AD203B41FA5}">
                      <a16:colId xmlns:a16="http://schemas.microsoft.com/office/drawing/2014/main" val="106412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T/W (~)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W/S (</a:t>
                      </a:r>
                      <a:r>
                        <a:rPr lang="en-US" err="1"/>
                        <a:t>psf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254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D91B49-4AA6-4C81-8BF9-E57EA94B72C4}"/>
              </a:ext>
            </a:extLst>
          </p:cNvPr>
          <p:cNvSpPr txBox="1"/>
          <p:nvPr/>
        </p:nvSpPr>
        <p:spPr>
          <a:xfrm>
            <a:off x="8976541" y="3545529"/>
            <a:ext cx="228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Concorde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9688E3E5-2E8B-4D1C-84D3-FAAAB681A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72619"/>
              </p:ext>
            </p:extLst>
          </p:nvPr>
        </p:nvGraphicFramePr>
        <p:xfrm>
          <a:off x="7641691" y="2429657"/>
          <a:ext cx="4379073" cy="223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691">
                  <a:extLst>
                    <a:ext uri="{9D8B030D-6E8A-4147-A177-3AD203B41FA5}">
                      <a16:colId xmlns:a16="http://schemas.microsoft.com/office/drawing/2014/main" val="1275971806"/>
                    </a:ext>
                  </a:extLst>
                </a:gridCol>
                <a:gridCol w="1459691">
                  <a:extLst>
                    <a:ext uri="{9D8B030D-6E8A-4147-A177-3AD203B41FA5}">
                      <a16:colId xmlns:a16="http://schemas.microsoft.com/office/drawing/2014/main" val="4098520679"/>
                    </a:ext>
                  </a:extLst>
                </a:gridCol>
                <a:gridCol w="1459691">
                  <a:extLst>
                    <a:ext uri="{9D8B030D-6E8A-4147-A177-3AD203B41FA5}">
                      <a16:colId xmlns:a16="http://schemas.microsoft.com/office/drawing/2014/main" val="244952820"/>
                    </a:ext>
                  </a:extLst>
                </a:gridCol>
              </a:tblGrid>
              <a:tr h="4093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Aircraft</a:t>
                      </a:r>
                    </a:p>
                  </a:txBody>
                  <a:tcPr anchor="ctr"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T/W (~)</a:t>
                      </a:r>
                    </a:p>
                  </a:txBody>
                  <a:tcPr anchor="ctr"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W/S (psf)</a:t>
                      </a:r>
                    </a:p>
                  </a:txBody>
                  <a:tcPr anchor="ctr"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378407"/>
                  </a:ext>
                </a:extLst>
              </a:tr>
              <a:tr h="7065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Project Morpheus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0.405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111.6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43329"/>
                  </a:ext>
                </a:extLst>
              </a:tr>
              <a:tr h="4093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Concorde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0.373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106.8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850770"/>
                  </a:ext>
                </a:extLst>
              </a:tr>
              <a:tr h="7065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Tupolev Tu-144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0.440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83.7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884061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774168"/>
              </p:ext>
            </p:extLst>
          </p:nvPr>
        </p:nvGraphicFramePr>
        <p:xfrm>
          <a:off x="426848" y="1423063"/>
          <a:ext cx="7062641" cy="4868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19E63E3-E4DB-4A1C-A6F8-C6C4EF3A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8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4392" cy="1325563"/>
          </a:xfrm>
        </p:spPr>
        <p:txBody>
          <a:bodyPr/>
          <a:lstStyle/>
          <a:p>
            <a:r>
              <a:rPr lang="en-US">
                <a:latin typeface="Roboto"/>
                <a:ea typeface="Roboto"/>
                <a:cs typeface="Calibri Light"/>
              </a:rPr>
              <a:t>Component Estimated Weights and Inertia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C524CB7-27DF-B4CC-FA05-5F7C4F8C0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69036"/>
              </p:ext>
            </p:extLst>
          </p:nvPr>
        </p:nvGraphicFramePr>
        <p:xfrm>
          <a:off x="795621" y="1447334"/>
          <a:ext cx="5847523" cy="466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210">
                  <a:extLst>
                    <a:ext uri="{9D8B030D-6E8A-4147-A177-3AD203B41FA5}">
                      <a16:colId xmlns:a16="http://schemas.microsoft.com/office/drawing/2014/main" val="3261044972"/>
                    </a:ext>
                  </a:extLst>
                </a:gridCol>
                <a:gridCol w="3531313">
                  <a:extLst>
                    <a:ext uri="{9D8B030D-6E8A-4147-A177-3AD203B41FA5}">
                      <a16:colId xmlns:a16="http://schemas.microsoft.com/office/drawing/2014/main" val="3277049254"/>
                    </a:ext>
                  </a:extLst>
                </a:gridCol>
              </a:tblGrid>
              <a:tr h="583054">
                <a:tc>
                  <a:txBody>
                    <a:bodyPr/>
                    <a:lstStyle/>
                    <a:p>
                      <a:r>
                        <a:rPr lang="en-US"/>
                        <a:t>Component</a:t>
                      </a:r>
                    </a:p>
                  </a:txBody>
                  <a:tcP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Weight Estimate</a:t>
                      </a:r>
                    </a:p>
                  </a:txBody>
                  <a:tcP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007851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Wing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13,560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19612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Empennage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1406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56268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Nacelles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9511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05215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Landing Gear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2316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92443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Power Plant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4631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9227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Fixed Equipment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11,660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33174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58,350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610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2A67E9-BFCD-E0EA-B288-51B95FA903D1}"/>
              </a:ext>
            </a:extLst>
          </p:cNvPr>
          <p:cNvSpPr txBox="1"/>
          <p:nvPr/>
        </p:nvSpPr>
        <p:spPr>
          <a:xfrm>
            <a:off x="6665344" y="1518249"/>
            <a:ext cx="496217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Weights  and inertia estimated from Roskam V supersonic cruise aircraft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>
                <a:ea typeface="Calibri"/>
                <a:cs typeface="Calibri"/>
              </a:rPr>
              <a:t>AST-110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>
                <a:ea typeface="Calibri"/>
                <a:cs typeface="Calibri"/>
              </a:rPr>
              <a:t>SSXJET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>
                <a:ea typeface="Calibri"/>
                <a:cs typeface="Calibri"/>
              </a:rPr>
              <a:t>Super-cruiser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>
                <a:ea typeface="Calibri"/>
                <a:cs typeface="Calibri"/>
              </a:rPr>
              <a:t>NAA A3J-1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49DC81A6-C353-09C9-B7B8-EEBB156D7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2800"/>
              </p:ext>
            </p:extLst>
          </p:nvPr>
        </p:nvGraphicFramePr>
        <p:xfrm>
          <a:off x="7361207" y="4917057"/>
          <a:ext cx="4663588" cy="116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135">
                  <a:extLst>
                    <a:ext uri="{9D8B030D-6E8A-4147-A177-3AD203B41FA5}">
                      <a16:colId xmlns:a16="http://schemas.microsoft.com/office/drawing/2014/main" val="3261044972"/>
                    </a:ext>
                  </a:extLst>
                </a:gridCol>
                <a:gridCol w="1517521">
                  <a:extLst>
                    <a:ext uri="{9D8B030D-6E8A-4147-A177-3AD203B41FA5}">
                      <a16:colId xmlns:a16="http://schemas.microsoft.com/office/drawing/2014/main" val="3277049254"/>
                    </a:ext>
                  </a:extLst>
                </a:gridCol>
                <a:gridCol w="1755932">
                  <a:extLst>
                    <a:ext uri="{9D8B030D-6E8A-4147-A177-3AD203B41FA5}">
                      <a16:colId xmlns:a16="http://schemas.microsoft.com/office/drawing/2014/main" val="1751651359"/>
                    </a:ext>
                  </a:extLst>
                </a:gridCol>
              </a:tblGrid>
              <a:tr h="583054">
                <a:tc>
                  <a:txBody>
                    <a:bodyPr/>
                    <a:lstStyle/>
                    <a:p>
                      <a:r>
                        <a:rPr lang="en-US" err="1"/>
                        <a:t>Ixx</a:t>
                      </a:r>
                      <a:r>
                        <a:rPr lang="en-US"/>
                        <a:t> (slug-ft2)</a:t>
                      </a:r>
                    </a:p>
                  </a:txBody>
                  <a:tcP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err="1"/>
                        <a:t>Iyy</a:t>
                      </a:r>
                      <a:r>
                        <a:rPr lang="en-US"/>
                        <a:t> 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(slug-ft2)</a:t>
                      </a:r>
                    </a:p>
                  </a:txBody>
                  <a:tcP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Izz 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(slug-ft2)</a:t>
                      </a:r>
                    </a:p>
                  </a:txBody>
                  <a:tcP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007851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133,600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2,357,000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1,778,000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196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79E17-A506-48FE-B4DD-5CD648CD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Calibri Light"/>
              </a:rPr>
              <a:t>CG Excursion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89" y="1825625"/>
            <a:ext cx="520472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3057"/>
                </a:solidFill>
                <a:cs typeface="Calibri"/>
              </a:rPr>
              <a:t>Mean Aerodynamic Cord (MAC): 26.6 ft</a:t>
            </a:r>
          </a:p>
          <a:p>
            <a:r>
              <a:rPr lang="en-US">
                <a:solidFill>
                  <a:srgbClr val="003057"/>
                </a:solidFill>
                <a:cs typeface="Calibri"/>
              </a:rPr>
              <a:t>Mean Geometric Cord (MGC): 24.6</a:t>
            </a:r>
          </a:p>
          <a:p>
            <a:r>
              <a:rPr lang="en-US">
                <a:solidFill>
                  <a:srgbClr val="003057"/>
                </a:solidFill>
                <a:cs typeface="Calibri"/>
              </a:rPr>
              <a:t>At most aft CG,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Load on NG: 10.67%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Load on MG: 89.33%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8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65380"/>
              </p:ext>
            </p:extLst>
          </p:nvPr>
        </p:nvGraphicFramePr>
        <p:xfrm>
          <a:off x="6580629" y="3230229"/>
          <a:ext cx="5471941" cy="362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8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084696"/>
              </p:ext>
            </p:extLst>
          </p:nvPr>
        </p:nvGraphicFramePr>
        <p:xfrm>
          <a:off x="6590309" y="169152"/>
          <a:ext cx="5588622" cy="365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6824AB-5B2B-4214-AFC6-AF7C7BBC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</a:rPr>
              <a:t>Airfoil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3057"/>
                </a:solidFill>
                <a:ea typeface="+mn-lt"/>
                <a:cs typeface="+mn-lt"/>
              </a:rPr>
              <a:t>Factors to consider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Mach cone characteristics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Design shape (supercritical)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Thickness effect on </a:t>
            </a:r>
            <a:r>
              <a:rPr lang="en-US" err="1">
                <a:solidFill>
                  <a:srgbClr val="003057"/>
                </a:solidFill>
                <a:cs typeface="Calibri"/>
              </a:rPr>
              <a:t>Cdwave</a:t>
            </a:r>
            <a:r>
              <a:rPr lang="en-US">
                <a:solidFill>
                  <a:srgbClr val="003057"/>
                </a:solidFill>
                <a:cs typeface="Calibri"/>
              </a:rPr>
              <a:t> (function of thickness squared)</a:t>
            </a:r>
          </a:p>
          <a:p>
            <a:pPr lvl="1"/>
            <a:endParaRPr lang="en-US">
              <a:solidFill>
                <a:srgbClr val="003057"/>
              </a:solidFill>
              <a:cs typeface="Calibri"/>
            </a:endParaRPr>
          </a:p>
          <a:p>
            <a:pPr marL="457200" lvl="1" indent="0">
              <a:buNone/>
            </a:pPr>
            <a:endParaRPr lang="en-US">
              <a:solidFill>
                <a:srgbClr val="003057"/>
              </a:solidFill>
              <a:cs typeface="Calibri"/>
            </a:endParaRPr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0308006E-3382-1920-597E-3DEFC53ED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3" y="3508557"/>
            <a:ext cx="10680694" cy="1377585"/>
          </a:xfrm>
          <a:prstGeom prst="rect">
            <a:avLst/>
          </a:prstGeom>
        </p:spPr>
      </p:pic>
      <p:pic>
        <p:nvPicPr>
          <p:cNvPr id="3" name="Graphic 5">
            <a:extLst>
              <a:ext uri="{FF2B5EF4-FFF2-40B4-BE49-F238E27FC236}">
                <a16:creationId xmlns:a16="http://schemas.microsoft.com/office/drawing/2014/main" id="{E4B1EB5A-6FB0-441D-8FD6-74821CC16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701" y="5109739"/>
            <a:ext cx="10680698" cy="127402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3DD117-D946-BBFC-157F-A11F33778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89402"/>
              </p:ext>
            </p:extLst>
          </p:nvPr>
        </p:nvGraphicFramePr>
        <p:xfrm>
          <a:off x="6400800" y="1130300"/>
          <a:ext cx="5120577" cy="1640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859">
                  <a:extLst>
                    <a:ext uri="{9D8B030D-6E8A-4147-A177-3AD203B41FA5}">
                      <a16:colId xmlns:a16="http://schemas.microsoft.com/office/drawing/2014/main" val="3039780405"/>
                    </a:ext>
                  </a:extLst>
                </a:gridCol>
                <a:gridCol w="1706859">
                  <a:extLst>
                    <a:ext uri="{9D8B030D-6E8A-4147-A177-3AD203B41FA5}">
                      <a16:colId xmlns:a16="http://schemas.microsoft.com/office/drawing/2014/main" val="427382790"/>
                    </a:ext>
                  </a:extLst>
                </a:gridCol>
                <a:gridCol w="1706859">
                  <a:extLst>
                    <a:ext uri="{9D8B030D-6E8A-4147-A177-3AD203B41FA5}">
                      <a16:colId xmlns:a16="http://schemas.microsoft.com/office/drawing/2014/main" val="1878182908"/>
                    </a:ext>
                  </a:extLst>
                </a:gridCol>
              </a:tblGrid>
              <a:tr h="3553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Tip</a:t>
                      </a:r>
                    </a:p>
                  </a:txBody>
                  <a:tcPr anchor="ctr"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Root</a:t>
                      </a:r>
                    </a:p>
                  </a:txBody>
                  <a:tcPr anchor="ctr"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65281"/>
                  </a:ext>
                </a:extLst>
              </a:tr>
              <a:tr h="6375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Max Thickness</a:t>
                      </a:r>
                    </a:p>
                  </a:txBody>
                  <a:tcPr anchor="ctr"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2% @ 34%c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3% @ 36%c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02279"/>
                  </a:ext>
                </a:extLst>
              </a:tr>
              <a:tr h="6375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Max Camber</a:t>
                      </a:r>
                    </a:p>
                  </a:txBody>
                  <a:tcPr anchor="ctr"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0.5% @ 85%c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0.6% @ 85%c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429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62209E-28BF-4BC5-B281-32095D2FBB6E}"/>
              </a:ext>
            </a:extLst>
          </p:cNvPr>
          <p:cNvSpPr txBox="1"/>
          <p:nvPr/>
        </p:nvSpPr>
        <p:spPr>
          <a:xfrm>
            <a:off x="1203512" y="4853642"/>
            <a:ext cx="472664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ea typeface="+mn-lt"/>
                <a:cs typeface="+mn-lt"/>
              </a:rPr>
              <a:t>http://airfoiltools.com/airfoil/details?airfoil=sc20403-il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41D23-5FD8-7F13-BED1-DB3D2D85F7D4}"/>
              </a:ext>
            </a:extLst>
          </p:cNvPr>
          <p:cNvSpPr txBox="1"/>
          <p:nvPr/>
        </p:nvSpPr>
        <p:spPr>
          <a:xfrm>
            <a:off x="1203511" y="6390342"/>
            <a:ext cx="472664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ea typeface="+mn-lt"/>
                <a:cs typeface="+mn-lt"/>
              </a:rPr>
              <a:t>http://airfoiltools.com/airfoil/details?airfoil=sc20402-il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7B93AB-4CCA-4905-9876-45247D4E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3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</a:rPr>
              <a:t>Wing Design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3057"/>
                </a:solidFill>
                <a:ea typeface="+mn-lt"/>
                <a:cs typeface="+mn-lt"/>
              </a:rPr>
              <a:t>Compound Delta wing configuration</a:t>
            </a:r>
            <a:endParaRPr lang="en-US">
              <a:solidFill>
                <a:srgbClr val="003057"/>
              </a:solidFill>
              <a:cs typeface="Calibri"/>
            </a:endParaRP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Aspect Ratio 1.95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Low aspect ratio requires less extensive internal structure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Vortex lift at low speeds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Large fuel storage volume while maintaining low thickness</a:t>
            </a:r>
          </a:p>
          <a:p>
            <a:pPr lvl="1"/>
            <a:endParaRPr lang="en-US">
              <a:solidFill>
                <a:srgbClr val="003057"/>
              </a:solidFill>
              <a:cs typeface="Calibri"/>
            </a:endParaRPr>
          </a:p>
        </p:txBody>
      </p:sp>
      <p:pic>
        <p:nvPicPr>
          <p:cNvPr id="11" name="Picture 11" descr="A picture containing cat, mammal&#10;&#10;Description automatically generated">
            <a:extLst>
              <a:ext uri="{FF2B5EF4-FFF2-40B4-BE49-F238E27FC236}">
                <a16:creationId xmlns:a16="http://schemas.microsoft.com/office/drawing/2014/main" id="{13A0C784-BC53-C8CE-791F-1AA6C74AB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16" y="3839637"/>
            <a:ext cx="4726641" cy="2046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40997D-AA07-BA71-7DB5-7659944DBDBF}"/>
              </a:ext>
            </a:extLst>
          </p:cNvPr>
          <p:cNvSpPr txBox="1"/>
          <p:nvPr/>
        </p:nvSpPr>
        <p:spPr>
          <a:xfrm>
            <a:off x="2651312" y="5890536"/>
            <a:ext cx="472664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ea typeface="+mn-lt"/>
                <a:cs typeface="+mn-lt"/>
              </a:rPr>
              <a:t>https://www.heritageconcorde.com</a:t>
            </a:r>
            <a:endParaRPr lang="en-US" sz="1000">
              <a:cs typeface="Calibri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7B1E6BEE-EC3C-EEC2-7CFF-157AE873E7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94" t="22317" r="17551" b="26609"/>
          <a:stretch/>
        </p:blipFill>
        <p:spPr>
          <a:xfrm>
            <a:off x="6427695" y="2822721"/>
            <a:ext cx="3708080" cy="37270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18C1C-A1DD-482B-B357-E23A4DFB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</a:rPr>
              <a:t>Wing Design continued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06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solidFill>
                  <a:srgbClr val="003057"/>
                </a:solidFill>
                <a:cs typeface="Calibri"/>
              </a:rPr>
              <a:t>Sweep angles</a:t>
            </a:r>
            <a:endParaRPr lang="en-US"/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Double Delta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75° and 48°</a:t>
            </a:r>
          </a:p>
          <a:p>
            <a:pPr lvl="2"/>
            <a:r>
              <a:rPr lang="en-US">
                <a:solidFill>
                  <a:srgbClr val="003057"/>
                </a:solidFill>
                <a:cs typeface="Calibri"/>
              </a:rPr>
              <a:t>High initial sweep to avoid the Mach cone and delay wave drag onset</a:t>
            </a:r>
          </a:p>
          <a:p>
            <a:pPr lvl="2"/>
            <a:r>
              <a:rPr lang="en-US">
                <a:solidFill>
                  <a:srgbClr val="003057"/>
                </a:solidFill>
                <a:cs typeface="Calibri"/>
              </a:rPr>
              <a:t>Secondary sweep allows for greater area for lift generation and control surfaces</a:t>
            </a:r>
          </a:p>
        </p:txBody>
      </p:sp>
      <p:pic>
        <p:nvPicPr>
          <p:cNvPr id="6" name="Picture 6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C8FC4A0E-DC96-B2DB-DFE8-1ECCEB37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474" y="3602061"/>
            <a:ext cx="2743200" cy="2087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FCB1CD-C435-6D33-F2A5-FC4C1E2A32E9}"/>
              </a:ext>
            </a:extLst>
          </p:cNvPr>
          <p:cNvSpPr txBox="1"/>
          <p:nvPr/>
        </p:nvSpPr>
        <p:spPr>
          <a:xfrm>
            <a:off x="5048094" y="6057048"/>
            <a:ext cx="42093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ea typeface="+mn-lt"/>
                <a:cs typeface="+mn-lt"/>
              </a:rPr>
              <a:t>https://history.nasa.gov/SP-60/ch-5.html</a:t>
            </a:r>
            <a:endParaRPr lang="en-US" sz="1000">
              <a:cs typeface="Calibri"/>
            </a:endParaRPr>
          </a:p>
        </p:txBody>
      </p:sp>
      <p:pic>
        <p:nvPicPr>
          <p:cNvPr id="8" name="Picture 8" descr="A picture containing outdoor, aircraft, airplane&#10;&#10;Description automatically generated">
            <a:extLst>
              <a:ext uri="{FF2B5EF4-FFF2-40B4-BE49-F238E27FC236}">
                <a16:creationId xmlns:a16="http://schemas.microsoft.com/office/drawing/2014/main" id="{2F0EE691-A997-153C-1C5E-7204DB785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601" y="3599540"/>
            <a:ext cx="2743200" cy="2073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A06DF-836E-B87C-1BA4-503C779961CC}"/>
              </a:ext>
            </a:extLst>
          </p:cNvPr>
          <p:cNvSpPr txBox="1"/>
          <p:nvPr/>
        </p:nvSpPr>
        <p:spPr>
          <a:xfrm>
            <a:off x="3348665" y="566941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X-15 Mach 3.5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CBBF5-6DC4-A0CF-84CC-3EFBD5EB7A43}"/>
              </a:ext>
            </a:extLst>
          </p:cNvPr>
          <p:cNvSpPr txBox="1"/>
          <p:nvPr/>
        </p:nvSpPr>
        <p:spPr>
          <a:xfrm>
            <a:off x="6338792" y="566941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X-15 Mach 6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E99C774-42F9-4C4C-9A1F-781EB54B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8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</a:rPr>
              <a:t>Drag Polar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79B51-9353-CF15-A124-91166462A94C}"/>
              </a:ext>
            </a:extLst>
          </p:cNvPr>
          <p:cNvSpPr txBox="1"/>
          <p:nvPr/>
        </p:nvSpPr>
        <p:spPr>
          <a:xfrm>
            <a:off x="1110322" y="5127812"/>
            <a:ext cx="51061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Subsonic Drag Polar (Mach .95 cruise conditions)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0B388-0E5C-5C87-506B-5E3BF0A8A80D}"/>
              </a:ext>
            </a:extLst>
          </p:cNvPr>
          <p:cNvSpPr txBox="1"/>
          <p:nvPr/>
        </p:nvSpPr>
        <p:spPr>
          <a:xfrm>
            <a:off x="7033534" y="5173719"/>
            <a:ext cx="47251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Supersonic Drag Polar (Mach 2 cruise conditions)</a:t>
            </a:r>
          </a:p>
        </p:txBody>
      </p: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3B65290-D7B4-158E-533A-5978025B4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47" y="1796660"/>
            <a:ext cx="5387788" cy="3264681"/>
          </a:xfrm>
          <a:prstGeom prst="rect">
            <a:avLst/>
          </a:prstGeom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F4FD927-5A2B-B2FA-3397-56A5C5E6C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58" y="1793420"/>
            <a:ext cx="5373328" cy="327115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4403D3-8287-0BDC-3479-86CB896A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07205"/>
              </p:ext>
            </p:extLst>
          </p:nvPr>
        </p:nvGraphicFramePr>
        <p:xfrm>
          <a:off x="3879901" y="5644208"/>
          <a:ext cx="48863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1389041895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3399666661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36880188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CD,0 (M=0.95)​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CD,0 (M=2)​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CD,wave</a:t>
                      </a:r>
                      <a:r>
                        <a:rPr lang="en-US" sz="1800">
                          <a:effectLst/>
                        </a:rPr>
                        <a:t> (M=2)​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92080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.00594 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.00619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.0032​</a:t>
                      </a:r>
                      <a:endParaRPr lang="en-US"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672531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578E48-24C4-49A1-86BA-0AE065A9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5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Calibri Light"/>
              </a:rPr>
              <a:t>V-n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4" y="1825625"/>
            <a:ext cx="5728855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3057"/>
                </a:solidFill>
                <a:cs typeface="Calibri"/>
              </a:rPr>
              <a:t>Selected +3G and -2G as limit loads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On par with transport category aircraft</a:t>
            </a:r>
          </a:p>
          <a:p>
            <a:r>
              <a:rPr lang="en-US">
                <a:solidFill>
                  <a:srgbClr val="003057"/>
                </a:solidFill>
                <a:cs typeface="Calibri"/>
              </a:rPr>
              <a:t>Calculated </a:t>
            </a:r>
            <a:r>
              <a:rPr lang="en-US" err="1">
                <a:solidFill>
                  <a:srgbClr val="003057"/>
                </a:solidFill>
                <a:cs typeface="Calibri"/>
              </a:rPr>
              <a:t>V</a:t>
            </a:r>
            <a:r>
              <a:rPr lang="en-US" baseline="-25000" err="1">
                <a:solidFill>
                  <a:srgbClr val="003057"/>
                </a:solidFill>
                <a:cs typeface="Calibri"/>
              </a:rPr>
              <a:t>e</a:t>
            </a:r>
            <a:r>
              <a:rPr lang="en-US">
                <a:solidFill>
                  <a:srgbClr val="003057"/>
                </a:solidFill>
                <a:cs typeface="Calibri"/>
              </a:rPr>
              <a:t> for cruise based on 50,000 ft density (448 fps)</a:t>
            </a:r>
          </a:p>
          <a:p>
            <a:r>
              <a:rPr lang="en-US">
                <a:solidFill>
                  <a:srgbClr val="003057"/>
                </a:solidFill>
                <a:cs typeface="Calibri"/>
              </a:rPr>
              <a:t>Important speeds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V</a:t>
            </a:r>
            <a:r>
              <a:rPr lang="en-US" baseline="-25000">
                <a:solidFill>
                  <a:srgbClr val="003057"/>
                </a:solidFill>
                <a:cs typeface="Calibri"/>
              </a:rPr>
              <a:t>A</a:t>
            </a:r>
            <a:r>
              <a:rPr lang="en-US">
                <a:solidFill>
                  <a:srgbClr val="003057"/>
                </a:solidFill>
                <a:cs typeface="Calibri"/>
              </a:rPr>
              <a:t>: 481 fps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Positive load stall: 277 fps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Negative load stall: 311 fps</a:t>
            </a:r>
          </a:p>
          <a:p>
            <a:r>
              <a:rPr lang="en-US">
                <a:solidFill>
                  <a:srgbClr val="003057"/>
                </a:solidFill>
                <a:cs typeface="Calibri"/>
              </a:rPr>
              <a:t>Safety factor: 1.5</a:t>
            </a:r>
          </a:p>
          <a:p>
            <a:r>
              <a:rPr lang="en-US">
                <a:solidFill>
                  <a:srgbClr val="003057"/>
                </a:solidFill>
                <a:cs typeface="Calibri"/>
              </a:rPr>
              <a:t>Example gust: 120 fps</a:t>
            </a:r>
          </a:p>
          <a:p>
            <a:endParaRPr lang="en-US">
              <a:solidFill>
                <a:srgbClr val="003057"/>
              </a:solidFill>
              <a:cs typeface="Calibri"/>
            </a:endParaRPr>
          </a:p>
          <a:p>
            <a:endParaRPr lang="en-US">
              <a:solidFill>
                <a:srgbClr val="003057"/>
              </a:solidFill>
              <a:cs typeface="Calibri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9A6E549-742B-41D9-8DC5-C02A883614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994937"/>
              </p:ext>
            </p:extLst>
          </p:nvPr>
        </p:nvGraphicFramePr>
        <p:xfrm>
          <a:off x="6420527" y="1690688"/>
          <a:ext cx="5771473" cy="3842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3090-086E-4AE2-AD89-B17CD244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1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Calibri Light"/>
              </a:rPr>
              <a:t>Structural Layout and Materials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3057"/>
                </a:solidFill>
                <a:cs typeface="Calibri"/>
              </a:rPr>
              <a:t>Materials list: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>
                <a:solidFill>
                  <a:srgbClr val="003057"/>
                </a:solidFill>
                <a:ea typeface="+mn-lt"/>
                <a:cs typeface="+mn-lt"/>
              </a:rPr>
              <a:t>Wings, empennage, fuselage: CFRP composites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003057"/>
                </a:solidFill>
                <a:ea typeface="+mn-lt"/>
                <a:cs typeface="+mn-lt"/>
              </a:rPr>
              <a:t>Leading edges: titanium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003057"/>
                </a:solidFill>
                <a:ea typeface="+mn-lt"/>
                <a:cs typeface="+mn-lt"/>
              </a:rPr>
              <a:t>Nose cone: E-glass reinforced epoxy composite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003057"/>
                </a:solidFill>
                <a:cs typeface="Calibri"/>
              </a:rPr>
              <a:t>Structure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Wings/tail: spars and ribs</a:t>
            </a:r>
          </a:p>
          <a:p>
            <a:pPr lvl="1"/>
            <a:r>
              <a:rPr lang="en-US">
                <a:solidFill>
                  <a:srgbClr val="003057"/>
                </a:solidFill>
                <a:cs typeface="Calibri"/>
              </a:rPr>
              <a:t>Fuselage: monocoque structure</a:t>
            </a:r>
          </a:p>
          <a:p>
            <a:pPr lvl="1"/>
            <a:endParaRPr lang="en-US">
              <a:solidFill>
                <a:srgbClr val="003057"/>
              </a:solidFill>
              <a:cs typeface="Calibri"/>
            </a:endParaRPr>
          </a:p>
          <a:p>
            <a:endParaRPr lang="en-US">
              <a:solidFill>
                <a:srgbClr val="003057"/>
              </a:solidFill>
              <a:cs typeface="Calibri"/>
            </a:endParaRPr>
          </a:p>
          <a:p>
            <a:endParaRPr lang="en-US">
              <a:solidFill>
                <a:srgbClr val="003057"/>
              </a:solidFill>
              <a:cs typeface="Calibri"/>
            </a:endParaRP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4AF88799-88CE-9EDF-9F65-110C266D7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51" y="3574010"/>
            <a:ext cx="5696571" cy="246413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1ACA2-8B9A-47C5-A52A-E7CCC5BA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14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Calibri Light"/>
              </a:rPr>
              <a:t>Cabin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202EF4-BE1D-8146-9846-177F3B789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>
                    <a:solidFill>
                      <a:srgbClr val="003057"/>
                    </a:solidFill>
                    <a:cs typeface="Calibri"/>
                  </a:rPr>
                  <a:t>1x1 all-business configuration strives balance between comfort and practicality</a:t>
                </a:r>
              </a:p>
              <a:p>
                <a:r>
                  <a:rPr lang="en-US">
                    <a:solidFill>
                      <a:srgbClr val="003057"/>
                    </a:solidFill>
                    <a:cs typeface="Calibri"/>
                  </a:rPr>
                  <a:t>Seat pitch: 38”</a:t>
                </a:r>
              </a:p>
              <a:p>
                <a:pPr lvl="1"/>
                <a:r>
                  <a:rPr lang="en-US">
                    <a:solidFill>
                      <a:srgbClr val="003057"/>
                    </a:solidFill>
                    <a:cs typeface="Calibri"/>
                  </a:rPr>
                  <a:t>Average economy: 31”</a:t>
                </a:r>
              </a:p>
              <a:p>
                <a:r>
                  <a:rPr lang="en-US">
                    <a:solidFill>
                      <a:srgbClr val="003057"/>
                    </a:solidFill>
                    <a:cs typeface="Calibri"/>
                  </a:rPr>
                  <a:t>Seat recline: 8”</a:t>
                </a:r>
              </a:p>
              <a:p>
                <a:pPr lvl="1"/>
                <a:r>
                  <a:rPr lang="en-US">
                    <a:solidFill>
                      <a:srgbClr val="003057"/>
                    </a:solidFill>
                    <a:cs typeface="Calibri"/>
                  </a:rPr>
                  <a:t>Average economy: 4”</a:t>
                </a:r>
              </a:p>
              <a:p>
                <a:r>
                  <a:rPr lang="en-US">
                    <a:solidFill>
                      <a:srgbClr val="003057"/>
                    </a:solidFill>
                    <a:cs typeface="Calibri"/>
                  </a:rPr>
                  <a:t>Leg rest</a:t>
                </a:r>
              </a:p>
              <a:p>
                <a:pPr lvl="1"/>
                <a:r>
                  <a:rPr lang="en-US">
                    <a:solidFill>
                      <a:srgbClr val="003057"/>
                    </a:solidFill>
                    <a:cs typeface="Calibri"/>
                  </a:rPr>
                  <a:t>Raises legs by 30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057"/>
                        </a:solidFill>
                        <a:latin typeface="Cambria Math" panose="02040503050406030204" pitchFamily="18" charset="0"/>
                        <a:cs typeface="Calibri"/>
                      </a:rPr>
                      <m:t>°</m:t>
                    </m:r>
                  </m:oMath>
                </a14:m>
                <a:endParaRPr lang="en-US">
                  <a:solidFill>
                    <a:srgbClr val="003057"/>
                  </a:solidFill>
                  <a:cs typeface="Calibri"/>
                </a:endParaRPr>
              </a:p>
              <a:p>
                <a:r>
                  <a:rPr lang="en-US">
                    <a:solidFill>
                      <a:srgbClr val="003057"/>
                    </a:solidFill>
                    <a:cs typeface="Calibri"/>
                  </a:rPr>
                  <a:t>Seat width: 19” + 2” tray table</a:t>
                </a:r>
              </a:p>
              <a:p>
                <a:endParaRPr lang="en-US">
                  <a:solidFill>
                    <a:srgbClr val="003057"/>
                  </a:solidFill>
                  <a:cs typeface="Calibri"/>
                </a:endParaRPr>
              </a:p>
              <a:p>
                <a:endParaRPr lang="en-US">
                  <a:solidFill>
                    <a:srgbClr val="003057"/>
                  </a:solidFill>
                  <a:cs typeface="Calibri"/>
                </a:endParaRPr>
              </a:p>
              <a:p>
                <a:endParaRPr lang="en-US">
                  <a:solidFill>
                    <a:srgbClr val="003057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202EF4-BE1D-8146-9846-177F3B789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7C511-0B31-4A6F-A543-67D6F679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</a:rPr>
              <a:t>Mission Overview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39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3057"/>
                </a:solidFill>
              </a:rPr>
              <a:t>RFP: design a supersonic transport aircraft to carry out two possible missions</a:t>
            </a:r>
            <a:endParaRPr lang="en-US">
              <a:solidFill>
                <a:srgbClr val="003057"/>
              </a:solidFill>
              <a:cs typeface="Calibri"/>
            </a:endParaRPr>
          </a:p>
          <a:p>
            <a:r>
              <a:rPr lang="en-US">
                <a:solidFill>
                  <a:srgbClr val="003057"/>
                </a:solidFill>
                <a:cs typeface="Calibri"/>
              </a:rPr>
              <a:t>Standard mission: normal mission with supersonic cruise</a:t>
            </a:r>
          </a:p>
          <a:p>
            <a:r>
              <a:rPr lang="en-US">
                <a:solidFill>
                  <a:srgbClr val="003057"/>
                </a:solidFill>
                <a:cs typeface="Calibri"/>
              </a:rPr>
              <a:t>Alternate mission: takeoff, subsonic cruise, supersonic cruise, subsonic cruise, descent and landing</a:t>
            </a:r>
          </a:p>
          <a:p>
            <a:endParaRPr lang="en-US">
              <a:solidFill>
                <a:srgbClr val="003057"/>
              </a:solidFill>
              <a:cs typeface="Calibri"/>
            </a:endParaRPr>
          </a:p>
          <a:p>
            <a:endParaRPr lang="en-US">
              <a:solidFill>
                <a:srgbClr val="003057"/>
              </a:solidFill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878E-85D6-431C-A4D5-50CDB86B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Calibri Light"/>
              </a:rPr>
              <a:t>Cabin Configuration, cont’d.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8B9EB8-5605-41BA-AFE0-444D4C1C5C16}"/>
              </a:ext>
            </a:extLst>
          </p:cNvPr>
          <p:cNvGrpSpPr/>
          <p:nvPr/>
        </p:nvGrpSpPr>
        <p:grpSpPr>
          <a:xfrm>
            <a:off x="610835" y="1550663"/>
            <a:ext cx="10970330" cy="4759649"/>
            <a:chOff x="610835" y="1491824"/>
            <a:chExt cx="10970330" cy="47596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D01397C-7CD6-41A6-81F4-E87519033C89}"/>
                </a:ext>
              </a:extLst>
            </p:cNvPr>
            <p:cNvGrpSpPr/>
            <p:nvPr/>
          </p:nvGrpSpPr>
          <p:grpSpPr>
            <a:xfrm>
              <a:off x="610835" y="1491824"/>
              <a:ext cx="10970330" cy="4759649"/>
              <a:chOff x="610835" y="1491824"/>
              <a:chExt cx="10970330" cy="4759649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F79C6414-8307-4028-933C-1CA649038AA9}"/>
                  </a:ext>
                </a:extLst>
              </p:cNvPr>
              <p:cNvGrpSpPr/>
              <p:nvPr/>
            </p:nvGrpSpPr>
            <p:grpSpPr>
              <a:xfrm>
                <a:off x="610835" y="2269067"/>
                <a:ext cx="10970330" cy="3982406"/>
                <a:chOff x="274249" y="2269067"/>
                <a:chExt cx="10970330" cy="3982406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096DE42F-16DD-4F40-9497-48EFC810130A}"/>
                    </a:ext>
                  </a:extLst>
                </p:cNvPr>
                <p:cNvGrpSpPr/>
                <p:nvPr/>
              </p:nvGrpSpPr>
              <p:grpSpPr>
                <a:xfrm>
                  <a:off x="1866395" y="3114768"/>
                  <a:ext cx="7647243" cy="708781"/>
                  <a:chOff x="1264937" y="2987240"/>
                  <a:chExt cx="9400216" cy="871255"/>
                </a:xfrm>
              </p:grpSpPr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1559CFFD-C20E-4BFA-889E-D14AE1064A71}"/>
                      </a:ext>
                    </a:extLst>
                  </p:cNvPr>
                  <p:cNvGrpSpPr/>
                  <p:nvPr/>
                </p:nvGrpSpPr>
                <p:grpSpPr>
                  <a:xfrm>
                    <a:off x="2078183" y="3066543"/>
                    <a:ext cx="7917859" cy="718005"/>
                    <a:chOff x="1600202" y="2644653"/>
                    <a:chExt cx="9718966" cy="881329"/>
                  </a:xfrm>
                </p:grpSpPr>
                <p:sp>
                  <p:nvSpPr>
                    <p:cNvPr id="69" name="Rectangle: Rounded Corners 68">
                      <a:extLst>
                        <a:ext uri="{FF2B5EF4-FFF2-40B4-BE49-F238E27FC236}">
                          <a16:creationId xmlns:a16="http://schemas.microsoft.com/office/drawing/2014/main" id="{2407EBF6-3319-4FB4-9F61-3CCCE57177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600202" y="2660076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70" name="Rectangle: Rounded Corners 69">
                      <a:extLst>
                        <a:ext uri="{FF2B5EF4-FFF2-40B4-BE49-F238E27FC236}">
                          <a16:creationId xmlns:a16="http://schemas.microsoft.com/office/drawing/2014/main" id="{65883693-D56B-4F85-B5EA-DCC1693B28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600202" y="3221351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8974B89C-F8B1-4BA9-BEB7-9381A88689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01986" y="2660076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72" name="Rectangle: Rounded Corners 71">
                      <a:extLst>
                        <a:ext uri="{FF2B5EF4-FFF2-40B4-BE49-F238E27FC236}">
                          <a16:creationId xmlns:a16="http://schemas.microsoft.com/office/drawing/2014/main" id="{A92D72AF-8123-4128-9703-0C6AF2F8CF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01986" y="3221351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73" name="Rectangle: Rounded Corners 72">
                      <a:extLst>
                        <a:ext uri="{FF2B5EF4-FFF2-40B4-BE49-F238E27FC236}">
                          <a16:creationId xmlns:a16="http://schemas.microsoft.com/office/drawing/2014/main" id="{7553DF09-2CF5-48D4-9666-438710383C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417620" y="2660076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74" name="Rectangle: Rounded Corners 73">
                      <a:extLst>
                        <a:ext uri="{FF2B5EF4-FFF2-40B4-BE49-F238E27FC236}">
                          <a16:creationId xmlns:a16="http://schemas.microsoft.com/office/drawing/2014/main" id="{A9F79518-C2FD-4C4B-B25B-6DC3E5121F6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417620" y="3221351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75" name="Rectangle: Rounded Corners 74">
                      <a:extLst>
                        <a:ext uri="{FF2B5EF4-FFF2-40B4-BE49-F238E27FC236}">
                          <a16:creationId xmlns:a16="http://schemas.microsoft.com/office/drawing/2014/main" id="{12FD56A6-0771-479E-8BEB-EB184E6D0A4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819404" y="2660076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76" name="Rectangle: Rounded Corners 75">
                      <a:extLst>
                        <a:ext uri="{FF2B5EF4-FFF2-40B4-BE49-F238E27FC236}">
                          <a16:creationId xmlns:a16="http://schemas.microsoft.com/office/drawing/2014/main" id="{22EB7A4E-75A8-41E8-9E8E-011C1DA587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819404" y="3221351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592046BC-D1F9-4DD2-B7D3-285B298B0B9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235038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79" name="Rectangle: Rounded Corners 78">
                      <a:extLst>
                        <a:ext uri="{FF2B5EF4-FFF2-40B4-BE49-F238E27FC236}">
                          <a16:creationId xmlns:a16="http://schemas.microsoft.com/office/drawing/2014/main" id="{49D59622-898D-4760-8B10-0342E0B0B0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235038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80" name="Rectangle: Rounded Corners 79">
                      <a:extLst>
                        <a:ext uri="{FF2B5EF4-FFF2-40B4-BE49-F238E27FC236}">
                          <a16:creationId xmlns:a16="http://schemas.microsoft.com/office/drawing/2014/main" id="{39B7CD2F-8FF9-4622-A313-8DE149258E3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636822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81" name="Rectangle: Rounded Corners 80">
                      <a:extLst>
                        <a:ext uri="{FF2B5EF4-FFF2-40B4-BE49-F238E27FC236}">
                          <a16:creationId xmlns:a16="http://schemas.microsoft.com/office/drawing/2014/main" id="{903AE5C3-9460-413E-A98D-EC4F211EE0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636822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82" name="Rectangle: Rounded Corners 81">
                      <a:extLst>
                        <a:ext uri="{FF2B5EF4-FFF2-40B4-BE49-F238E27FC236}">
                          <a16:creationId xmlns:a16="http://schemas.microsoft.com/office/drawing/2014/main" id="{2C6A1444-2F83-481A-850B-FC8F87DB67B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4052456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83" name="Rectangle: Rounded Corners 82">
                      <a:extLst>
                        <a:ext uri="{FF2B5EF4-FFF2-40B4-BE49-F238E27FC236}">
                          <a16:creationId xmlns:a16="http://schemas.microsoft.com/office/drawing/2014/main" id="{8A2AC2F1-E22B-4FA5-A864-39BD81E8D1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4052456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84" name="Rectangle: Rounded Corners 83">
                      <a:extLst>
                        <a:ext uri="{FF2B5EF4-FFF2-40B4-BE49-F238E27FC236}">
                          <a16:creationId xmlns:a16="http://schemas.microsoft.com/office/drawing/2014/main" id="{3EB38B94-F61B-483E-B9BB-D3E5D62ECD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4454240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85" name="Rectangle: Rounded Corners 84">
                      <a:extLst>
                        <a:ext uri="{FF2B5EF4-FFF2-40B4-BE49-F238E27FC236}">
                          <a16:creationId xmlns:a16="http://schemas.microsoft.com/office/drawing/2014/main" id="{CADF2698-035A-4302-9048-48E53537301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4454240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86" name="Rectangle: Rounded Corners 85">
                      <a:extLst>
                        <a:ext uri="{FF2B5EF4-FFF2-40B4-BE49-F238E27FC236}">
                          <a16:creationId xmlns:a16="http://schemas.microsoft.com/office/drawing/2014/main" id="{28581653-FC32-4CBE-BD6E-81A5EC2E9C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4856024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87" name="Rectangle: Rounded Corners 86">
                      <a:extLst>
                        <a:ext uri="{FF2B5EF4-FFF2-40B4-BE49-F238E27FC236}">
                          <a16:creationId xmlns:a16="http://schemas.microsoft.com/office/drawing/2014/main" id="{C1CA6B2E-147A-4287-B70E-928155B4E9D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4856024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88" name="Rectangle: Rounded Corners 87">
                      <a:extLst>
                        <a:ext uri="{FF2B5EF4-FFF2-40B4-BE49-F238E27FC236}">
                          <a16:creationId xmlns:a16="http://schemas.microsoft.com/office/drawing/2014/main" id="{EE6F1EA2-C409-48E5-A627-2F68D0E5AFA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257808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89" name="Rectangle: Rounded Corners 88">
                      <a:extLst>
                        <a:ext uri="{FF2B5EF4-FFF2-40B4-BE49-F238E27FC236}">
                          <a16:creationId xmlns:a16="http://schemas.microsoft.com/office/drawing/2014/main" id="{344DAB2B-A54F-405D-AAC6-740B95E7B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257808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90" name="Rectangle: Rounded Corners 89">
                      <a:extLst>
                        <a:ext uri="{FF2B5EF4-FFF2-40B4-BE49-F238E27FC236}">
                          <a16:creationId xmlns:a16="http://schemas.microsoft.com/office/drawing/2014/main" id="{3F105967-82FF-4A11-90B9-C023F0634F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673442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91" name="Rectangle: Rounded Corners 90">
                      <a:extLst>
                        <a:ext uri="{FF2B5EF4-FFF2-40B4-BE49-F238E27FC236}">
                          <a16:creationId xmlns:a16="http://schemas.microsoft.com/office/drawing/2014/main" id="{16B42997-EFCD-46F5-B60F-26F17B13B1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673442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92" name="Rectangle: Rounded Corners 91">
                      <a:extLst>
                        <a:ext uri="{FF2B5EF4-FFF2-40B4-BE49-F238E27FC236}">
                          <a16:creationId xmlns:a16="http://schemas.microsoft.com/office/drawing/2014/main" id="{04AFA040-34FA-43D9-B9F0-F84CDE907B5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6075226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93" name="Rectangle: Rounded Corners 92">
                      <a:extLst>
                        <a:ext uri="{FF2B5EF4-FFF2-40B4-BE49-F238E27FC236}">
                          <a16:creationId xmlns:a16="http://schemas.microsoft.com/office/drawing/2014/main" id="{92631299-3B78-4B68-AD08-C64275BDD24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6075226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34" name="Rectangle: Rounded Corners 133">
                      <a:extLst>
                        <a:ext uri="{FF2B5EF4-FFF2-40B4-BE49-F238E27FC236}">
                          <a16:creationId xmlns:a16="http://schemas.microsoft.com/office/drawing/2014/main" id="{25C9D4EA-2B26-4DF6-B530-FF393C5B351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6475859" y="2644653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35" name="Rectangle: Rounded Corners 134">
                      <a:extLst>
                        <a:ext uri="{FF2B5EF4-FFF2-40B4-BE49-F238E27FC236}">
                          <a16:creationId xmlns:a16="http://schemas.microsoft.com/office/drawing/2014/main" id="{162C424C-96D8-48B3-B154-0908EA53BF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6475859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36" name="Rectangle: Rounded Corners 135">
                      <a:extLst>
                        <a:ext uri="{FF2B5EF4-FFF2-40B4-BE49-F238E27FC236}">
                          <a16:creationId xmlns:a16="http://schemas.microsoft.com/office/drawing/2014/main" id="{BA498197-EB42-4825-A445-72E48485B3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6877643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37" name="Rectangle: Rounded Corners 136">
                      <a:extLst>
                        <a:ext uri="{FF2B5EF4-FFF2-40B4-BE49-F238E27FC236}">
                          <a16:creationId xmlns:a16="http://schemas.microsoft.com/office/drawing/2014/main" id="{9431283F-16BA-4809-B904-9B6A065D85F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6877643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38" name="Rectangle: Rounded Corners 137">
                      <a:extLst>
                        <a:ext uri="{FF2B5EF4-FFF2-40B4-BE49-F238E27FC236}">
                          <a16:creationId xmlns:a16="http://schemas.microsoft.com/office/drawing/2014/main" id="{857EEE7C-5B81-4D2A-9559-435B7A28EF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293277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39" name="Rectangle: Rounded Corners 138">
                      <a:extLst>
                        <a:ext uri="{FF2B5EF4-FFF2-40B4-BE49-F238E27FC236}">
                          <a16:creationId xmlns:a16="http://schemas.microsoft.com/office/drawing/2014/main" id="{08ABDCA2-79E4-4C6C-A57D-413C6D9878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293277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40" name="Rectangle: Rounded Corners 139">
                      <a:extLst>
                        <a:ext uri="{FF2B5EF4-FFF2-40B4-BE49-F238E27FC236}">
                          <a16:creationId xmlns:a16="http://schemas.microsoft.com/office/drawing/2014/main" id="{C80E3C84-09CE-427D-B44D-A3E9E22CF98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695061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41" name="Rectangle: Rounded Corners 140">
                      <a:extLst>
                        <a:ext uri="{FF2B5EF4-FFF2-40B4-BE49-F238E27FC236}">
                          <a16:creationId xmlns:a16="http://schemas.microsoft.com/office/drawing/2014/main" id="{926806A4-95B7-43E7-A47B-A28BE6BE84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695061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42" name="Rectangle: Rounded Corners 141">
                      <a:extLst>
                        <a:ext uri="{FF2B5EF4-FFF2-40B4-BE49-F238E27FC236}">
                          <a16:creationId xmlns:a16="http://schemas.microsoft.com/office/drawing/2014/main" id="{2DC24D4D-507D-455F-A175-9590632E5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110695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43" name="Rectangle: Rounded Corners 142">
                      <a:extLst>
                        <a:ext uri="{FF2B5EF4-FFF2-40B4-BE49-F238E27FC236}">
                          <a16:creationId xmlns:a16="http://schemas.microsoft.com/office/drawing/2014/main" id="{2C0D5420-C2AF-4E57-BE66-65277A0266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110695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44" name="Rectangle: Rounded Corners 143">
                      <a:extLst>
                        <a:ext uri="{FF2B5EF4-FFF2-40B4-BE49-F238E27FC236}">
                          <a16:creationId xmlns:a16="http://schemas.microsoft.com/office/drawing/2014/main" id="{75C1DCD6-D087-4424-BC31-6E23686A1A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512479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45" name="Rectangle: Rounded Corners 144">
                      <a:extLst>
                        <a:ext uri="{FF2B5EF4-FFF2-40B4-BE49-F238E27FC236}">
                          <a16:creationId xmlns:a16="http://schemas.microsoft.com/office/drawing/2014/main" id="{2C66D39E-786C-4845-A35F-78BD9B2605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512479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46" name="Rectangle: Rounded Corners 145">
                      <a:extLst>
                        <a:ext uri="{FF2B5EF4-FFF2-40B4-BE49-F238E27FC236}">
                          <a16:creationId xmlns:a16="http://schemas.microsoft.com/office/drawing/2014/main" id="{B6595C86-E3E4-4C8E-86A9-1F143CF0AA0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928113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47" name="Rectangle: Rounded Corners 146">
                      <a:extLst>
                        <a:ext uri="{FF2B5EF4-FFF2-40B4-BE49-F238E27FC236}">
                          <a16:creationId xmlns:a16="http://schemas.microsoft.com/office/drawing/2014/main" id="{314E91A5-2452-408B-8306-82CE8CB6C4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8928113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48" name="Rectangle: Rounded Corners 147">
                      <a:extLst>
                        <a:ext uri="{FF2B5EF4-FFF2-40B4-BE49-F238E27FC236}">
                          <a16:creationId xmlns:a16="http://schemas.microsoft.com/office/drawing/2014/main" id="{4A6B8FEA-411F-42FC-8C4B-D72452D7F71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9329897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49" name="Rectangle: Rounded Corners 148">
                      <a:extLst>
                        <a:ext uri="{FF2B5EF4-FFF2-40B4-BE49-F238E27FC236}">
                          <a16:creationId xmlns:a16="http://schemas.microsoft.com/office/drawing/2014/main" id="{5FDD5215-13B0-4201-8520-FD5BB1DCFCE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9329897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50" name="Rectangle: Rounded Corners 149">
                      <a:extLst>
                        <a:ext uri="{FF2B5EF4-FFF2-40B4-BE49-F238E27FC236}">
                          <a16:creationId xmlns:a16="http://schemas.microsoft.com/office/drawing/2014/main" id="{E38A9148-AF94-4DE9-87C3-16A24BA0B3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9731681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51" name="Rectangle: Rounded Corners 150">
                      <a:extLst>
                        <a:ext uri="{FF2B5EF4-FFF2-40B4-BE49-F238E27FC236}">
                          <a16:creationId xmlns:a16="http://schemas.microsoft.com/office/drawing/2014/main" id="{347FD9A0-210C-4B50-81B8-03141304FC1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9731681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52" name="Rectangle: Rounded Corners 151">
                      <a:extLst>
                        <a:ext uri="{FF2B5EF4-FFF2-40B4-BE49-F238E27FC236}">
                          <a16:creationId xmlns:a16="http://schemas.microsoft.com/office/drawing/2014/main" id="{0EF1C442-C397-41AB-B2C7-CD03B4CD21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0133465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53" name="Rectangle: Rounded Corners 152">
                      <a:extLst>
                        <a:ext uri="{FF2B5EF4-FFF2-40B4-BE49-F238E27FC236}">
                          <a16:creationId xmlns:a16="http://schemas.microsoft.com/office/drawing/2014/main" id="{FABE7E97-4BE0-4F22-9A55-097C7D36161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0133465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54" name="Rectangle: Rounded Corners 153">
                      <a:extLst>
                        <a:ext uri="{FF2B5EF4-FFF2-40B4-BE49-F238E27FC236}">
                          <a16:creationId xmlns:a16="http://schemas.microsoft.com/office/drawing/2014/main" id="{E0950C96-1B45-4642-AD22-5E654E0377B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0549099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55" name="Rectangle: Rounded Corners 154">
                      <a:extLst>
                        <a:ext uri="{FF2B5EF4-FFF2-40B4-BE49-F238E27FC236}">
                          <a16:creationId xmlns:a16="http://schemas.microsoft.com/office/drawing/2014/main" id="{EE6A875D-4DEA-4313-BF31-7B20C09A032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0549099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56" name="Rectangle: Rounded Corners 155">
                      <a:extLst>
                        <a:ext uri="{FF2B5EF4-FFF2-40B4-BE49-F238E27FC236}">
                          <a16:creationId xmlns:a16="http://schemas.microsoft.com/office/drawing/2014/main" id="{0F452DF9-9839-4A88-BD90-D04319CB15B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0950883" y="2653149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  <p:sp>
                  <p:nvSpPr>
                    <p:cNvPr id="157" name="Rectangle: Rounded Corners 156">
                      <a:extLst>
                        <a:ext uri="{FF2B5EF4-FFF2-40B4-BE49-F238E27FC236}">
                          <a16:creationId xmlns:a16="http://schemas.microsoft.com/office/drawing/2014/main" id="{53720026-A2EF-47D2-82A2-1987343B160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0950883" y="3214424"/>
                      <a:ext cx="368285" cy="304631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/>
                    </a:p>
                  </p:txBody>
                </p:sp>
              </p:grp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5C4C9D24-FB56-4533-AFC2-9BF7F5AEE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64937" y="2987240"/>
                    <a:ext cx="9357981" cy="1262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35E26C97-80ED-4259-BF4D-F40EA4B91D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4304" y="3858495"/>
                    <a:ext cx="9390849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4D81169-DC69-4A64-BA74-5428D405A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2054" y="3120401"/>
                  <a:ext cx="864341" cy="23730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81AA8A1D-545A-4872-A134-F36D87FF7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570" y="3563538"/>
                  <a:ext cx="890445" cy="2600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8A16FC9-9EFB-4FA7-926F-F0A8D11C4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4249" y="3357702"/>
                  <a:ext cx="726701" cy="10983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5AA96099-0191-49F6-BB68-E66848287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063" y="3479574"/>
                  <a:ext cx="706507" cy="7732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7908A7F2-E229-429B-8B8D-30540544B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9928" y="3122132"/>
                  <a:ext cx="1764651" cy="40188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BF9312E-0D91-481D-8F8F-C00EC3ADA0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99599" y="3534977"/>
                  <a:ext cx="1744980" cy="28857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FAEB63D-242E-4B00-BE53-72921A3F7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39512" y="2362200"/>
                  <a:ext cx="2471979" cy="7557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50E5F99-80B6-4BFB-B5E8-33D403362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7200" y="2269067"/>
                  <a:ext cx="141116" cy="8489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4AF39407-A79D-4F64-8F92-27E7C4859387}"/>
                    </a:ext>
                  </a:extLst>
                </p:cNvPr>
                <p:cNvSpPr/>
                <p:nvPr/>
              </p:nvSpPr>
              <p:spPr>
                <a:xfrm rot="1411156">
                  <a:off x="1574473" y="3230486"/>
                  <a:ext cx="89433" cy="203186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16A424E2-9913-4648-99AE-6AC717EAD854}"/>
                    </a:ext>
                  </a:extLst>
                </p:cNvPr>
                <p:cNvSpPr/>
                <p:nvPr/>
              </p:nvSpPr>
              <p:spPr>
                <a:xfrm rot="20302503">
                  <a:off x="1578698" y="3495829"/>
                  <a:ext cx="86861" cy="197343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CBE345C-6093-4AD1-9CE4-5CA71F31D9F4}"/>
                    </a:ext>
                  </a:extLst>
                </p:cNvPr>
                <p:cNvSpPr txBox="1"/>
                <p:nvPr/>
              </p:nvSpPr>
              <p:spPr>
                <a:xfrm>
                  <a:off x="2016137" y="3119401"/>
                  <a:ext cx="22513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GALLEY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A58C33FD-32BB-40A6-BA90-20E217405988}"/>
                    </a:ext>
                  </a:extLst>
                </p:cNvPr>
                <p:cNvSpPr txBox="1"/>
                <p:nvPr/>
              </p:nvSpPr>
              <p:spPr>
                <a:xfrm>
                  <a:off x="9254146" y="3117436"/>
                  <a:ext cx="22513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GALLEY</a:t>
                  </a:r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07DDF9B0-FB11-4D5A-8A73-61F489297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18795" y="3125042"/>
                  <a:ext cx="0" cy="68696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2E3E094C-AA24-4AA0-8994-9C1CC54DDE55}"/>
                    </a:ext>
                  </a:extLst>
                </p:cNvPr>
                <p:cNvSpPr txBox="1"/>
                <p:nvPr/>
              </p:nvSpPr>
              <p:spPr>
                <a:xfrm>
                  <a:off x="1661227" y="3364337"/>
                  <a:ext cx="31252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FD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3CB45F4-DCF8-4090-BD0D-D668ED3AFBF6}"/>
                    </a:ext>
                  </a:extLst>
                </p:cNvPr>
                <p:cNvSpPr/>
                <p:nvPr/>
              </p:nvSpPr>
              <p:spPr>
                <a:xfrm>
                  <a:off x="2287755" y="3120401"/>
                  <a:ext cx="205871" cy="6910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B966FE06-E6BE-40C0-8CAB-6A16F842F68E}"/>
                    </a:ext>
                  </a:extLst>
                </p:cNvPr>
                <p:cNvSpPr/>
                <p:nvPr/>
              </p:nvSpPr>
              <p:spPr>
                <a:xfrm>
                  <a:off x="2287755" y="3746657"/>
                  <a:ext cx="205871" cy="6910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176EA778-6DF5-4112-9712-C5E7D02A9920}"/>
                    </a:ext>
                  </a:extLst>
                </p:cNvPr>
                <p:cNvSpPr/>
                <p:nvPr/>
              </p:nvSpPr>
              <p:spPr>
                <a:xfrm>
                  <a:off x="9024126" y="3114772"/>
                  <a:ext cx="205871" cy="6910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BD3B59E5-F1ED-4F93-8747-9D399FF5B7EE}"/>
                    </a:ext>
                  </a:extLst>
                </p:cNvPr>
                <p:cNvSpPr/>
                <p:nvPr/>
              </p:nvSpPr>
              <p:spPr>
                <a:xfrm>
                  <a:off x="9031672" y="3746657"/>
                  <a:ext cx="205871" cy="6910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4BDE21B9-0E83-4C9F-ABB8-A2DA89CDF90C}"/>
                    </a:ext>
                  </a:extLst>
                </p:cNvPr>
                <p:cNvSpPr txBox="1"/>
                <p:nvPr/>
              </p:nvSpPr>
              <p:spPr>
                <a:xfrm>
                  <a:off x="929221" y="5328143"/>
                  <a:ext cx="530177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solidFill>
                        <a:srgbClr val="002060"/>
                      </a:solidFill>
                    </a:rPr>
                    <a:t>25 rows 1x1 configuration, forward and aft galleys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solidFill>
                        <a:srgbClr val="002060"/>
                      </a:solidFill>
                    </a:rPr>
                    <a:t>Four emergency exits (Type C) as per 14 CFR 25.807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solidFill>
                        <a:srgbClr val="002060"/>
                      </a:solidFill>
                    </a:rPr>
                    <a:t>Two flight crew, two cabin crew</a:t>
                  </a:r>
                </a:p>
              </p:txBody>
            </p:sp>
          </p:grp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A7923030-230E-4E5A-A22C-BB5DBAFC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8077" y="1594188"/>
                <a:ext cx="1083501" cy="76223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215E3B8B-6A48-4BCA-B49C-54D6893D70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97362" y="1491824"/>
                <a:ext cx="5936" cy="8385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EF3BD2B-0610-46B1-8674-721BAC8CD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2676" y="4591388"/>
                <a:ext cx="1083501" cy="76223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30A1629-06CD-4A88-955D-DDDC47AA7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48408" y="4736920"/>
                <a:ext cx="44572" cy="85107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052D5C-FD17-470E-AFBF-E983ADF2A748}"/>
                </a:ext>
              </a:extLst>
            </p:cNvPr>
            <p:cNvCxnSpPr>
              <a:cxnSpLocks/>
            </p:cNvCxnSpPr>
            <p:nvPr/>
          </p:nvCxnSpPr>
          <p:spPr>
            <a:xfrm>
              <a:off x="4650698" y="3835400"/>
              <a:ext cx="2471979" cy="7557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757FA57-8028-47E7-B83A-9417460E6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4344" y="3803592"/>
              <a:ext cx="77272" cy="9387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EF1EE-79C0-4618-9539-CD9C92D0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1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106703"/>
              </p:ext>
            </p:extLst>
          </p:nvPr>
        </p:nvGraphicFramePr>
        <p:xfrm>
          <a:off x="6307667" y="2198158"/>
          <a:ext cx="5745413" cy="3059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</a:rPr>
              <a:t>Cost Estimate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946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rgbClr val="003057"/>
                </a:solidFill>
              </a:rPr>
              <a:t>Primary goal: estimate cost for 200 production + 3 flight test aircraft</a:t>
            </a:r>
          </a:p>
          <a:p>
            <a:r>
              <a:rPr lang="en-US">
                <a:solidFill>
                  <a:srgbClr val="003057"/>
                </a:solidFill>
              </a:rPr>
              <a:t>Used relationships from </a:t>
            </a:r>
            <a:r>
              <a:rPr lang="en-US" i="1">
                <a:solidFill>
                  <a:srgbClr val="003057"/>
                </a:solidFill>
              </a:rPr>
              <a:t>Nicolai &amp; </a:t>
            </a:r>
            <a:r>
              <a:rPr lang="en-US" i="1" err="1">
                <a:solidFill>
                  <a:srgbClr val="003057"/>
                </a:solidFill>
              </a:rPr>
              <a:t>Carichner</a:t>
            </a:r>
            <a:r>
              <a:rPr lang="en-US" i="1">
                <a:solidFill>
                  <a:srgbClr val="003057"/>
                </a:solidFill>
              </a:rPr>
              <a:t> </a:t>
            </a:r>
            <a:r>
              <a:rPr lang="en-US">
                <a:solidFill>
                  <a:srgbClr val="003057"/>
                </a:solidFill>
              </a:rPr>
              <a:t>model</a:t>
            </a:r>
          </a:p>
          <a:p>
            <a:r>
              <a:rPr lang="en-US">
                <a:solidFill>
                  <a:srgbClr val="003057"/>
                </a:solidFill>
              </a:rPr>
              <a:t>Hourly labor rates varied between $121 and $145 2022 USD</a:t>
            </a:r>
          </a:p>
          <a:p>
            <a:r>
              <a:rPr lang="en-US">
                <a:solidFill>
                  <a:srgbClr val="003057"/>
                </a:solidFill>
              </a:rPr>
              <a:t>$124 mil unit cost when 200 aircraft produced</a:t>
            </a:r>
          </a:p>
          <a:p>
            <a:pPr lvl="1"/>
            <a:r>
              <a:rPr lang="en-US">
                <a:solidFill>
                  <a:srgbClr val="003057"/>
                </a:solidFill>
              </a:rPr>
              <a:t>Highly competitive with the market; $30 mil cheaper than Concorde unit cost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C6B7F7-DEED-43E6-9E84-E9DB9D0B3BA0}"/>
              </a:ext>
            </a:extLst>
          </p:cNvPr>
          <p:cNvCxnSpPr>
            <a:cxnSpLocks/>
          </p:cNvCxnSpPr>
          <p:nvPr/>
        </p:nvCxnSpPr>
        <p:spPr>
          <a:xfrm>
            <a:off x="9440333" y="3183467"/>
            <a:ext cx="0" cy="677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460DA5-B92D-42C9-B163-CA03595C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2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</a:rPr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solidFill>
                  <a:srgbClr val="003057"/>
                </a:solidFill>
              </a:rPr>
              <a:t>Express the CG excursion plot as a function of the % MGC from the LE of MGC</a:t>
            </a:r>
          </a:p>
          <a:p>
            <a:r>
              <a:rPr lang="en-US" sz="2400">
                <a:solidFill>
                  <a:srgbClr val="003057"/>
                </a:solidFill>
              </a:rPr>
              <a:t>Determine vertical CG spread and landing gear </a:t>
            </a:r>
            <a:r>
              <a:rPr lang="en-US" sz="2400" err="1">
                <a:solidFill>
                  <a:srgbClr val="003057"/>
                </a:solidFill>
              </a:rPr>
              <a:t>tipover</a:t>
            </a:r>
            <a:r>
              <a:rPr lang="en-US" sz="2400">
                <a:solidFill>
                  <a:srgbClr val="003057"/>
                </a:solidFill>
              </a:rPr>
              <a:t> angles</a:t>
            </a:r>
            <a:endParaRPr lang="en-US" sz="2400">
              <a:solidFill>
                <a:srgbClr val="003057"/>
              </a:solidFill>
              <a:cs typeface="Calibri"/>
            </a:endParaRPr>
          </a:p>
          <a:p>
            <a:r>
              <a:rPr lang="en-US" sz="2400">
                <a:solidFill>
                  <a:srgbClr val="003057"/>
                </a:solidFill>
                <a:ea typeface="Calibri"/>
                <a:cs typeface="Calibri"/>
              </a:rPr>
              <a:t>Refine component moment arms</a:t>
            </a:r>
          </a:p>
          <a:p>
            <a:r>
              <a:rPr lang="en-US" sz="2400">
                <a:solidFill>
                  <a:srgbClr val="003057"/>
                </a:solidFill>
              </a:rPr>
              <a:t>Close CG stability loop</a:t>
            </a:r>
            <a:endParaRPr lang="en-US" sz="2400">
              <a:solidFill>
                <a:srgbClr val="003057"/>
              </a:solidFill>
              <a:ea typeface="Calibri"/>
              <a:cs typeface="Calibri"/>
            </a:endParaRPr>
          </a:p>
          <a:p>
            <a:r>
              <a:rPr lang="en-US" sz="2400">
                <a:solidFill>
                  <a:srgbClr val="003057"/>
                </a:solidFill>
                <a:ea typeface="Calibri"/>
                <a:cs typeface="Calibri"/>
              </a:rPr>
              <a:t>Determine landing gear retraction scheme and precise location, adjusting the engine location as necessary to accommodate</a:t>
            </a:r>
          </a:p>
          <a:p>
            <a:r>
              <a:rPr lang="en-US" sz="2400">
                <a:solidFill>
                  <a:srgbClr val="003057"/>
                </a:solidFill>
                <a:ea typeface="Calibri"/>
                <a:cs typeface="Calibri"/>
              </a:rPr>
              <a:t>Show pilot line of sight and determine a solution if vision is restricted during takeoff/landing (drooped nose vs camera, etc.)</a:t>
            </a:r>
          </a:p>
          <a:p>
            <a:r>
              <a:rPr lang="en-US" sz="2400">
                <a:solidFill>
                  <a:srgbClr val="003057"/>
                </a:solidFill>
                <a:ea typeface="Calibri"/>
                <a:cs typeface="Calibri"/>
              </a:rPr>
              <a:t>Determine control surface sizing and placement</a:t>
            </a:r>
          </a:p>
          <a:p>
            <a:r>
              <a:rPr lang="en-US" sz="2400">
                <a:solidFill>
                  <a:srgbClr val="003057"/>
                </a:solidFill>
                <a:ea typeface="Calibri"/>
                <a:cs typeface="Calibri"/>
              </a:rPr>
              <a:t>Determine stability derivatives</a:t>
            </a:r>
          </a:p>
          <a:p>
            <a:r>
              <a:rPr lang="en-US" sz="2400">
                <a:solidFill>
                  <a:srgbClr val="003057"/>
                </a:solidFill>
                <a:ea typeface="Calibri"/>
                <a:cs typeface="Calibri"/>
              </a:rPr>
              <a:t>Select engine and inlet that satisfies propulsion requirements</a:t>
            </a:r>
          </a:p>
          <a:p>
            <a:endParaRPr lang="en-US" sz="2400">
              <a:solidFill>
                <a:srgbClr val="003057"/>
              </a:solidFill>
              <a:ea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377C-8566-4902-A4FE-01F66627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8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851" y="1163595"/>
            <a:ext cx="5564381" cy="28663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8000">
                <a:latin typeface="Roboto"/>
                <a:ea typeface="+mj-lt"/>
                <a:cs typeface="+mj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68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</a:rPr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Payload: 50 passengers with baggage &amp; 4 crew</a:t>
            </a:r>
            <a:endParaRPr lang="en-US">
              <a:solidFill>
                <a:srgbClr val="002060"/>
              </a:solidFill>
              <a:cs typeface="Calibri"/>
            </a:endParaRPr>
          </a:p>
          <a:p>
            <a:r>
              <a:rPr lang="en-US">
                <a:solidFill>
                  <a:srgbClr val="002060"/>
                </a:solidFill>
                <a:cs typeface="Calibri"/>
              </a:rPr>
              <a:t>Engines: 4 low-bypass turbofan engines</a:t>
            </a:r>
            <a:endParaRPr lang="en-US">
              <a:solidFill>
                <a:srgbClr val="00206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002060"/>
                </a:solidFill>
                <a:cs typeface="Calibri"/>
              </a:rPr>
              <a:t>Range: 4000 nm supersonic cruise or 1000 nm subsonic cruise and 3000 nm supersonic cruise</a:t>
            </a:r>
            <a:endParaRPr lang="en-US">
              <a:solidFill>
                <a:srgbClr val="002060"/>
              </a:solidFill>
              <a:ea typeface="Calibri"/>
              <a:cs typeface="Calibri"/>
            </a:endParaRPr>
          </a:p>
          <a:p>
            <a:pPr lvl="1"/>
            <a:r>
              <a:rPr lang="en-US">
                <a:solidFill>
                  <a:srgbClr val="002060"/>
                </a:solidFill>
                <a:cs typeface="Calibri"/>
              </a:rPr>
              <a:t>Supersonic cruise at Mach 2 at 55000 ft</a:t>
            </a:r>
            <a:endParaRPr lang="en-US">
              <a:solidFill>
                <a:srgbClr val="002060"/>
              </a:solidFill>
            </a:endParaRPr>
          </a:p>
          <a:p>
            <a:pPr lvl="1"/>
            <a:r>
              <a:rPr lang="en-US">
                <a:solidFill>
                  <a:srgbClr val="002060"/>
                </a:solidFill>
                <a:cs typeface="Calibri"/>
              </a:rPr>
              <a:t>Subsonic cruise at Mach 0.95 at 35000 ft</a:t>
            </a:r>
          </a:p>
          <a:p>
            <a:r>
              <a:rPr lang="en-US">
                <a:solidFill>
                  <a:srgbClr val="002060"/>
                </a:solidFill>
                <a:cs typeface="Calibri"/>
              </a:rPr>
              <a:t>Approach speed: 140 knots</a:t>
            </a:r>
            <a:endParaRPr lang="en-US">
              <a:solidFill>
                <a:srgbClr val="00206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002060"/>
                </a:solidFill>
                <a:cs typeface="Calibri"/>
              </a:rPr>
              <a:t>Runway length: 8500 ft</a:t>
            </a:r>
            <a:endParaRPr lang="en-US">
              <a:solidFill>
                <a:srgbClr val="002060"/>
              </a:solidFill>
              <a:ea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0C6A-ECE0-4A7D-A1CB-6ACCC4EE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7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293D2AF-E776-A6D8-ACE7-1A0E5E75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072" y="3760654"/>
            <a:ext cx="7367391" cy="2823107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E701B04-904A-CED4-BAB2-8383C32DD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" b="10409"/>
          <a:stretch/>
        </p:blipFill>
        <p:spPr>
          <a:xfrm>
            <a:off x="4244235" y="1294000"/>
            <a:ext cx="7920635" cy="21415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</a:rPr>
              <a:t>Mission Profile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638"/>
            <a:ext cx="3908120" cy="43095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rgbClr val="003057"/>
                </a:solidFill>
                <a:cs typeface="Calibri"/>
              </a:rPr>
              <a:t>Standard mission</a:t>
            </a:r>
          </a:p>
          <a:p>
            <a:pPr lvl="1"/>
            <a:r>
              <a:rPr lang="en-US">
                <a:solidFill>
                  <a:srgbClr val="003057"/>
                </a:solidFill>
                <a:ea typeface="Calibri"/>
                <a:cs typeface="Calibri"/>
              </a:rPr>
              <a:t>4000 nm Mach 2 cruise</a:t>
            </a:r>
            <a:endParaRPr lang="en-US">
              <a:ea typeface="Calibri"/>
              <a:cs typeface="Calibri"/>
            </a:endParaRPr>
          </a:p>
          <a:p>
            <a:endParaRPr lang="en-US">
              <a:solidFill>
                <a:srgbClr val="003057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003057"/>
                </a:solidFill>
                <a:ea typeface="Calibri"/>
                <a:cs typeface="Calibri"/>
              </a:rPr>
              <a:t>Alternate mission</a:t>
            </a:r>
          </a:p>
          <a:p>
            <a:pPr lvl="1"/>
            <a:r>
              <a:rPr lang="en-US">
                <a:solidFill>
                  <a:srgbClr val="003057"/>
                </a:solidFill>
                <a:ea typeface="Calibri"/>
                <a:cs typeface="Calibri"/>
              </a:rPr>
              <a:t>3000 nm Mach 2 cruise</a:t>
            </a:r>
          </a:p>
          <a:p>
            <a:pPr lvl="1"/>
            <a:r>
              <a:rPr lang="en-US">
                <a:solidFill>
                  <a:srgbClr val="003057"/>
                </a:solidFill>
                <a:ea typeface="Calibri"/>
                <a:cs typeface="Calibri"/>
              </a:rPr>
              <a:t>Two 500 nm subsonic segments</a:t>
            </a:r>
            <a:endParaRPr lang="en-US"/>
          </a:p>
          <a:p>
            <a:pPr lvl="1"/>
            <a:r>
              <a:rPr lang="en-US">
                <a:solidFill>
                  <a:srgbClr val="003057"/>
                </a:solidFill>
                <a:ea typeface="Calibri"/>
                <a:cs typeface="Calibri"/>
              </a:rPr>
              <a:t>Requirement pushback on subsonic cruise altitude (&lt; 50,000 ft)</a:t>
            </a:r>
          </a:p>
          <a:p>
            <a:pPr lvl="1"/>
            <a:r>
              <a:rPr lang="en-US">
                <a:solidFill>
                  <a:srgbClr val="003057"/>
                </a:solidFill>
                <a:ea typeface="Calibri"/>
                <a:cs typeface="Calibri"/>
              </a:rPr>
              <a:t>Sizing mission</a:t>
            </a:r>
            <a:endParaRPr lang="en-US"/>
          </a:p>
          <a:p>
            <a:pPr marL="457200" lvl="1" indent="0">
              <a:buNone/>
            </a:pPr>
            <a:endParaRPr lang="en-US">
              <a:solidFill>
                <a:srgbClr val="003057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003057"/>
              </a:solidFill>
              <a:ea typeface="Calibri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4E69B4-5F1F-4892-9B75-D9FFF1A0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</a:rPr>
              <a:t>Market Analysis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4184"/>
            <a:ext cx="10920413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3057"/>
                </a:solidFill>
              </a:rPr>
              <a:t>Renewed interest in SST aircraft due to gap left by Concorde and Tu-144</a:t>
            </a:r>
          </a:p>
          <a:p>
            <a:r>
              <a:rPr lang="en-US">
                <a:solidFill>
                  <a:srgbClr val="003057"/>
                </a:solidFill>
              </a:rPr>
              <a:t>Engine performance, aerodynamic understanding, other improvements lead to higher efficiency than late 20</a:t>
            </a:r>
            <a:r>
              <a:rPr lang="en-US" baseline="30000">
                <a:solidFill>
                  <a:srgbClr val="003057"/>
                </a:solidFill>
              </a:rPr>
              <a:t>th</a:t>
            </a:r>
            <a:r>
              <a:rPr lang="en-US">
                <a:solidFill>
                  <a:srgbClr val="003057"/>
                </a:solidFill>
              </a:rPr>
              <a:t>-century design allowed</a:t>
            </a:r>
          </a:p>
          <a:p>
            <a:r>
              <a:rPr lang="en-US">
                <a:solidFill>
                  <a:srgbClr val="003057"/>
                </a:solidFill>
              </a:rPr>
              <a:t>Supersonic jet market size in North America alone</a:t>
            </a:r>
          </a:p>
          <a:p>
            <a:pPr lvl="1"/>
            <a:r>
              <a:rPr lang="en-US">
                <a:solidFill>
                  <a:srgbClr val="003057"/>
                </a:solidFill>
              </a:rPr>
              <a:t>2019: $8.87 </a:t>
            </a:r>
            <a:r>
              <a:rPr lang="en-US" err="1">
                <a:solidFill>
                  <a:srgbClr val="003057"/>
                </a:solidFill>
              </a:rPr>
              <a:t>bil</a:t>
            </a:r>
            <a:r>
              <a:rPr lang="en-US">
                <a:solidFill>
                  <a:srgbClr val="003057"/>
                </a:solidFill>
              </a:rPr>
              <a:t> USD</a:t>
            </a:r>
          </a:p>
          <a:p>
            <a:pPr lvl="1"/>
            <a:r>
              <a:rPr lang="en-US">
                <a:solidFill>
                  <a:srgbClr val="003057"/>
                </a:solidFill>
              </a:rPr>
              <a:t>2020: $8.93 </a:t>
            </a:r>
            <a:r>
              <a:rPr lang="en-US" err="1">
                <a:solidFill>
                  <a:srgbClr val="003057"/>
                </a:solidFill>
              </a:rPr>
              <a:t>bil</a:t>
            </a:r>
            <a:r>
              <a:rPr lang="en-US">
                <a:solidFill>
                  <a:srgbClr val="003057"/>
                </a:solidFill>
              </a:rPr>
              <a:t> USD</a:t>
            </a:r>
          </a:p>
          <a:p>
            <a:pPr lvl="1"/>
            <a:r>
              <a:rPr lang="en-US">
                <a:solidFill>
                  <a:srgbClr val="003057"/>
                </a:solidFill>
              </a:rPr>
              <a:t>2030: $35.62 </a:t>
            </a:r>
            <a:r>
              <a:rPr lang="en-US" err="1">
                <a:solidFill>
                  <a:srgbClr val="003057"/>
                </a:solidFill>
              </a:rPr>
              <a:t>bil</a:t>
            </a:r>
            <a:r>
              <a:rPr lang="en-US">
                <a:solidFill>
                  <a:srgbClr val="003057"/>
                </a:solidFill>
              </a:rPr>
              <a:t> USD (projected)</a:t>
            </a:r>
          </a:p>
          <a:p>
            <a:r>
              <a:rPr lang="en-US">
                <a:solidFill>
                  <a:srgbClr val="003057"/>
                </a:solidFill>
              </a:rPr>
              <a:t>Virgin Group, Japan Airlines, others have garnered $6 </a:t>
            </a:r>
            <a:r>
              <a:rPr lang="en-US" err="1">
                <a:solidFill>
                  <a:srgbClr val="003057"/>
                </a:solidFill>
              </a:rPr>
              <a:t>bil</a:t>
            </a:r>
            <a:r>
              <a:rPr lang="en-US">
                <a:solidFill>
                  <a:srgbClr val="003057"/>
                </a:solidFill>
              </a:rPr>
              <a:t> worth of pre-orders for similar aircraft</a:t>
            </a:r>
          </a:p>
          <a:p>
            <a:r>
              <a:rPr lang="en-US">
                <a:solidFill>
                  <a:srgbClr val="003057"/>
                </a:solidFill>
              </a:rPr>
              <a:t>Project Morpheus fills the trans-Atlantic business travel niche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D932-4542-4C84-A7EC-897C9DFD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9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4"/>
            <a:ext cx="10515600" cy="1325563"/>
          </a:xfrm>
        </p:spPr>
        <p:txBody>
          <a:bodyPr/>
          <a:lstStyle/>
          <a:p>
            <a:r>
              <a:rPr lang="en-US">
                <a:latin typeface="Roboto"/>
                <a:ea typeface="Roboto"/>
              </a:rPr>
              <a:t>Configuration Selection</a:t>
            </a:r>
            <a:endParaRPr lang="en-US">
              <a:latin typeface="Roboto"/>
              <a:ea typeface="Roboto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4356"/>
            <a:ext cx="1139434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solidFill>
                  <a:srgbClr val="003057"/>
                </a:solidFill>
                <a:ea typeface="Calibri"/>
                <a:cs typeface="Calibri" panose="020F0502020204030204"/>
              </a:rPr>
              <a:t>Weighted Pugh matrices evaluated component configuration options using the FOM:</a:t>
            </a:r>
            <a:endParaRPr lang="en-US" sz="2400">
              <a:ea typeface="Calibri"/>
              <a:cs typeface="Calibri"/>
            </a:endParaRPr>
          </a:p>
          <a:p>
            <a:pPr lvl="1"/>
            <a:r>
              <a:rPr lang="en-US" sz="2000">
                <a:solidFill>
                  <a:srgbClr val="003057"/>
                </a:solidFill>
                <a:ea typeface="Calibri"/>
                <a:cs typeface="Calibri"/>
              </a:rPr>
              <a:t>Wing shape: highly swept with Yehudi, ogival delta, </a:t>
            </a:r>
            <a:r>
              <a:rPr lang="en-US" sz="2000" b="1">
                <a:solidFill>
                  <a:srgbClr val="003057"/>
                </a:solidFill>
                <a:ea typeface="Calibri"/>
                <a:cs typeface="Calibri"/>
              </a:rPr>
              <a:t>double delta</a:t>
            </a:r>
            <a:r>
              <a:rPr lang="en-US" sz="2000">
                <a:solidFill>
                  <a:srgbClr val="003057"/>
                </a:solidFill>
                <a:ea typeface="Calibri"/>
                <a:cs typeface="Calibri"/>
              </a:rPr>
              <a:t>, trapezoidal with canard</a:t>
            </a:r>
          </a:p>
          <a:p>
            <a:pPr lvl="1"/>
            <a:r>
              <a:rPr lang="en-US" sz="2000">
                <a:solidFill>
                  <a:srgbClr val="003057"/>
                </a:solidFill>
                <a:ea typeface="Calibri"/>
                <a:cs typeface="Calibri"/>
              </a:rPr>
              <a:t>Engine location: </a:t>
            </a:r>
            <a:r>
              <a:rPr lang="en-US" sz="2000" b="1">
                <a:solidFill>
                  <a:srgbClr val="003057"/>
                </a:solidFill>
                <a:ea typeface="Calibri"/>
                <a:cs typeface="Calibri"/>
              </a:rPr>
              <a:t>below wing</a:t>
            </a:r>
            <a:r>
              <a:rPr lang="en-US" sz="2000">
                <a:solidFill>
                  <a:srgbClr val="003057"/>
                </a:solidFill>
                <a:ea typeface="Calibri"/>
                <a:cs typeface="Calibri"/>
              </a:rPr>
              <a:t>, above and below wing, tail-mounted</a:t>
            </a:r>
          </a:p>
          <a:p>
            <a:pPr lvl="1"/>
            <a:r>
              <a:rPr lang="en-US" sz="2000">
                <a:solidFill>
                  <a:srgbClr val="003057"/>
                </a:solidFill>
                <a:ea typeface="Calibri"/>
                <a:cs typeface="Calibri"/>
              </a:rPr>
              <a:t>Tail type: T-tail, conventional, split V-tail, </a:t>
            </a:r>
            <a:r>
              <a:rPr lang="en-US" sz="2000" b="1">
                <a:solidFill>
                  <a:srgbClr val="003057"/>
                </a:solidFill>
                <a:ea typeface="Calibri"/>
                <a:cs typeface="Calibri"/>
              </a:rPr>
              <a:t>single vertical tail</a:t>
            </a:r>
          </a:p>
          <a:p>
            <a:pPr lvl="1"/>
            <a:r>
              <a:rPr lang="en-US" sz="2000">
                <a:solidFill>
                  <a:srgbClr val="003057"/>
                </a:solidFill>
                <a:ea typeface="Calibri"/>
                <a:cs typeface="Calibri"/>
              </a:rPr>
              <a:t>Fuselage: </a:t>
            </a:r>
            <a:r>
              <a:rPr lang="en-US" sz="2000" b="1">
                <a:solidFill>
                  <a:srgbClr val="003057"/>
                </a:solidFill>
                <a:ea typeface="Calibri"/>
                <a:cs typeface="Calibri"/>
              </a:rPr>
              <a:t>standard</a:t>
            </a:r>
            <a:r>
              <a:rPr lang="en-US" sz="2000">
                <a:solidFill>
                  <a:srgbClr val="003057"/>
                </a:solidFill>
                <a:ea typeface="Calibri"/>
                <a:cs typeface="Calibri"/>
              </a:rPr>
              <a:t>, blended wing, wide</a:t>
            </a:r>
          </a:p>
          <a:p>
            <a:pPr lvl="1"/>
            <a:r>
              <a:rPr lang="en-US" sz="2000">
                <a:solidFill>
                  <a:srgbClr val="003057"/>
                </a:solidFill>
                <a:ea typeface="Calibri"/>
                <a:cs typeface="Calibri"/>
              </a:rPr>
              <a:t>Landing gear layout: </a:t>
            </a:r>
            <a:r>
              <a:rPr lang="en-US" sz="2000" b="1">
                <a:solidFill>
                  <a:srgbClr val="003057"/>
                </a:solidFill>
                <a:ea typeface="Calibri"/>
                <a:cs typeface="Calibri"/>
              </a:rPr>
              <a:t>trike</a:t>
            </a:r>
            <a:r>
              <a:rPr lang="en-US" sz="2000">
                <a:solidFill>
                  <a:srgbClr val="003057"/>
                </a:solidFill>
                <a:ea typeface="Calibri"/>
                <a:cs typeface="Calibri"/>
              </a:rPr>
              <a:t>, tail dragger, tandem</a:t>
            </a:r>
          </a:p>
          <a:p>
            <a:pPr marL="457200" lvl="1" indent="0">
              <a:buNone/>
            </a:pPr>
            <a:endParaRPr lang="en-US" sz="2000">
              <a:solidFill>
                <a:srgbClr val="003057"/>
              </a:solidFill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000">
              <a:solidFill>
                <a:srgbClr val="003057"/>
              </a:solidFill>
              <a:ea typeface="Calibri"/>
              <a:cs typeface="Calibri"/>
            </a:endParaRPr>
          </a:p>
          <a:p>
            <a:endParaRPr lang="en-US">
              <a:solidFill>
                <a:srgbClr val="003057"/>
              </a:solidFill>
              <a:ea typeface="Calibri"/>
              <a:cs typeface="Calibri"/>
            </a:endParaRPr>
          </a:p>
          <a:p>
            <a:endParaRPr lang="en-US">
              <a:solidFill>
                <a:srgbClr val="003057"/>
              </a:solidFill>
              <a:ea typeface="Calibri"/>
              <a:cs typeface="Calibri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0039C42-0F24-4068-BECC-8EB9920A0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35709"/>
              </p:ext>
            </p:extLst>
          </p:nvPr>
        </p:nvGraphicFramePr>
        <p:xfrm>
          <a:off x="927743" y="1349791"/>
          <a:ext cx="110272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050">
                  <a:extLst>
                    <a:ext uri="{9D8B030D-6E8A-4147-A177-3AD203B41FA5}">
                      <a16:colId xmlns:a16="http://schemas.microsoft.com/office/drawing/2014/main" val="3261044972"/>
                    </a:ext>
                  </a:extLst>
                </a:gridCol>
                <a:gridCol w="1710398">
                  <a:extLst>
                    <a:ext uri="{9D8B030D-6E8A-4147-A177-3AD203B41FA5}">
                      <a16:colId xmlns:a16="http://schemas.microsoft.com/office/drawing/2014/main" val="3277049254"/>
                    </a:ext>
                  </a:extLst>
                </a:gridCol>
                <a:gridCol w="6461762">
                  <a:extLst>
                    <a:ext uri="{9D8B030D-6E8A-4147-A177-3AD203B41FA5}">
                      <a16:colId xmlns:a16="http://schemas.microsoft.com/office/drawing/2014/main" val="920359034"/>
                    </a:ext>
                  </a:extLst>
                </a:gridCol>
              </a:tblGrid>
              <a:tr h="329603">
                <a:tc>
                  <a:txBody>
                    <a:bodyPr/>
                    <a:lstStyle/>
                    <a:p>
                      <a:r>
                        <a:rPr lang="en-US"/>
                        <a:t>Figure of Merit (FOM)</a:t>
                      </a:r>
                    </a:p>
                  </a:txBody>
                  <a:tcP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 Weight</a:t>
                      </a:r>
                    </a:p>
                  </a:txBody>
                  <a:tcP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Definition</a:t>
                      </a:r>
                    </a:p>
                  </a:txBody>
                  <a:tcP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007851"/>
                  </a:ext>
                </a:extLst>
              </a:tr>
              <a:tr h="3296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3057"/>
                          </a:solidFill>
                          <a:latin typeface="Calibri"/>
                        </a:rPr>
                        <a:t>Stability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Relative contributions of features to overall aircraft stability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19612"/>
                  </a:ext>
                </a:extLst>
              </a:tr>
              <a:tr h="3296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</a:t>
                      </a:r>
                      <a:r>
                        <a:rPr lang="en-US" sz="1800" b="0" i="0" u="none" strike="noStrike" noProof="0">
                          <a:solidFill>
                            <a:srgbClr val="003057"/>
                          </a:solidFill>
                          <a:latin typeface="Calibri"/>
                        </a:rPr>
                        <a:t>ontrols scheme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Optimality of control surface locations, sizes, &amp; interconnectedness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56268"/>
                  </a:ext>
                </a:extLst>
              </a:tr>
              <a:tr h="3296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</a:t>
                      </a:r>
                      <a:r>
                        <a:rPr lang="en-US" sz="1800" b="0" i="0" u="none" strike="noStrike" noProof="0">
                          <a:solidFill>
                            <a:srgbClr val="003057"/>
                          </a:solidFill>
                          <a:latin typeface="Calibri"/>
                        </a:rPr>
                        <a:t>evelopment cost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Upfront cost needed to achieve technology and design readiness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05215"/>
                  </a:ext>
                </a:extLst>
              </a:tr>
              <a:tr h="329603"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  <a:r>
                        <a:rPr lang="en-US" sz="1800" b="0" i="0" u="none" strike="noStrike" noProof="0">
                          <a:solidFill>
                            <a:srgbClr val="003057"/>
                          </a:solidFill>
                          <a:latin typeface="Calibri"/>
                        </a:rPr>
                        <a:t>aintainability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Comparative upkeep cost in the system complexity and accessibility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92443"/>
                  </a:ext>
                </a:extLst>
              </a:tr>
              <a:tr h="329603"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  <a:r>
                        <a:rPr lang="en-US" sz="1800" b="0" i="0" u="none" strike="noStrike" noProof="0">
                          <a:solidFill>
                            <a:srgbClr val="003057"/>
                          </a:solidFill>
                          <a:latin typeface="Calibri"/>
                        </a:rPr>
                        <a:t>anufacturing simplicity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Relative ease of creating and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mechanically</a:t>
                      </a:r>
                      <a:r>
                        <a:rPr lang="en-US"/>
                        <a:t> assembling the system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130493"/>
                  </a:ext>
                </a:extLst>
              </a:tr>
              <a:tr h="3296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3057"/>
                          </a:solidFill>
                          <a:latin typeface="Calibri"/>
                        </a:rPr>
                        <a:t>Supersonic performance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Assessment of aerodynamic qualities (drag) at supersonic cruise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9872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226F6E-BAC9-85D4-B04A-ABF654901F50}"/>
              </a:ext>
            </a:extLst>
          </p:cNvPr>
          <p:cNvSpPr txBox="1"/>
          <p:nvPr/>
        </p:nvSpPr>
        <p:spPr>
          <a:xfrm>
            <a:off x="1353517" y="6413861"/>
            <a:ext cx="49983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3057"/>
                </a:solidFill>
              </a:rPr>
              <a:t>*Note: </a:t>
            </a:r>
            <a:r>
              <a:rPr lang="en-US" sz="1600" b="1">
                <a:solidFill>
                  <a:srgbClr val="003057"/>
                </a:solidFill>
              </a:rPr>
              <a:t>bolded </a:t>
            </a:r>
            <a:r>
              <a:rPr lang="en-US" sz="1600">
                <a:solidFill>
                  <a:srgbClr val="003057"/>
                </a:solidFill>
              </a:rPr>
              <a:t>words are the chosen configuration</a:t>
            </a:r>
            <a:endParaRPr lang="en-US" sz="16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3259BB-602A-46F8-8305-3852ED44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3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9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B896C3A3-D4B8-EEE9-D164-EF746AAA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60" y="3616794"/>
            <a:ext cx="4504036" cy="3063712"/>
          </a:xfrm>
          <a:prstGeom prst="rect">
            <a:avLst/>
          </a:prstGeom>
        </p:spPr>
      </p:pic>
      <p:pic>
        <p:nvPicPr>
          <p:cNvPr id="7" name="Picture 8" descr="A picture containing text, display, screenshot&#10;&#10;Description automatically generated">
            <a:extLst>
              <a:ext uri="{FF2B5EF4-FFF2-40B4-BE49-F238E27FC236}">
                <a16:creationId xmlns:a16="http://schemas.microsoft.com/office/drawing/2014/main" id="{E9260BE1-50FE-D66B-129D-72EB76CA02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9" t="-175" r="138" b="699"/>
          <a:stretch/>
        </p:blipFill>
        <p:spPr>
          <a:xfrm>
            <a:off x="4607423" y="5306802"/>
            <a:ext cx="7411720" cy="1462565"/>
          </a:xfrm>
          <a:prstGeom prst="rect">
            <a:avLst/>
          </a:prstGeom>
        </p:spPr>
      </p:pic>
      <p:pic>
        <p:nvPicPr>
          <p:cNvPr id="6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E727B23F-CF21-A6BB-E5B9-358115BD6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144" y="528214"/>
            <a:ext cx="2990336" cy="131194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</a:rPr>
              <a:t>Design Overview</a:t>
            </a:r>
            <a:endParaRPr lang="en-US">
              <a:cs typeface="Calibri Light"/>
            </a:endParaRP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9102E5E0-D69A-3D5D-2F7F-E317936DF7DC}"/>
              </a:ext>
            </a:extLst>
          </p:cNvPr>
          <p:cNvSpPr/>
          <p:nvPr/>
        </p:nvSpPr>
        <p:spPr>
          <a:xfrm rot="5400000">
            <a:off x="8183490" y="1866462"/>
            <a:ext cx="386218" cy="7463423"/>
          </a:xfrm>
          <a:prstGeom prst="leftBracket">
            <a:avLst/>
          </a:prstGeom>
          <a:ln w="28575">
            <a:solidFill>
              <a:srgbClr val="00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F4380-8785-F789-A253-854FFE64912F}"/>
              </a:ext>
            </a:extLst>
          </p:cNvPr>
          <p:cNvSpPr txBox="1"/>
          <p:nvPr/>
        </p:nvSpPr>
        <p:spPr>
          <a:xfrm>
            <a:off x="7948971" y="4973475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Calibri"/>
                <a:cs typeface="Calibri"/>
              </a:rPr>
              <a:t>130 ft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FE3B8C42-19BC-59D0-391B-9ACD67404AED}"/>
              </a:ext>
            </a:extLst>
          </p:cNvPr>
          <p:cNvSpPr/>
          <p:nvPr/>
        </p:nvSpPr>
        <p:spPr>
          <a:xfrm rot="10800000" flipH="1" flipV="1">
            <a:off x="4450716" y="6258259"/>
            <a:ext cx="252354" cy="347992"/>
          </a:xfrm>
          <a:prstGeom prst="leftBracket">
            <a:avLst/>
          </a:prstGeom>
          <a:ln w="28575">
            <a:solidFill>
              <a:srgbClr val="00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51BAF-16E0-CD4F-BAB6-1896FA13338A}"/>
              </a:ext>
            </a:extLst>
          </p:cNvPr>
          <p:cNvSpPr txBox="1"/>
          <p:nvPr/>
        </p:nvSpPr>
        <p:spPr>
          <a:xfrm>
            <a:off x="3356376" y="6167961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Calibri"/>
                <a:cs typeface="Calibri"/>
              </a:rPr>
              <a:t>6 ft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F6E0F752-21A9-79D3-9F33-6859D9DC601E}"/>
              </a:ext>
            </a:extLst>
          </p:cNvPr>
          <p:cNvSpPr/>
          <p:nvPr/>
        </p:nvSpPr>
        <p:spPr>
          <a:xfrm rot="16200000" flipH="1">
            <a:off x="7745853" y="-754199"/>
            <a:ext cx="87597" cy="2623695"/>
          </a:xfrm>
          <a:prstGeom prst="leftBracket">
            <a:avLst/>
          </a:prstGeom>
          <a:ln w="28575">
            <a:solidFill>
              <a:srgbClr val="00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A0CDDC-57E2-FFE4-DFC0-709C43419FB3}"/>
              </a:ext>
            </a:extLst>
          </p:cNvPr>
          <p:cNvSpPr txBox="1"/>
          <p:nvPr/>
        </p:nvSpPr>
        <p:spPr>
          <a:xfrm>
            <a:off x="7300240" y="102853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Calibri"/>
                <a:cs typeface="Calibri"/>
              </a:rPr>
              <a:t>48 ft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6CD52C-9AAF-B14B-1650-12139B7FF3F4}"/>
              </a:ext>
            </a:extLst>
          </p:cNvPr>
          <p:cNvGrpSpPr/>
          <p:nvPr/>
        </p:nvGrpSpPr>
        <p:grpSpPr>
          <a:xfrm>
            <a:off x="4567881" y="1451799"/>
            <a:ext cx="7461658" cy="3388141"/>
            <a:chOff x="4114800" y="1451799"/>
            <a:chExt cx="7461658" cy="3388141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E21A0E6D-B650-520A-A013-10979BB95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559" t="77" r="133" b="-483"/>
            <a:stretch/>
          </p:blipFill>
          <p:spPr>
            <a:xfrm>
              <a:off x="4114800" y="1736726"/>
              <a:ext cx="7461658" cy="3103214"/>
            </a:xfrm>
            <a:prstGeom prst="rect">
              <a:avLst/>
            </a:prstGeom>
          </p:spPr>
        </p:pic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162FFD2D-33F4-1436-67B1-59877B11E551}"/>
                </a:ext>
              </a:extLst>
            </p:cNvPr>
            <p:cNvSpPr/>
            <p:nvPr/>
          </p:nvSpPr>
          <p:spPr>
            <a:xfrm rot="5400000" flipV="1">
              <a:off x="9208069" y="2129044"/>
              <a:ext cx="139084" cy="1192371"/>
            </a:xfrm>
            <a:prstGeom prst="leftBracket">
              <a:avLst/>
            </a:prstGeom>
            <a:ln w="28575">
              <a:solidFill>
                <a:srgbClr val="857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F8BD6B1C-BDFA-0DB4-C31E-A110771A10E7}"/>
                </a:ext>
              </a:extLst>
            </p:cNvPr>
            <p:cNvSpPr/>
            <p:nvPr/>
          </p:nvSpPr>
          <p:spPr>
            <a:xfrm rot="16200000" flipH="1">
              <a:off x="8420326" y="1691409"/>
              <a:ext cx="159679" cy="2767856"/>
            </a:xfrm>
            <a:prstGeom prst="leftBracket">
              <a:avLst/>
            </a:prstGeom>
            <a:ln w="28575">
              <a:solidFill>
                <a:srgbClr val="857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37C131DD-9083-FD01-62E1-50857ED99DF1}"/>
                </a:ext>
              </a:extLst>
            </p:cNvPr>
            <p:cNvSpPr/>
            <p:nvPr/>
          </p:nvSpPr>
          <p:spPr>
            <a:xfrm rot="5400000" flipV="1">
              <a:off x="9686892" y="1753193"/>
              <a:ext cx="87599" cy="347993"/>
            </a:xfrm>
            <a:prstGeom prst="leftBracket">
              <a:avLst/>
            </a:prstGeom>
            <a:ln w="28575">
              <a:solidFill>
                <a:srgbClr val="857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5DF642-D73D-6A88-5617-6604A4363084}"/>
                </a:ext>
              </a:extLst>
            </p:cNvPr>
            <p:cNvSpPr txBox="1"/>
            <p:nvPr/>
          </p:nvSpPr>
          <p:spPr>
            <a:xfrm>
              <a:off x="7094295" y="2553610"/>
              <a:ext cx="170317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ea typeface="Calibri"/>
                  <a:cs typeface="Calibri"/>
                </a:rPr>
                <a:t>59 ft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196AF5-9B6F-2BEB-1461-BC063F3F1C1F}"/>
                </a:ext>
              </a:extLst>
            </p:cNvPr>
            <p:cNvSpPr txBox="1"/>
            <p:nvPr/>
          </p:nvSpPr>
          <p:spPr>
            <a:xfrm>
              <a:off x="8680079" y="2193204"/>
              <a:ext cx="94117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ea typeface="Calibri"/>
                  <a:cs typeface="Calibri"/>
                </a:rPr>
                <a:t>21 ft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A3C0D2-7C1D-A3AC-219C-A072D2E72407}"/>
                </a:ext>
              </a:extLst>
            </p:cNvPr>
            <p:cNvSpPr txBox="1"/>
            <p:nvPr/>
          </p:nvSpPr>
          <p:spPr>
            <a:xfrm>
              <a:off x="9328807" y="1451799"/>
              <a:ext cx="1136821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ea typeface="Calibri"/>
                  <a:cs typeface="Calibri"/>
                </a:rPr>
                <a:t>6.2 ft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F7E3F04-59A3-09B9-2279-DE726DDB8CD8}"/>
                </a:ext>
              </a:extLst>
            </p:cNvPr>
            <p:cNvCxnSpPr/>
            <p:nvPr/>
          </p:nvCxnSpPr>
          <p:spPr>
            <a:xfrm>
              <a:off x="7111312" y="3569042"/>
              <a:ext cx="823782" cy="216245"/>
            </a:xfrm>
            <a:prstGeom prst="straightConnector1">
              <a:avLst/>
            </a:prstGeom>
            <a:ln w="28575">
              <a:solidFill>
                <a:srgbClr val="857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ACC4BFC-303C-150E-A860-ED5D8409A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0717" y="3569041"/>
              <a:ext cx="1" cy="350109"/>
            </a:xfrm>
            <a:prstGeom prst="straightConnector1">
              <a:avLst/>
            </a:prstGeom>
            <a:ln w="28575">
              <a:solidFill>
                <a:srgbClr val="857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5CFE3010-62D0-F09A-653F-4E0A342C2268}"/>
                </a:ext>
              </a:extLst>
            </p:cNvPr>
            <p:cNvSpPr/>
            <p:nvPr/>
          </p:nvSpPr>
          <p:spPr>
            <a:xfrm rot="6420000">
              <a:off x="6960000" y="3364292"/>
              <a:ext cx="370702" cy="453081"/>
            </a:xfrm>
            <a:prstGeom prst="arc">
              <a:avLst/>
            </a:prstGeom>
            <a:ln w="28575">
              <a:solidFill>
                <a:srgbClr val="857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F4EB2F-0C12-F44C-48EC-2363D8A938C9}"/>
                </a:ext>
              </a:extLst>
            </p:cNvPr>
            <p:cNvSpPr txBox="1"/>
            <p:nvPr/>
          </p:nvSpPr>
          <p:spPr>
            <a:xfrm>
              <a:off x="7166376" y="3789286"/>
              <a:ext cx="714631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ea typeface="Calibri"/>
                  <a:cs typeface="Calibri"/>
                </a:rPr>
                <a:t>75°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36BC50-8A9F-23CE-104B-4FEEDF482BBC}"/>
                </a:ext>
              </a:extLst>
            </p:cNvPr>
            <p:cNvCxnSpPr>
              <a:cxnSpLocks/>
            </p:cNvCxnSpPr>
            <p:nvPr/>
          </p:nvCxnSpPr>
          <p:spPr>
            <a:xfrm>
              <a:off x="8676501" y="3960340"/>
              <a:ext cx="494270" cy="483974"/>
            </a:xfrm>
            <a:prstGeom prst="straightConnector1">
              <a:avLst/>
            </a:prstGeom>
            <a:ln w="28575">
              <a:solidFill>
                <a:srgbClr val="857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5092A63-E3CF-35A4-9ACC-BC8DE7321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6501" y="3960339"/>
              <a:ext cx="1" cy="350109"/>
            </a:xfrm>
            <a:prstGeom prst="straightConnector1">
              <a:avLst/>
            </a:prstGeom>
            <a:ln w="28575">
              <a:solidFill>
                <a:srgbClr val="857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F73E699-D0F6-F354-9C28-3D9C42BCE9E4}"/>
                </a:ext>
              </a:extLst>
            </p:cNvPr>
            <p:cNvSpPr/>
            <p:nvPr/>
          </p:nvSpPr>
          <p:spPr>
            <a:xfrm rot="6420000">
              <a:off x="8580584" y="3986028"/>
              <a:ext cx="288323" cy="216244"/>
            </a:xfrm>
            <a:prstGeom prst="arc">
              <a:avLst/>
            </a:prstGeom>
            <a:ln w="28575">
              <a:solidFill>
                <a:srgbClr val="857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0F7FDC-7A6B-AD01-1F10-8E44C22AD507}"/>
                </a:ext>
              </a:extLst>
            </p:cNvPr>
            <p:cNvSpPr txBox="1"/>
            <p:nvPr/>
          </p:nvSpPr>
          <p:spPr>
            <a:xfrm>
              <a:off x="8577104" y="4221772"/>
              <a:ext cx="2743199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ea typeface="Calibri"/>
                  <a:cs typeface="Calibri"/>
                </a:rPr>
                <a:t>48°</a:t>
              </a:r>
            </a:p>
          </p:txBody>
        </p:sp>
      </p:grp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A934F87C-1C55-D69D-17A7-DA2E41B86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4184"/>
            <a:ext cx="5833549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003057"/>
              </a:solidFill>
              <a:cs typeface="Calibri"/>
            </a:endParaRPr>
          </a:p>
          <a:p>
            <a:endParaRPr lang="en-US">
              <a:solidFill>
                <a:srgbClr val="003057"/>
              </a:solidFill>
              <a:cs typeface="Calibri"/>
            </a:endParaRPr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4C3E6B0F-5E36-54B4-A8E1-D284C7DD6D16}"/>
              </a:ext>
            </a:extLst>
          </p:cNvPr>
          <p:cNvSpPr>
            <a:spLocks noGrp="1"/>
          </p:cNvSpPr>
          <p:nvPr/>
        </p:nvSpPr>
        <p:spPr>
          <a:xfrm>
            <a:off x="838200" y="1746251"/>
            <a:ext cx="1139434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3057"/>
                </a:solidFill>
                <a:ea typeface="Calibri"/>
                <a:cs typeface="Calibri" panose="020F0502020204030204"/>
              </a:rPr>
              <a:t>Passengers: 50</a:t>
            </a:r>
          </a:p>
          <a:p>
            <a:r>
              <a:rPr lang="en-US" sz="2400">
                <a:solidFill>
                  <a:srgbClr val="003057"/>
                </a:solidFill>
                <a:ea typeface="Calibri"/>
                <a:cs typeface="Calibri" panose="020F0502020204030204"/>
              </a:rPr>
              <a:t>Engines: 4</a:t>
            </a:r>
          </a:p>
          <a:p>
            <a:r>
              <a:rPr lang="en-US" sz="2400">
                <a:solidFill>
                  <a:srgbClr val="003057"/>
                </a:solidFill>
                <a:ea typeface="Calibri"/>
                <a:cs typeface="Calibri" panose="020F0502020204030204"/>
              </a:rPr>
              <a:t>Wing area: 1180 ft</a:t>
            </a:r>
            <a:r>
              <a:rPr lang="en-US" sz="2400" baseline="30000">
                <a:solidFill>
                  <a:srgbClr val="003057"/>
                </a:solidFill>
                <a:ea typeface="Calibri"/>
                <a:cs typeface="Calibri" panose="020F0502020204030204"/>
              </a:rPr>
              <a:t>2</a:t>
            </a:r>
          </a:p>
          <a:p>
            <a:r>
              <a:rPr lang="en-US" sz="2400">
                <a:solidFill>
                  <a:srgbClr val="003057"/>
                </a:solidFill>
                <a:ea typeface="Calibri"/>
                <a:cs typeface="Calibri"/>
              </a:rPr>
              <a:t>Aspect ratio: 1.95</a:t>
            </a:r>
          </a:p>
          <a:p>
            <a:pPr marL="457200" lvl="1" indent="0">
              <a:buNone/>
            </a:pPr>
            <a:endParaRPr lang="en-US" sz="2000">
              <a:solidFill>
                <a:srgbClr val="003057"/>
              </a:solidFill>
              <a:ea typeface="Calibri"/>
              <a:cs typeface="Calibri"/>
            </a:endParaRPr>
          </a:p>
          <a:p>
            <a:endParaRPr lang="en-US">
              <a:solidFill>
                <a:srgbClr val="003057"/>
              </a:solidFill>
              <a:ea typeface="Calibri"/>
              <a:cs typeface="Calibri"/>
            </a:endParaRPr>
          </a:p>
          <a:p>
            <a:endParaRPr lang="en-US">
              <a:solidFill>
                <a:srgbClr val="003057"/>
              </a:solidFill>
              <a:ea typeface="Calibri"/>
              <a:cs typeface="Calibri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9CAE9F6B-8423-4E4D-9870-64ED1157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Calibri Light"/>
              </a:rPr>
              <a:t>Aircraft Size Comparison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69BF2CB-4BC6-874E-209C-BDB697AD0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80681"/>
              </p:ext>
            </p:extLst>
          </p:nvPr>
        </p:nvGraphicFramePr>
        <p:xfrm>
          <a:off x="9267567" y="1184188"/>
          <a:ext cx="2609331" cy="433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668">
                  <a:extLst>
                    <a:ext uri="{9D8B030D-6E8A-4147-A177-3AD203B41FA5}">
                      <a16:colId xmlns:a16="http://schemas.microsoft.com/office/drawing/2014/main" val="3261044972"/>
                    </a:ext>
                  </a:extLst>
                </a:gridCol>
                <a:gridCol w="871663">
                  <a:extLst>
                    <a:ext uri="{9D8B030D-6E8A-4147-A177-3AD203B41FA5}">
                      <a16:colId xmlns:a16="http://schemas.microsoft.com/office/drawing/2014/main" val="3277049254"/>
                    </a:ext>
                  </a:extLst>
                </a:gridCol>
              </a:tblGrid>
              <a:tr h="721867">
                <a:tc>
                  <a:txBody>
                    <a:bodyPr/>
                    <a:lstStyle/>
                    <a:p>
                      <a:r>
                        <a:rPr lang="en-US"/>
                        <a:t>Aircraft</a:t>
                      </a:r>
                    </a:p>
                  </a:txBody>
                  <a:tcP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Length</a:t>
                      </a:r>
                    </a:p>
                  </a:txBody>
                  <a:tcP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007851"/>
                  </a:ext>
                </a:extLst>
              </a:tr>
              <a:tr h="7218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Project Morpheus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130'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19612"/>
                  </a:ext>
                </a:extLst>
              </a:tr>
              <a:tr h="7218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Concorde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203'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56268"/>
                  </a:ext>
                </a:extLst>
              </a:tr>
              <a:tr h="7218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Boom Overture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205'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05215"/>
                  </a:ext>
                </a:extLst>
              </a:tr>
              <a:tr h="721867"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QueSST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X-Plane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94'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92443"/>
                  </a:ext>
                </a:extLst>
              </a:tr>
              <a:tr h="7218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Tupolev Tu-144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216'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130493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93C7848-B373-FF69-D8AC-8394218F8DCB}"/>
              </a:ext>
            </a:extLst>
          </p:cNvPr>
          <p:cNvGrpSpPr/>
          <p:nvPr/>
        </p:nvGrpSpPr>
        <p:grpSpPr>
          <a:xfrm>
            <a:off x="129241" y="5018315"/>
            <a:ext cx="9070868" cy="1686468"/>
            <a:chOff x="3115457" y="5073975"/>
            <a:chExt cx="9070868" cy="1686468"/>
          </a:xfrm>
        </p:grpSpPr>
        <p:pic>
          <p:nvPicPr>
            <p:cNvPr id="15" name="Picture 15" descr="A picture containing text, device, screenshot&#10;&#10;Description automatically generated">
              <a:extLst>
                <a:ext uri="{FF2B5EF4-FFF2-40B4-BE49-F238E27FC236}">
                  <a16:creationId xmlns:a16="http://schemas.microsoft.com/office/drawing/2014/main" id="{C9240BE8-4C7D-4831-7132-BC81DCD1C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90" t="5055" r="980" b="-1160"/>
            <a:stretch/>
          </p:blipFill>
          <p:spPr>
            <a:xfrm>
              <a:off x="3115457" y="5073975"/>
              <a:ext cx="9070868" cy="168646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386EDC-CBA3-3639-9B51-EFB224BB291E}"/>
                </a:ext>
              </a:extLst>
            </p:cNvPr>
            <p:cNvSpPr txBox="1"/>
            <p:nvPr/>
          </p:nvSpPr>
          <p:spPr>
            <a:xfrm>
              <a:off x="4267668" y="6491209"/>
              <a:ext cx="4029855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>
                  <a:solidFill>
                    <a:srgbClr val="757070"/>
                  </a:solidFill>
                  <a:ea typeface="+mn-lt"/>
                  <a:cs typeface="+mn-lt"/>
                </a:rPr>
                <a:t>https://www.pinterest.com/pin/344666177708740775/</a:t>
              </a:r>
              <a:endParaRPr lang="en-US" sz="900">
                <a:solidFill>
                  <a:srgbClr val="75707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E45C-9B1F-6043-AFB6-4CAD961C9C15}"/>
              </a:ext>
            </a:extLst>
          </p:cNvPr>
          <p:cNvGrpSpPr/>
          <p:nvPr/>
        </p:nvGrpSpPr>
        <p:grpSpPr>
          <a:xfrm>
            <a:off x="151724" y="3543967"/>
            <a:ext cx="8576872" cy="1356524"/>
            <a:chOff x="3137940" y="3718853"/>
            <a:chExt cx="8576872" cy="1356524"/>
          </a:xfrm>
        </p:grpSpPr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BD6EAA52-C4AF-A195-8021-8C4C7CEC8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7940" y="3718853"/>
              <a:ext cx="8576872" cy="135652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22FD04-234A-94F8-E04E-C231D6B401B5}"/>
                </a:ext>
              </a:extLst>
            </p:cNvPr>
            <p:cNvSpPr txBox="1"/>
            <p:nvPr/>
          </p:nvSpPr>
          <p:spPr>
            <a:xfrm>
              <a:off x="4262203" y="4761875"/>
              <a:ext cx="2743200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>
                  <a:solidFill>
                    <a:srgbClr val="757070"/>
                  </a:solidFill>
                  <a:ea typeface="+mn-lt"/>
                  <a:cs typeface="+mn-lt"/>
                </a:rPr>
                <a:t>https://boomsupersonic.com/overture</a:t>
              </a:r>
              <a:endParaRPr lang="en-US" sz="900">
                <a:solidFill>
                  <a:srgbClr val="757070"/>
                </a:solidFill>
              </a:endParaRPr>
            </a:p>
          </p:txBody>
        </p:sp>
      </p:grpSp>
      <p:pic>
        <p:nvPicPr>
          <p:cNvPr id="3" name="Picture 7" descr="A picture containing text, device, caliper&#10;&#10;Description automatically generated">
            <a:extLst>
              <a:ext uri="{FF2B5EF4-FFF2-40B4-BE49-F238E27FC236}">
                <a16:creationId xmlns:a16="http://schemas.microsoft.com/office/drawing/2014/main" id="{850C9C48-B217-E088-4C48-EB1D97D8BD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09" t="22727" r="6522" b="20010"/>
          <a:stretch/>
        </p:blipFill>
        <p:spPr>
          <a:xfrm>
            <a:off x="164690" y="2192341"/>
            <a:ext cx="8487599" cy="1413417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20FA56D-BA6A-C3C4-F153-5405E994F34A}"/>
              </a:ext>
            </a:extLst>
          </p:cNvPr>
          <p:cNvSpPr txBox="1"/>
          <p:nvPr/>
        </p:nvSpPr>
        <p:spPr>
          <a:xfrm>
            <a:off x="1254717" y="3488047"/>
            <a:ext cx="6965090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>
                <a:solidFill>
                  <a:srgbClr val="757070"/>
                </a:solidFill>
                <a:ea typeface="+mn-lt"/>
                <a:cs typeface="+mn-lt"/>
              </a:rPr>
              <a:t>https://fineartamerica.com/featured/2-british-airways-concorde-1997-to-2003-steve-h-clark-photography.html</a:t>
            </a:r>
            <a:endParaRPr lang="en-US" sz="900">
              <a:solidFill>
                <a:srgbClr val="757070"/>
              </a:solidFill>
              <a:ea typeface="+mn-lt"/>
              <a:cs typeface="+mn-lt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0B610E-997A-901A-6BF3-09A03AB0A7DE}"/>
              </a:ext>
            </a:extLst>
          </p:cNvPr>
          <p:cNvGrpSpPr/>
          <p:nvPr/>
        </p:nvGrpSpPr>
        <p:grpSpPr>
          <a:xfrm>
            <a:off x="176707" y="4825789"/>
            <a:ext cx="5229070" cy="960787"/>
            <a:chOff x="3162923" y="3901396"/>
            <a:chExt cx="5229070" cy="9607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9874D3-EA3B-5151-A639-1DCA33C0E386}"/>
                </a:ext>
              </a:extLst>
            </p:cNvPr>
            <p:cNvSpPr txBox="1"/>
            <p:nvPr/>
          </p:nvSpPr>
          <p:spPr>
            <a:xfrm>
              <a:off x="4212238" y="4462073"/>
              <a:ext cx="4179755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solidFill>
                    <a:srgbClr val="757070"/>
                  </a:solidFill>
                </a:rPr>
                <a:t>https://www.kclu.org/local-news/2022-02-10/south-coast-based-aviation-historian-authors-new-book-about-history-of-groundbreaking-x-plane-series</a:t>
              </a:r>
            </a:p>
          </p:txBody>
        </p: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3C31A582-74D7-ADD8-DF04-D75BFB034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98" t="-1327" r="4623" b="-617"/>
            <a:stretch/>
          </p:blipFill>
          <p:spPr>
            <a:xfrm>
              <a:off x="3162923" y="3901396"/>
              <a:ext cx="3928758" cy="552373"/>
            </a:xfrm>
            <a:prstGeom prst="rect">
              <a:avLst/>
            </a:prstGeom>
          </p:spPr>
        </p:pic>
      </p:grpSp>
      <p:pic>
        <p:nvPicPr>
          <p:cNvPr id="5" name="Picture 8" descr="A picture containing text, display, screenshot&#10;&#10;Description automatically generated">
            <a:extLst>
              <a:ext uri="{FF2B5EF4-FFF2-40B4-BE49-F238E27FC236}">
                <a16:creationId xmlns:a16="http://schemas.microsoft.com/office/drawing/2014/main" id="{569BD5D0-4149-2180-A709-12611F3D3E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19" t="-175" r="138" b="699"/>
          <a:stretch/>
        </p:blipFill>
        <p:spPr>
          <a:xfrm>
            <a:off x="223314" y="1611624"/>
            <a:ext cx="5449310" cy="1076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9470E3-447D-EB84-78E9-631E0E378527}"/>
              </a:ext>
            </a:extLst>
          </p:cNvPr>
          <p:cNvSpPr txBox="1"/>
          <p:nvPr/>
        </p:nvSpPr>
        <p:spPr>
          <a:xfrm>
            <a:off x="9296400" y="553994"/>
            <a:ext cx="25269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Supersonic Cruise Aircraft Lengths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B8F88A-23DE-4308-8AE8-5F36B945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7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Calibri Light"/>
              </a:rPr>
              <a:t>Vehicle Weights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69BF2CB-4BC6-874E-209C-BDB697AD0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51890"/>
              </p:ext>
            </p:extLst>
          </p:nvPr>
        </p:nvGraphicFramePr>
        <p:xfrm>
          <a:off x="6055113" y="1860479"/>
          <a:ext cx="476032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417">
                  <a:extLst>
                    <a:ext uri="{9D8B030D-6E8A-4147-A177-3AD203B41FA5}">
                      <a16:colId xmlns:a16="http://schemas.microsoft.com/office/drawing/2014/main" val="3261044972"/>
                    </a:ext>
                  </a:extLst>
                </a:gridCol>
                <a:gridCol w="1016858">
                  <a:extLst>
                    <a:ext uri="{9D8B030D-6E8A-4147-A177-3AD203B41FA5}">
                      <a16:colId xmlns:a16="http://schemas.microsoft.com/office/drawing/2014/main" val="3277049254"/>
                    </a:ext>
                  </a:extLst>
                </a:gridCol>
                <a:gridCol w="1235670">
                  <a:extLst>
                    <a:ext uri="{9D8B030D-6E8A-4147-A177-3AD203B41FA5}">
                      <a16:colId xmlns:a16="http://schemas.microsoft.com/office/drawing/2014/main" val="920359034"/>
                    </a:ext>
                  </a:extLst>
                </a:gridCol>
                <a:gridCol w="1246379">
                  <a:extLst>
                    <a:ext uri="{9D8B030D-6E8A-4147-A177-3AD203B41FA5}">
                      <a16:colId xmlns:a16="http://schemas.microsoft.com/office/drawing/2014/main" val="2652113010"/>
                    </a:ext>
                  </a:extLst>
                </a:gridCol>
              </a:tblGrid>
              <a:tr h="32960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Aircraft</a:t>
                      </a:r>
                    </a:p>
                  </a:txBody>
                  <a:tcPr>
                    <a:solidFill>
                      <a:srgbClr val="8574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MGTOW (</a:t>
                      </a:r>
                      <a:r>
                        <a:rPr lang="en-US" err="1"/>
                        <a:t>lb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rgbClr val="85743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Empty Weight (</a:t>
                      </a:r>
                      <a:r>
                        <a:rPr lang="en-US" err="1"/>
                        <a:t>lb</a:t>
                      </a:r>
                      <a:r>
                        <a:rPr lang="en-US"/>
                        <a:t>)</a:t>
                      </a:r>
                    </a:p>
                  </a:txBody>
                  <a:tcPr>
                    <a:solidFill>
                      <a:srgbClr val="85743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Max # of Passengers</a:t>
                      </a:r>
                    </a:p>
                  </a:txBody>
                  <a:tcPr>
                    <a:solidFill>
                      <a:srgbClr val="857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007851"/>
                  </a:ext>
                </a:extLst>
              </a:tr>
              <a:tr h="3296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Concorde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408,000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173,500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19612"/>
                  </a:ext>
                </a:extLst>
              </a:tr>
              <a:tr h="3296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Boom Overture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265,600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218,700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56268"/>
                  </a:ext>
                </a:extLst>
              </a:tr>
              <a:tr h="3296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QueSST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X-Plane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25,000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14,990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05215"/>
                  </a:ext>
                </a:extLst>
              </a:tr>
              <a:tr h="3296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Tupolev Tu-144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456,357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218,699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135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92443"/>
                  </a:ext>
                </a:extLst>
              </a:tr>
              <a:tr h="32960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Boeing 737 MAX 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177,000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138,700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153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13049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8547E8B-09E9-A812-734B-CDDD95863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58818"/>
              </p:ext>
            </p:extLst>
          </p:nvPr>
        </p:nvGraphicFramePr>
        <p:xfrm>
          <a:off x="1577908" y="1870777"/>
          <a:ext cx="2859629" cy="3553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02">
                  <a:extLst>
                    <a:ext uri="{9D8B030D-6E8A-4147-A177-3AD203B41FA5}">
                      <a16:colId xmlns:a16="http://schemas.microsoft.com/office/drawing/2014/main" val="3261044972"/>
                    </a:ext>
                  </a:extLst>
                </a:gridCol>
                <a:gridCol w="1726927">
                  <a:extLst>
                    <a:ext uri="{9D8B030D-6E8A-4147-A177-3AD203B41FA5}">
                      <a16:colId xmlns:a16="http://schemas.microsoft.com/office/drawing/2014/main" val="3277049254"/>
                    </a:ext>
                  </a:extLst>
                </a:gridCol>
              </a:tblGrid>
              <a:tr h="710729">
                <a:tc>
                  <a:txBody>
                    <a:bodyPr/>
                    <a:lstStyle/>
                    <a:p>
                      <a:r>
                        <a:rPr lang="en-US"/>
                        <a:t>Weight</a:t>
                      </a:r>
                    </a:p>
                  </a:txBody>
                  <a:tcP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Value (lb)</a:t>
                      </a:r>
                    </a:p>
                  </a:txBody>
                  <a:tcP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007851"/>
                  </a:ext>
                </a:extLst>
              </a:tr>
              <a:tr h="71072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MGTOW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129,815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19612"/>
                  </a:ext>
                </a:extLst>
              </a:tr>
              <a:tr h="71072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58,346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56268"/>
                  </a:ext>
                </a:extLst>
              </a:tr>
              <a:tr h="71072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Fuel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58,590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05215"/>
                  </a:ext>
                </a:extLst>
              </a:tr>
              <a:tr h="710729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Payload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11,500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92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CA8B5B-05CD-D41B-3189-AF93B03421E3}"/>
              </a:ext>
            </a:extLst>
          </p:cNvPr>
          <p:cNvSpPr txBox="1"/>
          <p:nvPr/>
        </p:nvSpPr>
        <p:spPr>
          <a:xfrm>
            <a:off x="6598508" y="1449859"/>
            <a:ext cx="4802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Weight Comparison to Other Aircraft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1A910-36D8-8696-296A-5FB87D1CC6B0}"/>
              </a:ext>
            </a:extLst>
          </p:cNvPr>
          <p:cNvSpPr txBox="1"/>
          <p:nvPr/>
        </p:nvSpPr>
        <p:spPr>
          <a:xfrm>
            <a:off x="1583724" y="1449859"/>
            <a:ext cx="4802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Project Morpheus Weights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DF890-8D59-4156-9086-9F45D906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8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1412</Words>
  <Application>Microsoft Office PowerPoint</Application>
  <PresentationFormat>Widescreen</PresentationFormat>
  <Paragraphs>327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Roboto</vt:lpstr>
      <vt:lpstr>Times New Roman</vt:lpstr>
      <vt:lpstr>Office Theme</vt:lpstr>
      <vt:lpstr>Project Morpheus: Supersonic Transport Jet Design</vt:lpstr>
      <vt:lpstr>Mission Overview</vt:lpstr>
      <vt:lpstr>Requirements</vt:lpstr>
      <vt:lpstr>Mission Profile</vt:lpstr>
      <vt:lpstr>Market Analysis</vt:lpstr>
      <vt:lpstr>Configuration Selection</vt:lpstr>
      <vt:lpstr>Design Overview</vt:lpstr>
      <vt:lpstr>Aircraft Size Comparison</vt:lpstr>
      <vt:lpstr>Vehicle Weights</vt:lpstr>
      <vt:lpstr>Constraint Sizing</vt:lpstr>
      <vt:lpstr>Component Estimated Weights and Inertia</vt:lpstr>
      <vt:lpstr>CG Excursion</vt:lpstr>
      <vt:lpstr>Airfoil Selection</vt:lpstr>
      <vt:lpstr>Wing Design</vt:lpstr>
      <vt:lpstr>Wing Design continued</vt:lpstr>
      <vt:lpstr>Drag Polar</vt:lpstr>
      <vt:lpstr>V-n Diagram</vt:lpstr>
      <vt:lpstr>Structural Layout and Materials</vt:lpstr>
      <vt:lpstr>Cabin Configuration</vt:lpstr>
      <vt:lpstr>Cabin Configuration, cont’d.</vt:lpstr>
      <vt:lpstr>Cost Estimate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Alec Liberman</cp:lastModifiedBy>
  <cp:revision>1</cp:revision>
  <dcterms:created xsi:type="dcterms:W3CDTF">2022-04-07T03:36:45Z</dcterms:created>
  <dcterms:modified xsi:type="dcterms:W3CDTF">2022-04-21T18:35:28Z</dcterms:modified>
</cp:coreProperties>
</file>