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8" r:id="rId4"/>
    <p:sldId id="267" r:id="rId5"/>
    <p:sldId id="274" r:id="rId6"/>
    <p:sldId id="275" r:id="rId7"/>
    <p:sldId id="284" r:id="rId8"/>
    <p:sldId id="276" r:id="rId9"/>
    <p:sldId id="26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4FCF2-7800-4489-87BD-3F72E7F1169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CDF8-2561-440C-B16C-0F77FF7E6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week: Do it from 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CDF8-2561-440C-B16C-0F77FF7E6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Convince my audience that the simulation that I did reflects real-life phenomenon</a:t>
            </a:r>
          </a:p>
          <a:p>
            <a:r>
              <a:rPr lang="en-US" dirty="0"/>
              <a:t>Justify my choices for mesh dimensions and time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CDF8-2561-440C-B16C-0F77FF7E63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Results: What is physically happening, have an educated hypothesis of what’s probably going to happen. Describe what physical phenomena is showing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CDF8-2561-440C-B16C-0F77FF7E6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71AC-37F7-48D0-B019-49FC80062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Shock wave interaction with abrupt area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52EE7-A689-4941-971D-AA00FFE96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Qiu</a:t>
            </a:r>
          </a:p>
          <a:p>
            <a:r>
              <a:rPr lang="en-US" dirty="0"/>
              <a:t>17 March 2022</a:t>
            </a:r>
          </a:p>
          <a:p>
            <a:r>
              <a:rPr lang="en-US" dirty="0"/>
              <a:t>Prepared for ben t. </a:t>
            </a:r>
            <a:r>
              <a:rPr lang="en-US" dirty="0" err="1"/>
              <a:t>zinn</a:t>
            </a:r>
            <a:r>
              <a:rPr lang="en-US" dirty="0"/>
              <a:t> combustion laboratory</a:t>
            </a:r>
          </a:p>
        </p:txBody>
      </p:sp>
    </p:spTree>
    <p:extLst>
      <p:ext uri="{BB962C8B-B14F-4D97-AF65-F5344CB8AC3E}">
        <p14:creationId xmlns:p14="http://schemas.microsoft.com/office/powerpoint/2010/main" val="313094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6D1C-9A7E-42E9-BC8C-65397C89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4A99-30C1-49ED-82E2-209FBEDB6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57D3A-2EF6-4643-9AE4-D7FCF4CB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8" y="987567"/>
            <a:ext cx="6743005" cy="48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0AEC-4EDF-4E32-9088-1F8BC3E3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1C0298-02E8-4DA6-A432-4024B1E94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3188" y="2065867"/>
            <a:ext cx="3420959" cy="4041340"/>
          </a:xfr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0CC1CE4-8005-4F77-9387-498DBECD395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49767772"/>
              </p:ext>
            </p:extLst>
          </p:nvPr>
        </p:nvGraphicFramePr>
        <p:xfrm>
          <a:off x="5751513" y="2180357"/>
          <a:ext cx="5334303" cy="392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737">
                  <a:extLst>
                    <a:ext uri="{9D8B030D-6E8A-4147-A177-3AD203B41FA5}">
                      <a16:colId xmlns:a16="http://schemas.microsoft.com/office/drawing/2014/main" val="2853572126"/>
                    </a:ext>
                  </a:extLst>
                </a:gridCol>
                <a:gridCol w="2718566">
                  <a:extLst>
                    <a:ext uri="{9D8B030D-6E8A-4147-A177-3AD203B41FA5}">
                      <a16:colId xmlns:a16="http://schemas.microsoft.com/office/drawing/2014/main" val="4061927601"/>
                    </a:ext>
                  </a:extLst>
                </a:gridCol>
              </a:tblGrid>
              <a:tr h="654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 Mach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Pressure 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53603"/>
                  </a:ext>
                </a:extLst>
              </a:tr>
              <a:tr h="654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303821"/>
                  </a:ext>
                </a:extLst>
              </a:tr>
              <a:tr h="654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4928"/>
                  </a:ext>
                </a:extLst>
              </a:tr>
              <a:tr h="654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186"/>
                  </a:ext>
                </a:extLst>
              </a:tr>
              <a:tr h="654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42952"/>
                  </a:ext>
                </a:extLst>
              </a:tr>
              <a:tr h="654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6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55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C4CA-8409-4D13-9C93-9BB0123E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0A3EA-B044-4D1B-BEE2-E801DE1D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22" y="1808144"/>
            <a:ext cx="9038556" cy="46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4763-27E8-44F7-BD97-BF8234C3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9533-B0B9-4536-830D-AA048B870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1375"/>
            <a:ext cx="10131425" cy="25429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Assumptions:</a:t>
            </a:r>
          </a:p>
          <a:p>
            <a:r>
              <a:rPr lang="en-US" sz="2400" dirty="0"/>
              <a:t>Dimensionality: the problem is described in two dimensions.</a:t>
            </a:r>
          </a:p>
          <a:p>
            <a:r>
              <a:rPr lang="en-US" sz="2400" dirty="0"/>
              <a:t>Perfect gas equations of state.</a:t>
            </a:r>
          </a:p>
          <a:p>
            <a:r>
              <a:rPr lang="en-US" sz="2400" dirty="0"/>
              <a:t>Negligible viscosity along the tube (geometry): neglect viscous terms in the simulation.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56DDC-8119-4A5B-8C07-EA179669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58" y="4051887"/>
            <a:ext cx="9048483" cy="25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0B07-2FDC-4B67-8AFE-BC6C045F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set-up: specific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F02D2-2A3C-4B4B-9D1B-BDB1CA9E2EBF}"/>
              </a:ext>
            </a:extLst>
          </p:cNvPr>
          <p:cNvSpPr/>
          <p:nvPr/>
        </p:nvSpPr>
        <p:spPr>
          <a:xfrm>
            <a:off x="357028" y="3123343"/>
            <a:ext cx="5476126" cy="10479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6291D-922B-479B-9E45-E133E67CF1C7}"/>
              </a:ext>
            </a:extLst>
          </p:cNvPr>
          <p:cNvSpPr/>
          <p:nvPr/>
        </p:nvSpPr>
        <p:spPr>
          <a:xfrm>
            <a:off x="5833154" y="2594604"/>
            <a:ext cx="5476126" cy="21054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E202B4-A6F2-4F2B-8162-C2DDFCB9C507}"/>
              </a:ext>
            </a:extLst>
          </p:cNvPr>
          <p:cNvCxnSpPr/>
          <p:nvPr/>
        </p:nvCxnSpPr>
        <p:spPr>
          <a:xfrm>
            <a:off x="357028" y="2753474"/>
            <a:ext cx="5242388" cy="0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920D47-A371-4A31-A76D-F2B41CB4315F}"/>
              </a:ext>
            </a:extLst>
          </p:cNvPr>
          <p:cNvCxnSpPr/>
          <p:nvPr/>
        </p:nvCxnSpPr>
        <p:spPr>
          <a:xfrm>
            <a:off x="5833154" y="2361344"/>
            <a:ext cx="5242388" cy="0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E9C86-8B63-4BEE-9F10-B66629243083}"/>
              </a:ext>
            </a:extLst>
          </p:cNvPr>
          <p:cNvCxnSpPr>
            <a:cxnSpLocks/>
          </p:cNvCxnSpPr>
          <p:nvPr/>
        </p:nvCxnSpPr>
        <p:spPr>
          <a:xfrm flipV="1">
            <a:off x="201202" y="2948683"/>
            <a:ext cx="0" cy="1222624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7B9E5A-7833-4048-AD7E-E7CFADDBF53C}"/>
              </a:ext>
            </a:extLst>
          </p:cNvPr>
          <p:cNvCxnSpPr>
            <a:cxnSpLocks/>
          </p:cNvCxnSpPr>
          <p:nvPr/>
        </p:nvCxnSpPr>
        <p:spPr>
          <a:xfrm flipV="1">
            <a:off x="11459966" y="2594604"/>
            <a:ext cx="0" cy="2105441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B18BB-969C-490D-A422-05ABC6D2CEE6}"/>
              </a:ext>
            </a:extLst>
          </p:cNvPr>
          <p:cNvSpPr txBox="1"/>
          <p:nvPr/>
        </p:nvSpPr>
        <p:spPr>
          <a:xfrm>
            <a:off x="11459966" y="3375329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ECCE2-8823-49C6-94F2-196DD9A7E073}"/>
              </a:ext>
            </a:extLst>
          </p:cNvPr>
          <p:cNvSpPr txBox="1"/>
          <p:nvPr/>
        </p:nvSpPr>
        <p:spPr>
          <a:xfrm>
            <a:off x="7694060" y="1941547"/>
            <a:ext cx="15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AB9F5-D1EF-4BCA-B70D-A1AE0782B08D}"/>
              </a:ext>
            </a:extLst>
          </p:cNvPr>
          <p:cNvSpPr txBox="1"/>
          <p:nvPr/>
        </p:nvSpPr>
        <p:spPr>
          <a:xfrm>
            <a:off x="2192679" y="2251069"/>
            <a:ext cx="15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9201A-5204-40B0-8313-12AB358F0E84}"/>
              </a:ext>
            </a:extLst>
          </p:cNvPr>
          <p:cNvSpPr txBox="1"/>
          <p:nvPr/>
        </p:nvSpPr>
        <p:spPr>
          <a:xfrm>
            <a:off x="297735" y="3375329"/>
            <a:ext cx="11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9988E8-2DF5-4690-8AA4-239A5FF8B53E}"/>
              </a:ext>
            </a:extLst>
          </p:cNvPr>
          <p:cNvSpPr/>
          <p:nvPr/>
        </p:nvSpPr>
        <p:spPr>
          <a:xfrm>
            <a:off x="3071975" y="3123343"/>
            <a:ext cx="2761178" cy="10479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554545-AAD1-4A37-AD3E-678BEF11AD18}"/>
              </a:ext>
            </a:extLst>
          </p:cNvPr>
          <p:cNvSpPr txBox="1"/>
          <p:nvPr/>
        </p:nvSpPr>
        <p:spPr>
          <a:xfrm>
            <a:off x="357028" y="4933305"/>
            <a:ext cx="4579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P(light blue) = Driver</a:t>
            </a:r>
          </a:p>
          <a:p>
            <a:r>
              <a:rPr lang="en-US" dirty="0"/>
              <a:t>P(middle blue) = Driven</a:t>
            </a:r>
          </a:p>
          <a:p>
            <a:r>
              <a:rPr lang="en-US" dirty="0"/>
              <a:t>P(dark blue) = Downstream</a:t>
            </a:r>
          </a:p>
        </p:txBody>
      </p:sp>
    </p:spTree>
    <p:extLst>
      <p:ext uri="{BB962C8B-B14F-4D97-AF65-F5344CB8AC3E}">
        <p14:creationId xmlns:p14="http://schemas.microsoft.com/office/powerpoint/2010/main" val="160126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CF5B-294F-44C8-A987-2E57488D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Experimental set-up: Mesh SIZING &amp;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1D06-3214-41A0-9EF9-D56520E0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Left side is shock tube from previous experiment: same mesh sizing was used (1mm divisions in both dimensions)</a:t>
            </a:r>
          </a:p>
          <a:p>
            <a:endParaRPr lang="en-US" dirty="0"/>
          </a:p>
        </p:txBody>
      </p:sp>
      <p:pic>
        <p:nvPicPr>
          <p:cNvPr id="6" name="Picture 5" descr="A plane flying over a building&#10;&#10;Description automatically generated with low confidence">
            <a:extLst>
              <a:ext uri="{FF2B5EF4-FFF2-40B4-BE49-F238E27FC236}">
                <a16:creationId xmlns:a16="http://schemas.microsoft.com/office/drawing/2014/main" id="{2962CDA2-E073-42AD-B7BA-EBD41067CA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59" r="29874" b="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28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AADA-2118-4361-8144-38A99431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87395-0575-4D38-941D-D15776B56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088" y="2276688"/>
            <a:ext cx="9487823" cy="3723419"/>
          </a:xfrm>
        </p:spPr>
      </p:pic>
    </p:spTree>
    <p:extLst>
      <p:ext uri="{BB962C8B-B14F-4D97-AF65-F5344CB8AC3E}">
        <p14:creationId xmlns:p14="http://schemas.microsoft.com/office/powerpoint/2010/main" val="257375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4679-51DF-45E4-96CF-4170BAD0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5787-57FD-442D-96A0-0E5D8B382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ntitled" descr="Chart, waterfall chart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1195C8B9-0CE5-4190-A74D-B535EAFDF5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95570" y="1135592"/>
            <a:ext cx="5136390" cy="4579947"/>
          </a:xfrm>
          <a:prstGeom prst="rect">
            <a:avLst/>
          </a:prstGeom>
        </p:spPr>
      </p:pic>
      <p:pic>
        <p:nvPicPr>
          <p:cNvPr id="3" name="untitled1" descr="Chart, waterfall chart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0456E5E4-327F-4EFB-9F2B-6F739F94469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60041" y="1145291"/>
            <a:ext cx="5130041" cy="45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08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{E7B07C88-6DED-4E25-90FD-02F498604104}tf03457452</Template>
  <TotalTime>762</TotalTime>
  <Words>193</Words>
  <Application>Microsoft Office PowerPoint</Application>
  <PresentationFormat>Widescreen</PresentationFormat>
  <Paragraphs>43</Paragraphs>
  <Slides>11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Shock wave interaction with abrupt area changes</vt:lpstr>
      <vt:lpstr>BACKGROUND</vt:lpstr>
      <vt:lpstr>CONT.</vt:lpstr>
      <vt:lpstr>Experimental set-up</vt:lpstr>
      <vt:lpstr>Experimental set-up: specific geometry</vt:lpstr>
      <vt:lpstr>Experimental set-up: Mesh SIZING &amp; JUSTIFICATION</vt:lpstr>
      <vt:lpstr>Time-step</vt:lpstr>
      <vt:lpstr>Results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Shock tube analysis on fluent</dc:title>
  <dc:creator>Eric Qiu</dc:creator>
  <cp:lastModifiedBy>Eric Qiu</cp:lastModifiedBy>
  <cp:revision>23</cp:revision>
  <dcterms:created xsi:type="dcterms:W3CDTF">2022-02-10T10:32:34Z</dcterms:created>
  <dcterms:modified xsi:type="dcterms:W3CDTF">2022-04-05T14:42:57Z</dcterms:modified>
</cp:coreProperties>
</file>