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7F72-E3FC-FE4B-B807-665744DA7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AA6B9-54BF-D4CC-9FD9-D3361D9F8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CAD9E-A6A8-531D-B262-5EC0D85B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4122-B06E-A04B-91C4-8D64D6968FC4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F8EB7-09F8-9559-F425-96EA3B1A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BCE95-80B5-E9A4-6BD6-4206404C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1434-4B91-3040-9175-BF17A0345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6173-916F-68C1-7D60-5B4BB745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69102-080E-9CB5-6042-1924C5689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5308C-3EC5-AA13-6B6A-37E77BD2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4122-B06E-A04B-91C4-8D64D6968FC4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FD2AD-B55F-589A-1F2F-9D8FE6BD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B86A5-BD91-CB0F-13BC-6356D409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1434-4B91-3040-9175-BF17A0345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2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F1B3C-68A6-ACE3-7AC9-8CE9A7A3C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C337E-5802-E7D0-D847-2D3BAFD73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224C8-5D0C-A55E-650C-8D09C4809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4122-B06E-A04B-91C4-8D64D6968FC4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AE50E-47CE-AF87-6634-D44AC532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668A9-5408-446B-7A7C-01B0878F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1434-4B91-3040-9175-BF17A0345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1EC5-79C9-4ECA-23FF-6B48085D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450B0-B1B7-6A4A-3031-1E5455A77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12B4A-1450-A4F6-47E3-CCA6DE56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4122-B06E-A04B-91C4-8D64D6968FC4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52DEC-B1AA-A254-C892-8E63C823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BFF93-D331-28C8-6BCC-8AE2DEF3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1434-4B91-3040-9175-BF17A0345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8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0C58-F691-F412-0A3C-78123E9A1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C26E7-6288-21CD-7F8A-3988EB150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C6DC0-FC85-C3DC-6C11-C03C9900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4122-B06E-A04B-91C4-8D64D6968FC4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338EF-B709-5052-35E9-57C2F032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84584-EA5C-3D43-3ECE-D6588987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1434-4B91-3040-9175-BF17A0345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5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7ED6C-D540-0694-9048-2C9FB9F2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BFBD4-84B3-81E2-49A9-3749F6691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807B4-6B2C-A470-6E33-517AF6427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683C0-AC12-5BFA-9F6C-D1C13E735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4122-B06E-A04B-91C4-8D64D6968FC4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B3D24-74D4-8862-C43F-F5069348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F6446-985E-C549-DBB2-19C68D37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1434-4B91-3040-9175-BF17A0345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1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B837-7E78-52C9-521F-61309361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4A391-1572-7C9F-A86A-D7C6A9CFF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F9662-422B-1C18-2A37-3CB87361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7F796E-FA7D-9805-2F1A-9FCB549BF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1E19F-38F9-C452-81C6-745127470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A8F65-5734-7AA7-15C7-EA0C6BF9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4122-B06E-A04B-91C4-8D64D6968FC4}" type="datetimeFigureOut">
              <a:rPr lang="en-US" smtClean="0"/>
              <a:t>6/7/22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B9428-5316-5322-B565-3BBFB3B6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5E5BA-82B9-2070-969E-A71C3C451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1434-4B91-3040-9175-BF17A0345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8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973B-ED92-F0FF-6AAA-5F087DC6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F97B8F-36C3-2A9E-1BD6-F39CF7A2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4122-B06E-A04B-91C4-8D64D6968FC4}" type="datetimeFigureOut">
              <a:rPr lang="en-US" smtClean="0"/>
              <a:t>6/7/22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ACD38-B22A-AC5F-09AD-5661F063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74C4F-0249-37CE-6638-430E573C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1434-4B91-3040-9175-BF17A0345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347B2-00F0-F882-2B36-D5D2CA13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4122-B06E-A04B-91C4-8D64D6968FC4}" type="datetimeFigureOut">
              <a:rPr lang="en-US" smtClean="0"/>
              <a:t>6/7/22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1B7479-22CF-88F9-D862-ABA82F96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7D8AC-CD1B-B851-A773-8F89C514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1434-4B91-3040-9175-BF17A0345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CDAC-C332-B42F-5126-64415E1A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1A22E-9B85-16A3-C80B-C41F2C6F8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82BF6-9B2D-96A1-268F-CAF2D4410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701B6-F802-EC98-DF07-56370A05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4122-B06E-A04B-91C4-8D64D6968FC4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E5BF3-5CBF-77F5-38C5-7B89F95F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4CD88-3868-4F6D-9AFF-86657401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1434-4B91-3040-9175-BF17A0345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0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D8871-812C-3E26-1D80-7EABC2EDD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559CC-58CB-DADF-C8E1-AAC6D2306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D2483-DDB6-9835-F002-5DA20019B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3D6BB-F64A-93A4-5C64-B3617BBE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4122-B06E-A04B-91C4-8D64D6968FC4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74B10-6AA8-5C14-C53A-15556AEB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7F181-553E-6BE2-36AD-D838D345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1434-4B91-3040-9175-BF17A0345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84F15D-E9E0-3DC8-EE48-FFAAA009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9D65D-4C0D-3343-FE83-CBDCAB123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99C6D-DD64-4D46-AD70-355D84772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74122-B06E-A04B-91C4-8D64D6968FC4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FEB0D-E37B-1847-EFE3-93DBC6C2A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36481-BFF4-7DEB-6FF4-158140C3D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51434-4B91-3040-9175-BF17A0345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6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E057B-0E7E-5BF0-7510-12C4600B5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39" y="3850331"/>
            <a:ext cx="2570994" cy="790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51B7E2-DD33-8BBF-50A1-4E03EB48D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88" y="113792"/>
            <a:ext cx="1758932" cy="17589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FF9682-F317-1B00-81A6-7C8908307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462" y="557291"/>
            <a:ext cx="3526695" cy="10654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236962-E7B6-7ECE-2161-023A303C8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527" y="488524"/>
            <a:ext cx="2531108" cy="1384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031713-4E21-C581-ABE4-12D1627867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649" y="5389511"/>
            <a:ext cx="2433944" cy="12287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3E709D-AF98-688C-8952-E612133313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4665" y="3354433"/>
            <a:ext cx="2166929" cy="18128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13A911-9E2F-455D-B05C-64CDE26553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1136" y="2191132"/>
            <a:ext cx="1982767" cy="11251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38AB469-4A2C-D6EA-82E8-7092AFEA51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9718" y="2030579"/>
            <a:ext cx="2360877" cy="10741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61BC42D-08C2-0A88-A1A7-2DB6D947F5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65593" y="3472421"/>
            <a:ext cx="2864564" cy="1694867"/>
          </a:xfrm>
          <a:prstGeom prst="rect">
            <a:avLst/>
          </a:prstGeom>
        </p:spPr>
      </p:pic>
      <p:pic>
        <p:nvPicPr>
          <p:cNvPr id="1026" name="Picture 2" descr="Approved Signatures | University Communications | University of Miami">
            <a:extLst>
              <a:ext uri="{FF2B5EF4-FFF2-40B4-BE49-F238E27FC236}">
                <a16:creationId xmlns:a16="http://schemas.microsoft.com/office/drawing/2014/main" id="{7DAB695C-9CF2-9D0C-5DF3-04BBEF435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075" y="2285289"/>
            <a:ext cx="2612006" cy="6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AA AOML Logo - ANGARI Foundation">
            <a:extLst>
              <a:ext uri="{FF2B5EF4-FFF2-40B4-BE49-F238E27FC236}">
                <a16:creationId xmlns:a16="http://schemas.microsoft.com/office/drawing/2014/main" id="{E5EDB943-6910-3166-865B-7B6FEE504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456" y="96350"/>
            <a:ext cx="2175576" cy="216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DDCFD19-8E43-1DF2-4E3C-93C0A9AEC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000" y="3472422"/>
            <a:ext cx="1694867" cy="169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arine Life 2030">
            <a:extLst>
              <a:ext uri="{FF2B5EF4-FFF2-40B4-BE49-F238E27FC236}">
                <a16:creationId xmlns:a16="http://schemas.microsoft.com/office/drawing/2014/main" id="{CDD4FFF6-A45D-98B3-AACD-9F208B84A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506" y="4417308"/>
            <a:ext cx="3215166" cy="321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Marine Life 2030">
            <a:extLst>
              <a:ext uri="{FF2B5EF4-FFF2-40B4-BE49-F238E27FC236}">
                <a16:creationId xmlns:a16="http://schemas.microsoft.com/office/drawing/2014/main" id="{4D525884-CC67-3CE9-FDEA-8A5EFEB56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452" y="4844141"/>
            <a:ext cx="2162629" cy="216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92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Montes, Enrique</dc:creator>
  <cp:lastModifiedBy>Montes, Enrique</cp:lastModifiedBy>
  <cp:revision>2</cp:revision>
  <dcterms:created xsi:type="dcterms:W3CDTF">2022-06-07T13:40:05Z</dcterms:created>
  <dcterms:modified xsi:type="dcterms:W3CDTF">2022-06-07T19:18:44Z</dcterms:modified>
</cp:coreProperties>
</file>