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79" y="2711210"/>
            <a:ext cx="3273414" cy="16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roMarine logo | Euromarine Network">
            <a:extLst>
              <a:ext uri="{FF2B5EF4-FFF2-40B4-BE49-F238E27FC236}">
                <a16:creationId xmlns:a16="http://schemas.microsoft.com/office/drawing/2014/main" id="{8B22D344-E43F-4211-B025-765F62C9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05" y="2711210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Enrique</cp:lastModifiedBy>
  <cp:revision>2</cp:revision>
  <dcterms:created xsi:type="dcterms:W3CDTF">2021-06-04T20:26:50Z</dcterms:created>
  <dcterms:modified xsi:type="dcterms:W3CDTF">2021-06-04T20:33:52Z</dcterms:modified>
</cp:coreProperties>
</file>