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03" y="589881"/>
            <a:ext cx="2424594" cy="12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2" y="305293"/>
            <a:ext cx="1735720" cy="1735720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486" y="2585099"/>
            <a:ext cx="4221916" cy="21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6" y="4959544"/>
            <a:ext cx="1780638" cy="17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1" y="2661939"/>
            <a:ext cx="2013844" cy="20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D87A23-0C31-C76D-4ABE-5D51888F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64" y="329636"/>
            <a:ext cx="2424594" cy="17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45" y="5428478"/>
            <a:ext cx="5550642" cy="95558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163CB0F-BBEA-C17F-113D-2D8871393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87" y="358827"/>
            <a:ext cx="4213513" cy="145597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BFA0F11-8252-C24E-4C2E-2E3B28EB6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30" y="2661939"/>
            <a:ext cx="4815255" cy="193481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5404B2A-7190-02E0-89D5-F8CC0FC26F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93" y="2032495"/>
            <a:ext cx="3015160" cy="30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Montes, Enrique</cp:lastModifiedBy>
  <cp:revision>6</cp:revision>
  <dcterms:created xsi:type="dcterms:W3CDTF">2021-06-04T20:26:50Z</dcterms:created>
  <dcterms:modified xsi:type="dcterms:W3CDTF">2023-03-16T23:53:55Z</dcterms:modified>
</cp:coreProperties>
</file>