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4EAC-DD14-41D3-B21F-5FCFC63B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143FC-1FC4-42EF-8B7C-FBB75A2E7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435F-43ED-4280-A768-03BDF923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4546-CA20-485F-8611-32DB3F8F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BB32-097B-4663-AD8B-E14B1F6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F0D9-3096-4444-8732-A9DEC28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527A-F1CD-45E0-9AFC-0CCF98521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BEC1-2FA4-47F5-8751-02F118CF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5EAF-6958-403D-84A1-13CB6395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C500-BD3B-474C-9BC2-E7EFC8CF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F4F02-2D65-45C5-A1AF-958D31A6C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B40D-5A5E-4940-B279-715D3B0F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C519-43C9-43B9-9657-B8B1077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3194-1E0C-4FE4-BB43-C41A170B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E0AD-856C-4BAB-8ACA-A93B70A5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C848-629B-478B-A0CB-BBCD13C5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84FB-3803-43BF-8BF0-7B096805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A681-276C-48C6-A9BD-5259CF88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B86D-FF10-4660-901A-CFE5349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3DB6-394E-40BD-B0DC-4A6A2620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E1F-2091-4357-B68B-3B212583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62E9-89DB-4203-B1F2-45A0FA56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3660-4136-43E0-8F25-4F174CA9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4723-3843-4509-885A-7A3E112E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4773-0503-4EA9-BB85-F9A2C841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2FF9-FFFE-4374-8A0A-0F8B8593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2082-178C-4A2F-A7E1-2CA90888A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C75-F1EE-467C-8950-58B63AB2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E7A8-E5C9-4986-98A5-75C88015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AB376-8E5B-46B2-8CA5-CB36C71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E0D8-AD38-43EB-B378-645811F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D77F-AE59-4DAF-A5E6-0F664A80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CDF9-4400-4E92-94FB-B781FBE1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6C2E-9FEB-469A-997A-9E19D0A0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C8701-C3BD-43F2-862E-10D558A2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7063F-BEBA-41A0-B25C-B7A7CB1C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E11C1-1AA5-4B3C-8029-F191DF3A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EDB-B3A0-4E5E-8ECF-3BB0C16F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55CDE-9FE7-4CF8-BF8E-D466D07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AC53-BD56-4DA1-911D-360BE07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0380D-88A8-4C4A-AEFE-9791A89B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FC71-F98E-4399-95E8-384F094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3C0BF-D8EE-4A97-84D5-83186315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F367-B935-4D20-BB4A-A6F7ECA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357F2-241D-4AE3-B265-C1A19273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76AC-9D64-4AB5-8D62-1618059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C158-71FE-4610-966E-602E877F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864C-7EE7-47DC-996F-F4CDD3DC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1D711-BF0D-4277-A1A5-BB4F8373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43F46-1C1F-4AF2-8FD7-635C9A96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4955-4C5E-488B-8570-39B1345C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F295-37DD-489C-B9EC-1F89421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D654-BF6C-415D-951F-D5F9F5A4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65512-18AB-4699-8707-701E7C2E2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FDE0F-11EA-4616-AF31-AB6E83EE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775FB-5346-455A-9EB8-38B0108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63A0-DFE0-48D3-907D-5072E441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9498-4658-4874-96AC-0930A9A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960C2-6C51-4757-80C8-A5513DE8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5F2B-105C-442A-8D70-C2322EEC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E5E8-097A-4BC2-87E0-D39D6F0F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6440-9115-4EE4-965B-1779DBC76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9B86-D677-4416-932A-9304742E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BON – Marine Biodiversity Observation Network – GEO BON">
            <a:extLst>
              <a:ext uri="{FF2B5EF4-FFF2-40B4-BE49-F238E27FC236}">
                <a16:creationId xmlns:a16="http://schemas.microsoft.com/office/drawing/2014/main" id="{1C0B6C25-0CC2-45F7-9FBB-1CDDAEBB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03" y="589881"/>
            <a:ext cx="2424594" cy="12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5E0FDF-2602-3D8B-2E69-51EADCEE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2" y="305293"/>
            <a:ext cx="1735720" cy="1735720"/>
          </a:xfrm>
          <a:prstGeom prst="rect">
            <a:avLst/>
          </a:prstGeom>
        </p:spPr>
      </p:pic>
      <p:pic>
        <p:nvPicPr>
          <p:cNvPr id="4" name="Picture 2" descr="Symbols of NASA | NASA">
            <a:extLst>
              <a:ext uri="{FF2B5EF4-FFF2-40B4-BE49-F238E27FC236}">
                <a16:creationId xmlns:a16="http://schemas.microsoft.com/office/drawing/2014/main" id="{61BE8ABC-F901-D551-912E-35BE7045C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2377"/>
            <a:ext cx="4221916" cy="21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2BC988-ADD3-0575-DED0-C9E55ED0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6" y="4959544"/>
            <a:ext cx="1780638" cy="178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AA AOML Logo - ANGARI Foundation">
            <a:extLst>
              <a:ext uri="{FF2B5EF4-FFF2-40B4-BE49-F238E27FC236}">
                <a16:creationId xmlns:a16="http://schemas.microsoft.com/office/drawing/2014/main" id="{0450E7BE-AE1F-F24B-5CA7-17043F70F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865" y="2784357"/>
            <a:ext cx="2013844" cy="200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7D87A23-0C31-C76D-4ABE-5D51888F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64" y="329636"/>
            <a:ext cx="2424594" cy="174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5A52A-312B-E8B9-E52A-F411EDFD0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45" y="5428478"/>
            <a:ext cx="5550642" cy="955583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163CB0F-BBEA-C17F-113D-2D88713930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534" y="560691"/>
            <a:ext cx="3544854" cy="1224924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BFA0F11-8252-C24E-4C2E-2E3B28EB6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72" y="2784357"/>
            <a:ext cx="4815255" cy="19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4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</dc:creator>
  <cp:lastModifiedBy>Montes, Enrique</cp:lastModifiedBy>
  <cp:revision>5</cp:revision>
  <dcterms:created xsi:type="dcterms:W3CDTF">2021-06-04T20:26:50Z</dcterms:created>
  <dcterms:modified xsi:type="dcterms:W3CDTF">2023-03-16T20:35:12Z</dcterms:modified>
</cp:coreProperties>
</file>