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776" y="593831"/>
            <a:ext cx="3118433" cy="157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305292"/>
            <a:ext cx="2232425" cy="2232425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8" y="2785613"/>
            <a:ext cx="5174504" cy="258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81" y="2988037"/>
            <a:ext cx="2182403" cy="21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65" y="2850610"/>
            <a:ext cx="2468226" cy="245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D87A23-0C31-C76D-4ABE-5D51888F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22" y="393934"/>
            <a:ext cx="3118432" cy="224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dministración de Parques Nacionales - Wikipedia">
            <a:extLst>
              <a:ext uri="{FF2B5EF4-FFF2-40B4-BE49-F238E27FC236}">
                <a16:creationId xmlns:a16="http://schemas.microsoft.com/office/drawing/2014/main" id="{7C438743-15A0-40F9-9942-894FA0EF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48" y="425181"/>
            <a:ext cx="2182402" cy="218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61" y="5688320"/>
            <a:ext cx="5550642" cy="9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Montes, Enrique</cp:lastModifiedBy>
  <cp:revision>3</cp:revision>
  <dcterms:created xsi:type="dcterms:W3CDTF">2021-06-04T20:26:50Z</dcterms:created>
  <dcterms:modified xsi:type="dcterms:W3CDTF">2023-01-29T16:53:51Z</dcterms:modified>
</cp:coreProperties>
</file>