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89" y="329636"/>
            <a:ext cx="3045702" cy="15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6" y="305293"/>
            <a:ext cx="1989166" cy="1989166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339" y="4816988"/>
            <a:ext cx="4221916" cy="21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53" y="4959543"/>
            <a:ext cx="1780638" cy="17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619" y="2042626"/>
            <a:ext cx="2355897" cy="234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9" y="5572781"/>
            <a:ext cx="5550642" cy="955583"/>
          </a:xfrm>
          <a:prstGeom prst="rect">
            <a:avLst/>
          </a:prstGeom>
        </p:spPr>
      </p:pic>
      <p:pic>
        <p:nvPicPr>
          <p:cNvPr id="10" name="Picture 2" descr="Administración de Parques Nacionales - Wikipedia">
            <a:extLst>
              <a:ext uri="{FF2B5EF4-FFF2-40B4-BE49-F238E27FC236}">
                <a16:creationId xmlns:a16="http://schemas.microsoft.com/office/drawing/2014/main" id="{1F8EF43D-4414-9BB4-8C44-6A02FC51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6" y="2661939"/>
            <a:ext cx="1989165" cy="19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7A858-5E20-372C-D133-14B3AB18BB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36" y="4328631"/>
            <a:ext cx="2655713" cy="776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06588-89F2-EBC9-5549-81D771C09B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09" y="3670477"/>
            <a:ext cx="2989647" cy="1224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E56EF0-BAB5-8D8E-3721-E046A8B9F4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13" y="2506165"/>
            <a:ext cx="2460893" cy="922835"/>
          </a:xfrm>
          <a:prstGeom prst="rect">
            <a:avLst/>
          </a:prstGeom>
        </p:spPr>
      </p:pic>
      <p:pic>
        <p:nvPicPr>
          <p:cNvPr id="1028" name="Picture 4" descr="Organización | IX Jornadas Nacionales de Ciencias del Mar – Ciencia y  Sociedad: integrando saberes en los estudios del Mar">
            <a:extLst>
              <a:ext uri="{FF2B5EF4-FFF2-40B4-BE49-F238E27FC236}">
                <a16:creationId xmlns:a16="http://schemas.microsoft.com/office/drawing/2014/main" id="{DFB2F8E7-83E4-6C5C-77F6-7C9D50BF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92" y="485727"/>
            <a:ext cx="2073935" cy="13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773170E-BD89-7D43-183C-6A70242B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93" y="2050490"/>
            <a:ext cx="1989166" cy="19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25547-5255-3E42-80CE-FC44E5CCB6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38" y="349089"/>
            <a:ext cx="2208947" cy="18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Microsoft Office User</cp:lastModifiedBy>
  <cp:revision>10</cp:revision>
  <dcterms:created xsi:type="dcterms:W3CDTF">2021-06-04T20:26:50Z</dcterms:created>
  <dcterms:modified xsi:type="dcterms:W3CDTF">2023-11-16T15:03:46Z</dcterms:modified>
</cp:coreProperties>
</file>