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4EAC-DD14-41D3-B21F-5FCFC63B7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143FC-1FC4-42EF-8B7C-FBB75A2E7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7435F-43ED-4280-A768-03BDF923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B4546-CA20-485F-8611-32DB3F8F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BBB32-097B-4663-AD8B-E14B1F62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6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F0D9-3096-4444-8732-A9DEC28A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2527A-F1CD-45E0-9AFC-0CCF98521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FBEC1-2FA4-47F5-8751-02F118CF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5EAF-6958-403D-84A1-13CB6395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FC500-BD3B-474C-9BC2-E7EFC8CF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9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0F4F02-2D65-45C5-A1AF-958D31A6C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7B40D-5A5E-4940-B279-715D3B0FB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7C519-43C9-43B9-9657-B8B1077B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53194-1E0C-4FE4-BB43-C41A170B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AE0AD-856C-4BAB-8ACA-A93B70A5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4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C848-629B-478B-A0CB-BBCD13C5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84FB-3803-43BF-8BF0-7B0968059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4A681-276C-48C6-A9BD-5259CF88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B86D-FF10-4660-901A-CFE53498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A3DB6-394E-40BD-B0DC-4A6A2620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7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9E1F-2091-4357-B68B-3B212583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B62E9-89DB-4203-B1F2-45A0FA566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A3660-4136-43E0-8F25-4F174CA9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04723-3843-4509-885A-7A3E112E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4773-0503-4EA9-BB85-F9A2C841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2FF9-FFFE-4374-8A0A-0F8B8593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B2082-178C-4A2F-A7E1-2CA90888A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00C75-F1EE-467C-8950-58B63AB29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DE7A8-E5C9-4986-98A5-75C88015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AB376-8E5B-46B2-8CA5-CB36C710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1E0D8-AD38-43EB-B378-645811FF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5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D77F-AE59-4DAF-A5E6-0F664A80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1CDF9-4400-4E92-94FB-B781FBE1E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16C2E-9FEB-469A-997A-9E19D0A07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7C8701-C3BD-43F2-862E-10D558A26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7063F-BEBA-41A0-B25C-B7A7CB1CE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E11C1-1AA5-4B3C-8029-F191DF3AE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1CEDB-B3A0-4E5E-8ECF-3BB0C16F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55CDE-9FE7-4CF8-BF8E-D466D074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5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AC53-BD56-4DA1-911D-360BE077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0380D-88A8-4C4A-AEFE-9791A89B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BFC71-F98E-4399-95E8-384F094E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3C0BF-D8EE-4A97-84D5-83186315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3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CF367-B935-4D20-BB4A-A6F7ECA6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C357F2-241D-4AE3-B265-C1A19273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A76AC-9D64-4AB5-8D62-16180595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C158-71FE-4610-966E-602E877F1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7864C-7EE7-47DC-996F-F4CDD3DC8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1D711-BF0D-4277-A1A5-BB4F8373C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43F46-1C1F-4AF2-8FD7-635C9A96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A4955-4C5E-488B-8570-39B1345C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9F295-37DD-489C-B9EC-1F89421C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4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D654-BF6C-415D-951F-D5F9F5A4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65512-18AB-4699-8707-701E7C2E2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FDE0F-11EA-4616-AF31-AB6E83EE6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775FB-5346-455A-9EB8-38B0108E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D63A0-DFE0-48D3-907D-5072E441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59498-4658-4874-96AC-0930A9A3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960C2-6C51-4757-80C8-A5513DE8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95F2B-105C-442A-8D70-C2322EECE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AE5E8-097A-4BC2-87E0-D39D6F0F9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1A3BF-02FE-42AD-9563-0DE589E5EF6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D6440-9115-4EE4-965B-1779DBC76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C9B86-D677-4416-932A-9304742E9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4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BON – Marine Biodiversity Observation Network – GEO BON">
            <a:extLst>
              <a:ext uri="{FF2B5EF4-FFF2-40B4-BE49-F238E27FC236}">
                <a16:creationId xmlns:a16="http://schemas.microsoft.com/office/drawing/2014/main" id="{1C0B6C25-0CC2-45F7-9FBB-1CDDAEBB7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789" y="329636"/>
            <a:ext cx="3045702" cy="153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5E0FDF-2602-3D8B-2E69-51EADCEEC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66" y="305293"/>
            <a:ext cx="1989166" cy="1989166"/>
          </a:xfrm>
          <a:prstGeom prst="rect">
            <a:avLst/>
          </a:prstGeom>
        </p:spPr>
      </p:pic>
      <p:pic>
        <p:nvPicPr>
          <p:cNvPr id="4" name="Picture 2" descr="Symbols of NASA | NASA">
            <a:extLst>
              <a:ext uri="{FF2B5EF4-FFF2-40B4-BE49-F238E27FC236}">
                <a16:creationId xmlns:a16="http://schemas.microsoft.com/office/drawing/2014/main" id="{61BE8ABC-F901-D551-912E-35BE7045C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2339" y="4816988"/>
            <a:ext cx="4221916" cy="211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82BC988-ADD3-0575-DED0-C9E55ED00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53" y="4959543"/>
            <a:ext cx="1780638" cy="178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OAA AOML Logo - ANGARI Foundation">
            <a:extLst>
              <a:ext uri="{FF2B5EF4-FFF2-40B4-BE49-F238E27FC236}">
                <a16:creationId xmlns:a16="http://schemas.microsoft.com/office/drawing/2014/main" id="{0450E7BE-AE1F-F24B-5CA7-17043F70F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619" y="2042626"/>
            <a:ext cx="2355897" cy="234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7D87A23-0C31-C76D-4ABE-5D51888F2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564" y="329636"/>
            <a:ext cx="2424594" cy="174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45A52A-312B-E8B9-E52A-F411EDFD0B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679" y="5572781"/>
            <a:ext cx="5550642" cy="955583"/>
          </a:xfrm>
          <a:prstGeom prst="rect">
            <a:avLst/>
          </a:prstGeom>
        </p:spPr>
      </p:pic>
      <p:pic>
        <p:nvPicPr>
          <p:cNvPr id="10" name="Picture 2" descr="Administración de Parques Nacionales - Wikipedia">
            <a:extLst>
              <a:ext uri="{FF2B5EF4-FFF2-40B4-BE49-F238E27FC236}">
                <a16:creationId xmlns:a16="http://schemas.microsoft.com/office/drawing/2014/main" id="{1F8EF43D-4414-9BB4-8C44-6A02FC51F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66" y="2661939"/>
            <a:ext cx="1989165" cy="198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E7A858-5E20-372C-D133-14B3AB18BB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36" y="4328631"/>
            <a:ext cx="2655713" cy="7768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E06588-89F2-EBC9-5549-81D771C09B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309" y="3670477"/>
            <a:ext cx="2989647" cy="12249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E56EF0-BAB5-8D8E-3721-E046A8B9F4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309" y="2348059"/>
            <a:ext cx="2460893" cy="922835"/>
          </a:xfrm>
          <a:prstGeom prst="rect">
            <a:avLst/>
          </a:prstGeom>
        </p:spPr>
      </p:pic>
      <p:pic>
        <p:nvPicPr>
          <p:cNvPr id="1028" name="Picture 4" descr="Organización | IX Jornadas Nacionales de Ciencias del Mar – Ciencia y  Sociedad: integrando saberes en los estudios del Mar">
            <a:extLst>
              <a:ext uri="{FF2B5EF4-FFF2-40B4-BE49-F238E27FC236}">
                <a16:creationId xmlns:a16="http://schemas.microsoft.com/office/drawing/2014/main" id="{DFB2F8E7-83E4-6C5C-77F6-7C9D50BF1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892" y="485727"/>
            <a:ext cx="2073935" cy="138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773170E-BD89-7D43-183C-6A70242BA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793" y="2050490"/>
            <a:ext cx="1989166" cy="198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340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Enrique</dc:creator>
  <cp:lastModifiedBy>Microsoft Office User</cp:lastModifiedBy>
  <cp:revision>9</cp:revision>
  <dcterms:created xsi:type="dcterms:W3CDTF">2021-06-04T20:26:50Z</dcterms:created>
  <dcterms:modified xsi:type="dcterms:W3CDTF">2023-11-15T22:52:31Z</dcterms:modified>
</cp:coreProperties>
</file>