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3" y="589881"/>
            <a:ext cx="2424594" cy="12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6" y="305293"/>
            <a:ext cx="1989166" cy="1989166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339" y="4816988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53" y="4959543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1" y="2661939"/>
            <a:ext cx="2013844" cy="20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64" y="329636"/>
            <a:ext cx="2424594" cy="17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9" y="5572781"/>
            <a:ext cx="5550642" cy="95558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63CB0F-BBEA-C17F-113D-2D8871393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87" y="358827"/>
            <a:ext cx="4213513" cy="1455979"/>
          </a:xfrm>
          <a:prstGeom prst="rect">
            <a:avLst/>
          </a:prstGeom>
        </p:spPr>
      </p:pic>
      <p:pic>
        <p:nvPicPr>
          <p:cNvPr id="10" name="Picture 2" descr="Administración de Parques Nacionales - Wikipedia">
            <a:extLst>
              <a:ext uri="{FF2B5EF4-FFF2-40B4-BE49-F238E27FC236}">
                <a16:creationId xmlns:a16="http://schemas.microsoft.com/office/drawing/2014/main" id="{1F8EF43D-4414-9BB4-8C44-6A02FC51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" y="2661939"/>
            <a:ext cx="1989165" cy="19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7A858-5E20-372C-D133-14B3AB18BB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30" y="2872293"/>
            <a:ext cx="3806481" cy="1113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06588-89F2-EBC9-5549-81D771C09B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09" y="3670477"/>
            <a:ext cx="2989647" cy="122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56EF0-BAB5-8D8E-3721-E046A8B9F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09" y="2348059"/>
            <a:ext cx="2460893" cy="9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Microsoft Office User</cp:lastModifiedBy>
  <cp:revision>8</cp:revision>
  <dcterms:created xsi:type="dcterms:W3CDTF">2021-06-04T20:26:50Z</dcterms:created>
  <dcterms:modified xsi:type="dcterms:W3CDTF">2023-11-14T01:05:05Z</dcterms:modified>
</cp:coreProperties>
</file>