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BON – Marine Biodiversity Observation Network – GEO BON">
            <a:extLst>
              <a:ext uri="{FF2B5EF4-FFF2-40B4-BE49-F238E27FC236}">
                <a16:creationId xmlns:a16="http://schemas.microsoft.com/office/drawing/2014/main" id="{1C0B6C25-0CC2-45F7-9FBB-1CDDAEBB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03" y="589881"/>
            <a:ext cx="2424594" cy="12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5E0FDF-2602-3D8B-2E69-51EADCEE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6" y="305293"/>
            <a:ext cx="1989166" cy="1989166"/>
          </a:xfrm>
          <a:prstGeom prst="rect">
            <a:avLst/>
          </a:prstGeom>
        </p:spPr>
      </p:pic>
      <p:pic>
        <p:nvPicPr>
          <p:cNvPr id="4" name="Picture 2" descr="Symbols of NASA | NASA">
            <a:extLst>
              <a:ext uri="{FF2B5EF4-FFF2-40B4-BE49-F238E27FC236}">
                <a16:creationId xmlns:a16="http://schemas.microsoft.com/office/drawing/2014/main" id="{61BE8ABC-F901-D551-912E-35BE7045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339" y="4816988"/>
            <a:ext cx="4221916" cy="21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2BC988-ADD3-0575-DED0-C9E55ED0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53" y="4959543"/>
            <a:ext cx="1780638" cy="178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AA AOML Logo - ANGARI Foundation">
            <a:extLst>
              <a:ext uri="{FF2B5EF4-FFF2-40B4-BE49-F238E27FC236}">
                <a16:creationId xmlns:a16="http://schemas.microsoft.com/office/drawing/2014/main" id="{0450E7BE-AE1F-F24B-5CA7-17043F70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61" y="2661939"/>
            <a:ext cx="2013844" cy="20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7D87A23-0C31-C76D-4ABE-5D51888F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64" y="329636"/>
            <a:ext cx="2424594" cy="174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A52A-312B-E8B9-E52A-F411EDFD0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9" y="5572781"/>
            <a:ext cx="5550642" cy="95558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163CB0F-BBEA-C17F-113D-2D8871393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87" y="358827"/>
            <a:ext cx="4213513" cy="145597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BFA0F11-8252-C24E-4C2E-2E3B28EB6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30" y="2661939"/>
            <a:ext cx="4815255" cy="1934817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5404B2A-7190-02E0-89D5-F8CC0FC26F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93" y="2032495"/>
            <a:ext cx="3015160" cy="3015160"/>
          </a:xfrm>
          <a:prstGeom prst="rect">
            <a:avLst/>
          </a:prstGeom>
        </p:spPr>
      </p:pic>
      <p:pic>
        <p:nvPicPr>
          <p:cNvPr id="10" name="Picture 2" descr="Administración de Parques Nacionales - Wikipedia">
            <a:extLst>
              <a:ext uri="{FF2B5EF4-FFF2-40B4-BE49-F238E27FC236}">
                <a16:creationId xmlns:a16="http://schemas.microsoft.com/office/drawing/2014/main" id="{1F8EF43D-4414-9BB4-8C44-6A02FC51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6" y="2661939"/>
            <a:ext cx="1989165" cy="19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Montes, Enrique</cp:lastModifiedBy>
  <cp:revision>7</cp:revision>
  <dcterms:created xsi:type="dcterms:W3CDTF">2021-06-04T20:26:50Z</dcterms:created>
  <dcterms:modified xsi:type="dcterms:W3CDTF">2023-03-23T18:05:22Z</dcterms:modified>
</cp:coreProperties>
</file>