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FB9D-4CF1-76B0-8A09-6C4CAB0B9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44A45-1B9F-2C31-B7CE-232B9F24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C383-1856-00A8-AC7C-5562363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5979-4F0F-A1A3-BFC6-26E5861A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1B65-C702-2FFD-0DF4-090AAD2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704C-2A09-3CDB-6B80-D7BFFBB7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337A0-D4B5-741B-1527-261A24F5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3DF6-80FC-4168-B382-EABF87A7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92AE-6CEF-9CD1-D67A-CE1A2DC5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5835-C9C7-B18F-EE8E-194592B2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F99B5-D05B-2110-7293-B75A60D58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16DF-61F1-2433-2C93-6038F25C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651A-F341-AD3D-9CC3-E010D73F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AC2-A966-59A9-5B88-0C077459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505B-3AB6-E93F-8BAD-E2BC879C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F153-61E2-D85E-76C6-58DE75F8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890A-37D0-1D6B-0563-58551AF3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2D5-60B3-F869-11EA-13F6975B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30F0-1FE4-71DE-78B7-3E51C39B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47DE-3089-25EF-2E1C-F2B593FA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1F46-5467-BE96-1A7C-6D10694A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B5BA-2FAF-A324-6C7B-3DE69068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3ECE-1BA0-6271-A283-DC12911B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7021B-81CE-04D5-0C0B-5E7DCA0F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FBBE-071B-8B49-99FC-8BA7F3A0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A69A-5ECF-929D-FF34-F8CF9171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75DB-10DC-41AC-543D-6046A8315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20C5D-FDD8-7883-7193-93027AF8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57A1-3E66-F016-CB89-307917EA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41257-76B5-B432-DBE8-959C0D2E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A7A33-4771-8C20-3DBD-E0CD883F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A9FA-CAE8-A5E1-2B21-718B45EC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EE44B-ACEB-10B1-4E43-AEAECF10E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F2FA0-EDEF-18FA-AC0B-5D974CFE5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3674D-E8A7-C532-4CFD-49F1D3A6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75AC1-8A04-433B-DBE9-AC0D7C690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EF128-F4C0-E6B2-038F-69234A4C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F0A23-F826-4DFC-9F00-1C646EF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28CC1-0985-024F-2AC6-82354946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DB4A-AF53-4212-F68D-21CF4D55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82215-8E33-D02C-DEEA-A8DFD3AC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7D6B4-7916-18BB-2C0D-9744C52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5F4C-3A89-26DF-66EE-BA87C93B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9CD78-58A0-7964-A18F-274AD41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1D199-724B-2CE0-5FCC-813CC08F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8BBA-0BC6-4A5D-DF28-DD9D0FBD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869F-7ACF-8575-67DE-F6D4C700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3A6C-776B-39E7-08A2-26B636A8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1A3AD-8E2C-0390-4A5A-812B88FAA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E0C7E-687A-E016-48F3-BB032990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1C6E-05D8-61FC-2F49-84CEA303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0CF7E-FAFA-F815-2091-54080074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382E-78E4-6883-D507-A78CBD43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9394A-96FF-1BA2-D71F-109748E10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7157-5B24-2B28-239B-475B8054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F1116-D94C-FC29-41C9-034CAD23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0B3F-265D-54F5-A580-C3BA9D87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4A6C-3161-49D8-A6D2-92CC0069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1E1C1-EFC6-FB13-78A6-6EBA8CE6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98DF-5FA0-D3BC-375A-C3111E76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AA99-8387-316C-54EE-3831FDD43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E7EB-1776-A546-9225-253BBC0A7DD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BF28-9F44-59CC-619C-1D24DEE65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238C-21B0-16C7-9E1E-676FA9C61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0C8A-9A0E-3A42-9D72-38EF3330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0B01C9BA-9871-6F47-4D72-CBB363F5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7" y="1109610"/>
            <a:ext cx="4961983" cy="4128814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4711C48-3815-FB19-8BC6-BD03044B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56" y="1109610"/>
            <a:ext cx="5797737" cy="37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Montes, Enrique</dc:creator>
  <cp:lastModifiedBy>Montes, Enrique</cp:lastModifiedBy>
  <cp:revision>1</cp:revision>
  <dcterms:created xsi:type="dcterms:W3CDTF">2023-03-01T00:37:13Z</dcterms:created>
  <dcterms:modified xsi:type="dcterms:W3CDTF">2023-03-01T01:01:08Z</dcterms:modified>
</cp:coreProperties>
</file>