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76" r:id="rId5"/>
    <p:sldId id="277" r:id="rId6"/>
    <p:sldId id="261" r:id="rId7"/>
    <p:sldId id="27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文本框 47"/>
          <p:cNvSpPr txBox="1"/>
          <p:nvPr/>
        </p:nvSpPr>
        <p:spPr>
          <a:xfrm>
            <a:off x="4017010" y="2500630"/>
            <a:ext cx="34366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易券-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交易平台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827020" y="1102360"/>
            <a:ext cx="1042035" cy="464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7889240" y="1102360"/>
            <a:ext cx="1032510" cy="464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642735" y="1102360"/>
            <a:ext cx="1045845" cy="464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5399405" y="1102360"/>
            <a:ext cx="1042035" cy="464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4103370" y="1102360"/>
            <a:ext cx="1062355" cy="464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2236470" y="604520"/>
            <a:ext cx="7439660" cy="118745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236470" y="2160905"/>
            <a:ext cx="7439660" cy="136652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827020" y="2598420"/>
            <a:ext cx="6033135" cy="654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易券</a:t>
            </a:r>
            <a:r>
              <a:rPr lang="zh-CN" altLang="en-US"/>
              <a:t>交易平台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252345" y="3841115"/>
            <a:ext cx="7439660" cy="119824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735580" y="4248150"/>
            <a:ext cx="1440180" cy="5581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区块链平台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464685" y="4241800"/>
            <a:ext cx="1440180" cy="5645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支付平台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249035" y="4241800"/>
            <a:ext cx="1440180" cy="5645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认证平台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8016875" y="4241800"/>
            <a:ext cx="1440180" cy="5645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短信平台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276475" y="633095"/>
            <a:ext cx="159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andorid</a:t>
            </a:r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298700" y="21983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交易平台</a:t>
            </a:r>
            <a:endParaRPr lang="zh-CN"/>
          </a:p>
        </p:txBody>
      </p:sp>
      <p:sp>
        <p:nvSpPr>
          <p:cNvPr id="35" name="文本框 34"/>
          <p:cNvSpPr txBox="1"/>
          <p:nvPr/>
        </p:nvSpPr>
        <p:spPr>
          <a:xfrm>
            <a:off x="2349500" y="386842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第三方服务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38350" y="1518920"/>
            <a:ext cx="509524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6890" y="1795780"/>
            <a:ext cx="1170305" cy="4368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AdminLTE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8350" y="1518920"/>
            <a:ext cx="86614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73880" y="1795780"/>
            <a:ext cx="1170305" cy="4368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Bootstrap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20080" y="1795780"/>
            <a:ext cx="1170305" cy="4368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Jquery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80275" y="1503045"/>
            <a:ext cx="25908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94065" y="1779905"/>
            <a:ext cx="1170305" cy="4368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app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80275" y="1503045"/>
            <a:ext cx="941705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1579245" y="994410"/>
            <a:ext cx="8820785" cy="1625600"/>
          </a:xfrm>
          <a:prstGeom prst="roundRect">
            <a:avLst/>
          </a:prstGeom>
          <a:noFill/>
          <a:ln w="12700" cmpd="sng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14500" y="10236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601470" y="2874010"/>
            <a:ext cx="8820785" cy="1625600"/>
          </a:xfrm>
          <a:prstGeom prst="round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736725" y="29032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843655" y="3482975"/>
            <a:ext cx="1614805" cy="61849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MyBatis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72640" y="3478530"/>
            <a:ext cx="1560195" cy="62357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SpringBoot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65470" y="3483610"/>
            <a:ext cx="1614805" cy="61849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RocketMQ 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16495" y="3486785"/>
            <a:ext cx="1614805" cy="61849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quartz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614170" y="4867910"/>
            <a:ext cx="8820785" cy="1273810"/>
          </a:xfrm>
          <a:prstGeom prst="roundRect">
            <a:avLst/>
          </a:prstGeom>
          <a:noFill/>
          <a:ln w="12700" cmpd="sng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35125" y="49256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818255" y="5391150"/>
            <a:ext cx="1614805" cy="61849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Redis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71040" y="5386705"/>
            <a:ext cx="1560195" cy="62357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MySql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1510030" y="1555750"/>
            <a:ext cx="850265" cy="2087880"/>
          </a:xfrm>
          <a:prstGeom prst="roundRect">
            <a:avLst/>
          </a:prstGeom>
          <a:noFill/>
          <a:ln w="12700" cmpd="sng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nginx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 useBgFill="1">
        <p:nvSpPr>
          <p:cNvPr id="10" name="矩形 9"/>
          <p:cNvSpPr/>
          <p:nvPr/>
        </p:nvSpPr>
        <p:spPr>
          <a:xfrm>
            <a:off x="3366135" y="2394585"/>
            <a:ext cx="1170305" cy="4368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tomcat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276600" y="3898900"/>
            <a:ext cx="6396990" cy="2223770"/>
          </a:xfrm>
          <a:prstGeom prst="roundRect">
            <a:avLst/>
          </a:prstGeom>
          <a:noFill/>
          <a:ln w="12700" cmpd="sng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466330" y="4527550"/>
            <a:ext cx="894715" cy="4597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Redis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12515" y="5233035"/>
            <a:ext cx="907415" cy="3556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MySql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837815" y="1625600"/>
            <a:ext cx="5160645" cy="2005330"/>
          </a:xfrm>
          <a:prstGeom prst="round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66135" y="2962910"/>
            <a:ext cx="1170305" cy="436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tomcat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6560" y="4527550"/>
            <a:ext cx="907415" cy="3556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MySql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4835" y="1886585"/>
            <a:ext cx="1767840" cy="16148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71520" y="1972310"/>
            <a:ext cx="1457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AdminService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 useBgFill="1">
        <p:nvSpPr>
          <p:cNvPr id="13" name="矩形 12"/>
          <p:cNvSpPr/>
          <p:nvPr/>
        </p:nvSpPr>
        <p:spPr>
          <a:xfrm>
            <a:off x="5243830" y="2397760"/>
            <a:ext cx="1170305" cy="4368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tomcat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43830" y="2966085"/>
            <a:ext cx="1170305" cy="436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tomcat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8260" y="1889760"/>
            <a:ext cx="2598420" cy="16148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74945" y="1975485"/>
            <a:ext cx="490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API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362315" y="1685290"/>
            <a:ext cx="711200" cy="1945640"/>
          </a:xfrm>
          <a:prstGeom prst="round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MQ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41790" y="1678940"/>
            <a:ext cx="711200" cy="1945640"/>
          </a:xfrm>
          <a:prstGeom prst="round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Task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03600" y="4226560"/>
            <a:ext cx="2652395" cy="16471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25975" y="5233035"/>
            <a:ext cx="907415" cy="3556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MySql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15735" y="4258310"/>
            <a:ext cx="2652395" cy="16471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31330" y="5233035"/>
            <a:ext cx="894715" cy="4597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Redis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99400" y="5233035"/>
            <a:ext cx="894715" cy="4597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Redis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 useBgFill="1">
        <p:nvSpPr>
          <p:cNvPr id="3" name="矩形 2"/>
          <p:cNvSpPr/>
          <p:nvPr/>
        </p:nvSpPr>
        <p:spPr>
          <a:xfrm>
            <a:off x="6477635" y="2381250"/>
            <a:ext cx="1170305" cy="4368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tomcat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 useBgFill="1">
        <p:nvSpPr>
          <p:cNvPr id="4" name="矩形 3"/>
          <p:cNvSpPr/>
          <p:nvPr/>
        </p:nvSpPr>
        <p:spPr>
          <a:xfrm>
            <a:off x="6497955" y="2962910"/>
            <a:ext cx="1170305" cy="4368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tomcat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324735"/>
            <a:ext cx="11055350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22240" y="3097530"/>
            <a:ext cx="16008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>
                    <a:lumMod val="50000"/>
                  </a:schemeClr>
                </a:solidFill>
              </a:rPr>
              <a:t>谢谢</a:t>
            </a:r>
            <a:r>
              <a:rPr lang="en-US" altLang="zh-CN" sz="480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altLang="zh-CN" sz="4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宽屏</PresentationFormat>
  <Paragraphs>94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Mtime</dc:creator>
  <cp:lastModifiedBy>不冷的冬天</cp:lastModifiedBy>
  <cp:revision>54</cp:revision>
  <dcterms:created xsi:type="dcterms:W3CDTF">2017-10-26T08:09:00Z</dcterms:created>
  <dcterms:modified xsi:type="dcterms:W3CDTF">2019-05-29T00:36:14Z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