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5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28906-8731-442D-B4D6-C3AEDD29DFC1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7352842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3A882-05D1-4FA8-B52E-96C492AC703E}"/>
              </a:ext>
            </a:extLst>
          </p:cNvPr>
          <p:cNvSpPr txBox="1"/>
          <p:nvPr/>
        </p:nvSpPr>
        <p:spPr>
          <a:xfrm>
            <a:off x="3837953" y="523874"/>
            <a:ext cx="14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Graphing tool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28C84B-7BFF-407D-B2E9-7A8E9A997008}"/>
              </a:ext>
            </a:extLst>
          </p:cNvPr>
          <p:cNvSpPr/>
          <p:nvPr/>
        </p:nvSpPr>
        <p:spPr>
          <a:xfrm>
            <a:off x="2971800" y="1202769"/>
            <a:ext cx="5600242" cy="397883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E5CB9-DEAA-4804-8217-7886B92829A9}"/>
              </a:ext>
            </a:extLst>
          </p:cNvPr>
          <p:cNvSpPr/>
          <p:nvPr/>
        </p:nvSpPr>
        <p:spPr>
          <a:xfrm flipH="1">
            <a:off x="1066800" y="990600"/>
            <a:ext cx="1905000" cy="457200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D6AA5-7CE5-452F-A6CD-B3015F3B701F}"/>
              </a:ext>
            </a:extLst>
          </p:cNvPr>
          <p:cNvSpPr txBox="1"/>
          <p:nvPr/>
        </p:nvSpPr>
        <p:spPr>
          <a:xfrm>
            <a:off x="5105400" y="5485160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Plotting pane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B5EA3-BB14-4E0C-9676-B374719CE54B}"/>
              </a:ext>
            </a:extLst>
          </p:cNvPr>
          <p:cNvSpPr txBox="1"/>
          <p:nvPr/>
        </p:nvSpPr>
        <p:spPr>
          <a:xfrm>
            <a:off x="806144" y="5606534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control 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C319D-8042-48A4-BC71-9DFB2BDAAF7B}"/>
              </a:ext>
            </a:extLst>
          </p:cNvPr>
          <p:cNvSpPr txBox="1"/>
          <p:nvPr/>
        </p:nvSpPr>
        <p:spPr>
          <a:xfrm>
            <a:off x="1600200" y="339208"/>
            <a:ext cx="57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9A218E-4D95-4573-875D-DC095C66DA70}"/>
              </a:ext>
            </a:extLst>
          </p:cNvPr>
          <p:cNvCxnSpPr>
            <a:cxnSpLocks/>
          </p:cNvCxnSpPr>
          <p:nvPr/>
        </p:nvCxnSpPr>
        <p:spPr>
          <a:xfrm flipH="1">
            <a:off x="1371600" y="708540"/>
            <a:ext cx="381000" cy="586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8614AE-B2D3-462D-A267-607F0E772A85}"/>
              </a:ext>
            </a:extLst>
          </p:cNvPr>
          <p:cNvCxnSpPr>
            <a:cxnSpLocks/>
          </p:cNvCxnSpPr>
          <p:nvPr/>
        </p:nvCxnSpPr>
        <p:spPr>
          <a:xfrm flipH="1">
            <a:off x="1638300" y="735270"/>
            <a:ext cx="137519" cy="52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5B26DE-FE03-49AF-9E4F-C61DE33BAEA7}"/>
              </a:ext>
            </a:extLst>
          </p:cNvPr>
          <p:cNvCxnSpPr>
            <a:cxnSpLocks/>
          </p:cNvCxnSpPr>
          <p:nvPr/>
        </p:nvCxnSpPr>
        <p:spPr>
          <a:xfrm>
            <a:off x="1828800" y="727055"/>
            <a:ext cx="61319" cy="5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005970-FBCB-4FAE-B2B3-C6B3017FA7BF}"/>
              </a:ext>
            </a:extLst>
          </p:cNvPr>
          <p:cNvSpPr/>
          <p:nvPr/>
        </p:nvSpPr>
        <p:spPr>
          <a:xfrm flipV="1">
            <a:off x="2895600" y="5181600"/>
            <a:ext cx="1371600" cy="445532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E24FC-23B0-4DC8-AAF8-0829DF751AAF}"/>
              </a:ext>
            </a:extLst>
          </p:cNvPr>
          <p:cNvSpPr txBox="1"/>
          <p:nvPr/>
        </p:nvSpPr>
        <p:spPr>
          <a:xfrm>
            <a:off x="2602085" y="5595382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Matlab</a:t>
            </a:r>
            <a:r>
              <a:rPr lang="en-US" dirty="0"/>
              <a:t> like plot</a:t>
            </a:r>
          </a:p>
          <a:p>
            <a:pPr algn="ctr"/>
            <a:r>
              <a:rPr lang="en-US" dirty="0"/>
              <a:t>Control commands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42116"/>
            <a:ext cx="8541634" cy="513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E5733-11DE-4EBA-82E1-C8CDD53E780F}"/>
              </a:ext>
            </a:extLst>
          </p:cNvPr>
          <p:cNvSpPr txBox="1"/>
          <p:nvPr/>
        </p:nvSpPr>
        <p:spPr>
          <a:xfrm>
            <a:off x="1192099" y="621268"/>
            <a:ext cx="695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the Format Tab it is possible to control many of the plot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89E8B-8848-4B62-8D5B-5DE8A3E683D1}"/>
              </a:ext>
            </a:extLst>
          </p:cNvPr>
          <p:cNvSpPr txBox="1"/>
          <p:nvPr/>
        </p:nvSpPr>
        <p:spPr>
          <a:xfrm>
            <a:off x="1981200" y="145745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99A20A-CDB3-4B6E-9E77-D2C0ADF5F6E8}"/>
              </a:ext>
            </a:extLst>
          </p:cNvPr>
          <p:cNvSpPr/>
          <p:nvPr/>
        </p:nvSpPr>
        <p:spPr>
          <a:xfrm>
            <a:off x="527050" y="2971800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922E1-B574-4DBE-8E29-CB58E8C89397}"/>
              </a:ext>
            </a:extLst>
          </p:cNvPr>
          <p:cNvSpPr txBox="1"/>
          <p:nvPr/>
        </p:nvSpPr>
        <p:spPr>
          <a:xfrm>
            <a:off x="152400" y="2862302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91914-BE40-4BE2-9E1E-E81B960B46DE}"/>
              </a:ext>
            </a:extLst>
          </p:cNvPr>
          <p:cNvSpPr txBox="1"/>
          <p:nvPr/>
        </p:nvSpPr>
        <p:spPr>
          <a:xfrm>
            <a:off x="990600" y="60960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E00EC7-01EE-4AA5-A0C5-6A6F8E7E12C3}"/>
              </a:ext>
            </a:extLst>
          </p:cNvPr>
          <p:cNvSpPr/>
          <p:nvPr/>
        </p:nvSpPr>
        <p:spPr>
          <a:xfrm>
            <a:off x="3429000" y="4677940"/>
            <a:ext cx="914400" cy="1189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64480" cy="521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9BE0C-3C4F-4209-94C2-D479E6B2C761}"/>
              </a:ext>
            </a:extLst>
          </p:cNvPr>
          <p:cNvSpPr txBox="1"/>
          <p:nvPr/>
        </p:nvSpPr>
        <p:spPr>
          <a:xfrm>
            <a:off x="1226665" y="381000"/>
            <a:ext cx="6690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Multiple values can be plotted on the same plot Y axis</a:t>
            </a:r>
          </a:p>
          <a:p>
            <a:pPr algn="ctr"/>
            <a:r>
              <a:rPr lang="en-US" dirty="0"/>
              <a:t>Second Y2 axis allows the values with different scales to be compared</a:t>
            </a:r>
          </a:p>
          <a:p>
            <a:pPr algn="ctr"/>
            <a:r>
              <a:rPr lang="en-US" dirty="0"/>
              <a:t>Second X2 axis is also useful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D3ED3-3412-4105-88B7-CBEC69E40914}"/>
              </a:ext>
            </a:extLst>
          </p:cNvPr>
          <p:cNvSpPr/>
          <p:nvPr/>
        </p:nvSpPr>
        <p:spPr>
          <a:xfrm>
            <a:off x="247650" y="2266950"/>
            <a:ext cx="838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280" t="4660" r="4370" b="9905"/>
          <a:stretch/>
        </p:blipFill>
        <p:spPr bwMode="auto">
          <a:xfrm>
            <a:off x="1981200" y="1600200"/>
            <a:ext cx="6934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CA394-5A08-4F86-9720-5F29652AC9EE}"/>
              </a:ext>
            </a:extLst>
          </p:cNvPr>
          <p:cNvSpPr txBox="1"/>
          <p:nvPr/>
        </p:nvSpPr>
        <p:spPr>
          <a:xfrm>
            <a:off x="1943878" y="141356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BB94D-CF9F-404D-9CD2-A87A81961453}"/>
              </a:ext>
            </a:extLst>
          </p:cNvPr>
          <p:cNvSpPr txBox="1"/>
          <p:nvPr/>
        </p:nvSpPr>
        <p:spPr>
          <a:xfrm>
            <a:off x="1902542" y="3040281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DF84-EA15-42C7-B3DD-D1A58E64D634}"/>
              </a:ext>
            </a:extLst>
          </p:cNvPr>
          <p:cNvSpPr txBox="1"/>
          <p:nvPr/>
        </p:nvSpPr>
        <p:spPr>
          <a:xfrm>
            <a:off x="3505200" y="29718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4D291-9944-4F45-8DEE-114D958DE0FC}"/>
              </a:ext>
            </a:extLst>
          </p:cNvPr>
          <p:cNvSpPr txBox="1"/>
          <p:nvPr/>
        </p:nvSpPr>
        <p:spPr>
          <a:xfrm>
            <a:off x="5486400" y="45720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F2410-A3E0-4599-AC1B-6FA729C6A06A}"/>
              </a:ext>
            </a:extLst>
          </p:cNvPr>
          <p:cNvSpPr txBox="1"/>
          <p:nvPr/>
        </p:nvSpPr>
        <p:spPr>
          <a:xfrm>
            <a:off x="2862293" y="398502"/>
            <a:ext cx="414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 Data Log files,  also loads from 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9470F-823A-4927-B3A5-4242D962B318}"/>
              </a:ext>
            </a:extLst>
          </p:cNvPr>
          <p:cNvSpPr txBox="1"/>
          <p:nvPr/>
        </p:nvSpPr>
        <p:spPr>
          <a:xfrm>
            <a:off x="166525" y="2362200"/>
            <a:ext cx="158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List of test files</a:t>
            </a:r>
          </a:p>
          <a:p>
            <a:pPr algn="ctr"/>
            <a:r>
              <a:rPr lang="en-US" dirty="0"/>
              <a:t>loaded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960072-9058-4DCC-9F68-785CE13287E2}"/>
              </a:ext>
            </a:extLst>
          </p:cNvPr>
          <p:cNvCxnSpPr>
            <a:cxnSpLocks/>
          </p:cNvCxnSpPr>
          <p:nvPr/>
        </p:nvCxnSpPr>
        <p:spPr>
          <a:xfrm flipV="1">
            <a:off x="1677957" y="2045732"/>
            <a:ext cx="531843" cy="46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7067550" cy="425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65183-0020-4490-BC5D-A81708850786}"/>
              </a:ext>
            </a:extLst>
          </p:cNvPr>
          <p:cNvSpPr txBox="1"/>
          <p:nvPr/>
        </p:nvSpPr>
        <p:spPr>
          <a:xfrm>
            <a:off x="2862293" y="398502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Selecting  which parameter to use for the X 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589D8-96BC-491D-83E4-C1213EB29CA0}"/>
              </a:ext>
            </a:extLst>
          </p:cNvPr>
          <p:cNvSpPr txBox="1"/>
          <p:nvPr/>
        </p:nvSpPr>
        <p:spPr>
          <a:xfrm>
            <a:off x="1828800" y="17203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75F14-BED7-4907-B4E2-87D7E18D54F2}"/>
              </a:ext>
            </a:extLst>
          </p:cNvPr>
          <p:cNvSpPr txBox="1"/>
          <p:nvPr/>
        </p:nvSpPr>
        <p:spPr>
          <a:xfrm>
            <a:off x="1298514" y="22098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19235-6891-4C01-82F4-E539EF2B20DC}"/>
              </a:ext>
            </a:extLst>
          </p:cNvPr>
          <p:cNvSpPr txBox="1"/>
          <p:nvPr/>
        </p:nvSpPr>
        <p:spPr>
          <a:xfrm>
            <a:off x="-76200" y="4343400"/>
            <a:ext cx="158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select axis</a:t>
            </a:r>
          </a:p>
          <a:p>
            <a:pPr algn="ctr"/>
            <a:r>
              <a:rPr lang="en-US" dirty="0"/>
              <a:t>Limits if needed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B981B-CD2E-48FE-B602-00B0A327E651}"/>
              </a:ext>
            </a:extLst>
          </p:cNvPr>
          <p:cNvCxnSpPr>
            <a:cxnSpLocks/>
          </p:cNvCxnSpPr>
          <p:nvPr/>
        </p:nvCxnSpPr>
        <p:spPr>
          <a:xfrm>
            <a:off x="1298514" y="4800600"/>
            <a:ext cx="758886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05000"/>
            <a:ext cx="645847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FED1F2-C9AB-4468-B1DA-D6F22A1CE503}"/>
              </a:ext>
            </a:extLst>
          </p:cNvPr>
          <p:cNvSpPr txBox="1"/>
          <p:nvPr/>
        </p:nvSpPr>
        <p:spPr>
          <a:xfrm>
            <a:off x="2022735" y="304800"/>
            <a:ext cx="542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Selecting  which parameter to use for the Y axis</a:t>
            </a:r>
          </a:p>
          <a:p>
            <a:pPr algn="ctr"/>
            <a:r>
              <a:rPr lang="en-US" dirty="0"/>
              <a:t>(Multiple parameters may be selected)</a:t>
            </a:r>
          </a:p>
          <a:p>
            <a:pPr algn="ctr"/>
            <a:r>
              <a:rPr lang="en-US" dirty="0"/>
              <a:t>(there is also a Y2 axis, but is not present in this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D7655-4483-4E48-8BC7-30B16D4E1210}"/>
              </a:ext>
            </a:extLst>
          </p:cNvPr>
          <p:cNvSpPr txBox="1"/>
          <p:nvPr/>
        </p:nvSpPr>
        <p:spPr>
          <a:xfrm>
            <a:off x="2819400" y="17203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1995A-53AC-4B08-8508-77D71C439B6B}"/>
              </a:ext>
            </a:extLst>
          </p:cNvPr>
          <p:cNvSpPr txBox="1"/>
          <p:nvPr/>
        </p:nvSpPr>
        <p:spPr>
          <a:xfrm>
            <a:off x="2060514" y="251408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28800"/>
            <a:ext cx="6610350" cy="397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39F86-450E-44A2-9A82-E8A1F06C59F5}"/>
              </a:ext>
            </a:extLst>
          </p:cNvPr>
          <p:cNvSpPr txBox="1"/>
          <p:nvPr/>
        </p:nvSpPr>
        <p:spPr>
          <a:xfrm>
            <a:off x="1953462" y="304800"/>
            <a:ext cx="556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Click the ‘Plot’ button creates a plots showing all the data</a:t>
            </a:r>
          </a:p>
          <a:p>
            <a:pPr algn="ctr"/>
            <a:r>
              <a:rPr lang="en-US" dirty="0"/>
              <a:t>We must filter the data to produce more useful plot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3CE39-5F01-470D-B7FE-06C5C95682AC}"/>
              </a:ext>
            </a:extLst>
          </p:cNvPr>
          <p:cNvSpPr txBox="1"/>
          <p:nvPr/>
        </p:nvSpPr>
        <p:spPr>
          <a:xfrm>
            <a:off x="2133600" y="5774639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709165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324305-7C75-4A95-BC41-FF77FE0F9071}"/>
              </a:ext>
            </a:extLst>
          </p:cNvPr>
          <p:cNvSpPr txBox="1"/>
          <p:nvPr/>
        </p:nvSpPr>
        <p:spPr>
          <a:xfrm>
            <a:off x="2590800" y="18727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A130-67E1-49EC-9135-A7247825CFC9}"/>
              </a:ext>
            </a:extLst>
          </p:cNvPr>
          <p:cNvSpPr txBox="1"/>
          <p:nvPr/>
        </p:nvSpPr>
        <p:spPr>
          <a:xfrm>
            <a:off x="1527114" y="28194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F469E-E14A-4BC5-947A-264AE9E7CC5C}"/>
              </a:ext>
            </a:extLst>
          </p:cNvPr>
          <p:cNvSpPr txBox="1"/>
          <p:nvPr/>
        </p:nvSpPr>
        <p:spPr>
          <a:xfrm>
            <a:off x="1539814" y="34729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CED2F-D1FB-49BB-B55A-67BD0F6EE176}"/>
              </a:ext>
            </a:extLst>
          </p:cNvPr>
          <p:cNvSpPr txBox="1"/>
          <p:nvPr/>
        </p:nvSpPr>
        <p:spPr>
          <a:xfrm>
            <a:off x="1546164" y="4529435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6E663-D133-46F5-B599-9D7D9EB636D3}"/>
              </a:ext>
            </a:extLst>
          </p:cNvPr>
          <p:cNvSpPr txBox="1"/>
          <p:nvPr/>
        </p:nvSpPr>
        <p:spPr>
          <a:xfrm>
            <a:off x="2209800" y="63246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73D0D-BEC3-4CEA-AA80-6C253AFAAF26}"/>
              </a:ext>
            </a:extLst>
          </p:cNvPr>
          <p:cNvSpPr txBox="1"/>
          <p:nvPr/>
        </p:nvSpPr>
        <p:spPr>
          <a:xfrm>
            <a:off x="609600" y="60902"/>
            <a:ext cx="75552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the data</a:t>
            </a:r>
          </a:p>
          <a:p>
            <a:pPr marL="342900" indent="-342900">
              <a:buAutoNum type="arabicParenR"/>
            </a:pPr>
            <a:r>
              <a:rPr lang="en-US" dirty="0"/>
              <a:t>Select Filter Tab</a:t>
            </a:r>
          </a:p>
          <a:p>
            <a:pPr marL="342900" indent="-342900">
              <a:buAutoNum type="arabicParenR"/>
            </a:pPr>
            <a:r>
              <a:rPr lang="en-US" dirty="0"/>
              <a:t>Pick Parameter to be Filtered</a:t>
            </a:r>
          </a:p>
          <a:p>
            <a:pPr marL="342900" indent="-342900">
              <a:buAutoNum type="arabicParenR"/>
            </a:pPr>
            <a:r>
              <a:rPr lang="en-US" dirty="0"/>
              <a:t>It appears in the List of Filters</a:t>
            </a:r>
          </a:p>
          <a:p>
            <a:pPr marL="342900" indent="-342900">
              <a:buAutoNum type="arabicParenR"/>
            </a:pPr>
            <a:r>
              <a:rPr lang="en-US" dirty="0"/>
              <a:t>Select which parameter values to use, in this case we select SN = SN001</a:t>
            </a:r>
          </a:p>
          <a:p>
            <a:r>
              <a:rPr lang="en-US" dirty="0"/>
              <a:t>       (we could select multiple SNs if we wanted, and also add more </a:t>
            </a:r>
            <a:r>
              <a:rPr lang="en-US" dirty="0" err="1"/>
              <a:t>more</a:t>
            </a:r>
            <a:r>
              <a:rPr lang="en-US" dirty="0"/>
              <a:t> filters)</a:t>
            </a:r>
          </a:p>
          <a:p>
            <a:r>
              <a:rPr lang="en-US" dirty="0"/>
              <a:t>5)   Replot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7474"/>
            <a:ext cx="8229600" cy="495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B19F8A-7253-41C5-88A1-F4F766FCC028}"/>
              </a:ext>
            </a:extLst>
          </p:cNvPr>
          <p:cNvSpPr txBox="1"/>
          <p:nvPr/>
        </p:nvSpPr>
        <p:spPr>
          <a:xfrm>
            <a:off x="1066800" y="130376"/>
            <a:ext cx="6752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query the data to help identify how best to filter the data</a:t>
            </a:r>
          </a:p>
          <a:p>
            <a:pPr marL="342900" indent="-342900">
              <a:buAutoNum type="arabicParenR"/>
            </a:pPr>
            <a:r>
              <a:rPr lang="en-US" dirty="0"/>
              <a:t>Click on Data point to show a list of parameter values</a:t>
            </a:r>
          </a:p>
          <a:p>
            <a:pPr marL="342900" indent="-342900">
              <a:buAutoNum type="arabicParenR"/>
            </a:pPr>
            <a:r>
              <a:rPr lang="en-US" dirty="0"/>
              <a:t>Click on more data points</a:t>
            </a:r>
          </a:p>
          <a:p>
            <a:pPr marL="342900" indent="-342900">
              <a:buAutoNum type="arabicParenR"/>
            </a:pPr>
            <a:r>
              <a:rPr lang="en-US" dirty="0"/>
              <a:t>Look to see which parameters are changing between the plot lines</a:t>
            </a:r>
          </a:p>
          <a:p>
            <a:r>
              <a:rPr lang="en-US" dirty="0"/>
              <a:t>	‘</a:t>
            </a:r>
            <a:r>
              <a:rPr lang="en-US" dirty="0" err="1"/>
              <a:t>Vramp</a:t>
            </a:r>
            <a:r>
              <a:rPr lang="en-US" dirty="0"/>
              <a:t> Voltage’ differs between upper and lower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10DA1-2526-40A9-94F4-1FC25AB7AFB7}"/>
              </a:ext>
            </a:extLst>
          </p:cNvPr>
          <p:cNvSpPr txBox="1"/>
          <p:nvPr/>
        </p:nvSpPr>
        <p:spPr>
          <a:xfrm>
            <a:off x="2895600" y="22860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CC42-2745-4ED8-802A-C30543140318}"/>
              </a:ext>
            </a:extLst>
          </p:cNvPr>
          <p:cNvSpPr txBox="1"/>
          <p:nvPr/>
        </p:nvSpPr>
        <p:spPr>
          <a:xfrm>
            <a:off x="2619314" y="3409971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F1A619-A804-4790-8575-08C117490019}"/>
              </a:ext>
            </a:extLst>
          </p:cNvPr>
          <p:cNvSpPr/>
          <p:nvPr/>
        </p:nvSpPr>
        <p:spPr>
          <a:xfrm>
            <a:off x="4114800" y="2669064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F103A-1A31-4D66-809F-C18E96B87BC6}"/>
              </a:ext>
            </a:extLst>
          </p:cNvPr>
          <p:cNvSpPr/>
          <p:nvPr/>
        </p:nvSpPr>
        <p:spPr>
          <a:xfrm>
            <a:off x="5312770" y="3155950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B13CFC-6316-4B97-8C78-2AF5A1A0E39A}"/>
              </a:ext>
            </a:extLst>
          </p:cNvPr>
          <p:cNvSpPr/>
          <p:nvPr/>
        </p:nvSpPr>
        <p:spPr>
          <a:xfrm>
            <a:off x="3505200" y="3987801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4BEBBB-24DA-4EB3-9FC1-BD3DCF51BD4A}"/>
              </a:ext>
            </a:extLst>
          </p:cNvPr>
          <p:cNvSpPr/>
          <p:nvPr/>
        </p:nvSpPr>
        <p:spPr>
          <a:xfrm>
            <a:off x="3003550" y="4985740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88782-B746-4089-9F11-FD28A54F55A6}"/>
              </a:ext>
            </a:extLst>
          </p:cNvPr>
          <p:cNvSpPr txBox="1"/>
          <p:nvPr/>
        </p:nvSpPr>
        <p:spPr>
          <a:xfrm>
            <a:off x="3841750" y="5120697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138A890-EC7B-4496-BA69-E9A397A6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216" y="1524000"/>
            <a:ext cx="848465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A97E0-09B8-4BDB-B12F-7C401674608B}"/>
              </a:ext>
            </a:extLst>
          </p:cNvPr>
          <p:cNvSpPr txBox="1"/>
          <p:nvPr/>
        </p:nvSpPr>
        <p:spPr>
          <a:xfrm>
            <a:off x="457200" y="381000"/>
            <a:ext cx="8545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Separate the plot lines based on ‘</a:t>
            </a:r>
            <a:r>
              <a:rPr lang="en-US" dirty="0" err="1"/>
              <a:t>Vramp</a:t>
            </a:r>
            <a:r>
              <a:rPr lang="en-US" dirty="0"/>
              <a:t> Voltage’ and replot using different colors</a:t>
            </a:r>
          </a:p>
          <a:p>
            <a:pPr algn="ctr"/>
            <a:r>
              <a:rPr lang="en-US" dirty="0"/>
              <a:t>(can select to replot using lines of different colors or use lines of different line dash style) </a:t>
            </a:r>
          </a:p>
          <a:p>
            <a:pPr marL="342900" indent="-342900" algn="ctr">
              <a:buAutoNum type="arabicParenR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E65D2-D37D-4DD9-A432-8038A59E0DD8}"/>
              </a:ext>
            </a:extLst>
          </p:cNvPr>
          <p:cNvSpPr txBox="1"/>
          <p:nvPr/>
        </p:nvSpPr>
        <p:spPr>
          <a:xfrm>
            <a:off x="549966" y="48768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6FDC1-32AF-4C95-982E-3AD202B40BF9}"/>
              </a:ext>
            </a:extLst>
          </p:cNvPr>
          <p:cNvSpPr/>
          <p:nvPr/>
        </p:nvSpPr>
        <p:spPr>
          <a:xfrm>
            <a:off x="861116" y="4986298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90B33-A4FC-4B8D-B9D1-1C14DDB940B8}"/>
              </a:ext>
            </a:extLst>
          </p:cNvPr>
          <p:cNvSpPr txBox="1"/>
          <p:nvPr/>
        </p:nvSpPr>
        <p:spPr>
          <a:xfrm>
            <a:off x="700809" y="62923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818" y="1676400"/>
            <a:ext cx="7598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DE58FB-FE7A-4198-97D2-21EAE619E4BA}"/>
              </a:ext>
            </a:extLst>
          </p:cNvPr>
          <p:cNvSpPr txBox="1"/>
          <p:nvPr/>
        </p:nvSpPr>
        <p:spPr>
          <a:xfrm>
            <a:off x="1885936" y="457200"/>
            <a:ext cx="551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both line color and line dash style for the plot lines</a:t>
            </a:r>
          </a:p>
          <a:p>
            <a:pPr algn="ctr"/>
            <a:r>
              <a:rPr lang="en-US" dirty="0"/>
              <a:t>The Legend is automatically generated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ACD9D-8F28-4F35-A0E8-D71E1BB671AA}"/>
              </a:ext>
            </a:extLst>
          </p:cNvPr>
          <p:cNvSpPr txBox="1"/>
          <p:nvPr/>
        </p:nvSpPr>
        <p:spPr>
          <a:xfrm>
            <a:off x="1120975" y="53340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C563-BCA2-4BC9-AC62-72FBF26C19D5}"/>
              </a:ext>
            </a:extLst>
          </p:cNvPr>
          <p:cNvSpPr txBox="1"/>
          <p:nvPr/>
        </p:nvSpPr>
        <p:spPr>
          <a:xfrm>
            <a:off x="1120975" y="57785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5FE4E-0DCD-4F83-AFB5-FD41CB00BBC4}"/>
              </a:ext>
            </a:extLst>
          </p:cNvPr>
          <p:cNvSpPr txBox="1"/>
          <p:nvPr/>
        </p:nvSpPr>
        <p:spPr>
          <a:xfrm>
            <a:off x="1676400" y="62484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D7B015-0827-4955-A3F5-839F9E93628D}"/>
              </a:ext>
            </a:extLst>
          </p:cNvPr>
          <p:cNvSpPr/>
          <p:nvPr/>
        </p:nvSpPr>
        <p:spPr>
          <a:xfrm>
            <a:off x="1408143" y="5499616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0317CA-5636-4FBA-9053-F7D9A53466F8}"/>
              </a:ext>
            </a:extLst>
          </p:cNvPr>
          <p:cNvSpPr/>
          <p:nvPr/>
        </p:nvSpPr>
        <p:spPr>
          <a:xfrm>
            <a:off x="1416311" y="5736630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016C8A-150A-4B87-BA99-0523887256BD}"/>
              </a:ext>
            </a:extLst>
          </p:cNvPr>
          <p:cNvSpPr/>
          <p:nvPr/>
        </p:nvSpPr>
        <p:spPr>
          <a:xfrm>
            <a:off x="5791200" y="4724400"/>
            <a:ext cx="838200" cy="1075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322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 Asker</cp:lastModifiedBy>
  <cp:revision>12</cp:revision>
  <dcterms:created xsi:type="dcterms:W3CDTF">2020-04-02T22:59:58Z</dcterms:created>
  <dcterms:modified xsi:type="dcterms:W3CDTF">2020-04-03T00:47:41Z</dcterms:modified>
</cp:coreProperties>
</file>