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59" r:id="rId6"/>
    <p:sldId id="270" r:id="rId7"/>
    <p:sldId id="273" r:id="rId8"/>
    <p:sldId id="276" r:id="rId9"/>
    <p:sldId id="260" r:id="rId10"/>
    <p:sldId id="281" r:id="rId11"/>
    <p:sldId id="284" r:id="rId12"/>
    <p:sldId id="287" r:id="rId13"/>
    <p:sldId id="290" r:id="rId14"/>
    <p:sldId id="293" r:id="rId15"/>
    <p:sldId id="303" r:id="rId16"/>
    <p:sldId id="299" r:id="rId17"/>
    <p:sldId id="304" r:id="rId18"/>
    <p:sldId id="302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72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4491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1c89bb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1c89bb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24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14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3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3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22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77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714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99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36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573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7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4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70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12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66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007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47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79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1c89bb1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1c89bb1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64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1c89bb1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1c89bb1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32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1c89bb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1c89bb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95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1c89bb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1c89bb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50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1c89bb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1c89bb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7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1c89bb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1c89bb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69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c89bb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c89bb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8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20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2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20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1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24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8.jpg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24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slide" Target="slide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slide" Target="slide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slide" Target="slide10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slide" Target="slide1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slide" Target="slide1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slide" Target="slide1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18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75" y="-1887525"/>
            <a:ext cx="7134850" cy="89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54150" y="2507275"/>
            <a:ext cx="303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dirty="0">
                <a:solidFill>
                  <a:srgbClr val="F3F3F3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MOOD TEST</a:t>
            </a:r>
            <a:endParaRPr sz="3600" b="1" dirty="0">
              <a:solidFill>
                <a:srgbClr val="F3F3F3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57" name="Google Shape;57;p13">
            <a:hlinkClick r:id="" action="ppaction://hlinkshowjump?jump=nextslide"/>
          </p:cNvPr>
          <p:cNvSpPr txBox="1"/>
          <p:nvPr/>
        </p:nvSpPr>
        <p:spPr>
          <a:xfrm>
            <a:off x="3356400" y="3314385"/>
            <a:ext cx="2431200" cy="400200"/>
          </a:xfrm>
          <a:prstGeom prst="rect">
            <a:avLst/>
          </a:prstGeom>
          <a:noFill/>
          <a:ln w="63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click to start it</a:t>
            </a:r>
            <a:endParaRPr b="1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9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3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96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10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94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hlinkHover r:id="rId3" action="ppaction://hlinksldjump"/>
          </p:cNvPr>
          <p:cNvSpPr/>
          <p:nvPr/>
        </p:nvSpPr>
        <p:spPr>
          <a:xfrm>
            <a:off x="5531875" y="-223024"/>
            <a:ext cx="3823998" cy="5575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8" name="Google Shape;98;p1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1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62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10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1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7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柔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和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淺色調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86" y="0"/>
            <a:ext cx="3537724" cy="5143500"/>
          </a:xfrm>
          <a:prstGeom prst="rect">
            <a:avLst/>
          </a:prstGeom>
        </p:spPr>
      </p:pic>
      <p:cxnSp>
        <p:nvCxnSpPr>
          <p:cNvPr id="11" name="Google Shape;100;p17"/>
          <p:cNvCxnSpPr/>
          <p:nvPr/>
        </p:nvCxnSpPr>
        <p:spPr>
          <a:xfrm flipH="1">
            <a:off x="40588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字方塊 13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容易調和混搭的淺色系</a:t>
            </a: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喜愛簡單清爽的您也同樣喜歡和諧舒服的色調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和諧色調搭配淺跳色單品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大面積同色混搭另一單色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換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支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口紅和香水給人另一種風情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淺跳色下身單品、特色鞋款、紅色系口紅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矩形 14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/>
          <a:stretch/>
        </p:blipFill>
        <p:spPr>
          <a:xfrm>
            <a:off x="-157120" y="0"/>
            <a:ext cx="3406370" cy="5143500"/>
          </a:xfrm>
          <a:prstGeom prst="rect">
            <a:avLst/>
          </a:prstGeom>
        </p:spPr>
      </p:pic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簡單深色調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0;p17"/>
          <p:cNvCxnSpPr/>
          <p:nvPr/>
        </p:nvCxnSpPr>
        <p:spPr>
          <a:xfrm flipH="1">
            <a:off x="40588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字方塊 4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絕對零錯誤的基本色系</a:t>
            </a: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喜歡簡單清爽的您離不開黑、灰、白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多層疊加露出衣領或下擺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俐落簡約搭配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特色包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款、鞋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款、飾品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嘗試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特殊剪裁、材質服飾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基本款百搭大衣、造型別緻單品、特色飾品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r="5023"/>
          <a:stretch/>
        </p:blipFill>
        <p:spPr>
          <a:xfrm>
            <a:off x="215900" y="-12700"/>
            <a:ext cx="2997200" cy="5232400"/>
          </a:xfrm>
          <a:prstGeom prst="rect">
            <a:avLst/>
          </a:prstGeom>
        </p:spPr>
      </p:pic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波西米亞風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字方塊 8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充滿夏日熱情的波西米亞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風</a:t>
            </a: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熱情奔放點綴圖騰的風格最適合喜歡夏天的您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調和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色調及圖騰搭配勿過於複雜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百搭白色系讓風格凸顯更鮮明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大造型耳環、手鍊點綴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白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色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單品、大型垂墜耳環、設計款涼鞋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11" name="Google Shape;100;p17"/>
          <p:cNvCxnSpPr/>
          <p:nvPr/>
        </p:nvCxnSpPr>
        <p:spPr>
          <a:xfrm flipH="1">
            <a:off x="40715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>
            <a:hlinkClick r:id=""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60875"/>
            <a:ext cx="3510175" cy="52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7599" r="4341"/>
          <a:stretch/>
        </p:blipFill>
        <p:spPr>
          <a:xfrm>
            <a:off x="5633813" y="-85687"/>
            <a:ext cx="3510175" cy="53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RAINY DAY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972175" y="560325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UNNY</a:t>
            </a: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 </a:t>
            </a:r>
            <a:r>
              <a:rPr lang="zh-TW" dirty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DAY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r="12359"/>
          <a:stretch/>
        </p:blipFill>
        <p:spPr>
          <a:xfrm>
            <a:off x="368300" y="0"/>
            <a:ext cx="2882900" cy="5143500"/>
          </a:xfrm>
          <a:prstGeom prst="rect">
            <a:avLst/>
          </a:prstGeom>
        </p:spPr>
      </p:pic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小文青撞色系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文字方塊 7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小鳥般輕巧雀躍的小跳色系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大面積的簡單淺跳色最適合喜歡繽紛色彩的您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大面積單色淺跳色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小配件擇一跳色搭配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黑、灰、白點綴維持色感平衡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特殊色上衣、特殊色包款、基本款鞋款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9" name="Google Shape;100;p17"/>
          <p:cNvCxnSpPr/>
          <p:nvPr/>
        </p:nvCxnSpPr>
        <p:spPr>
          <a:xfrm flipH="1">
            <a:off x="42366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矩形 10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1"/>
          <a:stretch/>
        </p:blipFill>
        <p:spPr>
          <a:xfrm>
            <a:off x="381000" y="-208843"/>
            <a:ext cx="2844800" cy="5533264"/>
          </a:xfrm>
          <a:prstGeom prst="rect">
            <a:avLst/>
          </a:prstGeom>
        </p:spPr>
      </p:pic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俐落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運動風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字方塊 10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和諧簡單的基本色系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輕便混合灰色調的莫蘭迪色系最適合您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基本色與莫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蘭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迪小跳色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特色鞋、配件點綴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搭配俐落包款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特殊色鞋款、俐落包款、基本款下身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14" name="Google Shape;100;p17"/>
          <p:cNvCxnSpPr/>
          <p:nvPr/>
        </p:nvCxnSpPr>
        <p:spPr>
          <a:xfrm flipH="1">
            <a:off x="40588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7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自然派大地色系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86" y="0"/>
            <a:ext cx="3429000" cy="51435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舒適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簡單的大地色系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軍綠、卡其等大自然色調最適合喜歡山林的您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大地色系深色或牛仔下身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上深下淺、上淺下深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特殊剪裁風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衣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殊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剪裁風衣、設計款機能鞋、洗舊色牛仔褲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11" name="Google Shape;100;p17"/>
          <p:cNvCxnSpPr/>
          <p:nvPr/>
        </p:nvCxnSpPr>
        <p:spPr>
          <a:xfrm flipH="1">
            <a:off x="44017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清爽牛仔色系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r="10194"/>
          <a:stretch/>
        </p:blipFill>
        <p:spPr>
          <a:xfrm>
            <a:off x="203200" y="-52062"/>
            <a:ext cx="3007050" cy="5318145"/>
          </a:xfrm>
          <a:prstGeom prst="rect">
            <a:avLst/>
          </a:prstGeom>
        </p:spPr>
      </p:pic>
      <p:cxnSp>
        <p:nvCxnSpPr>
          <p:cNvPr id="9" name="Google Shape;100;p17"/>
          <p:cNvCxnSpPr/>
          <p:nvPr/>
        </p:nvCxnSpPr>
        <p:spPr>
          <a:xfrm flipH="1">
            <a:off x="40588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字方塊 10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清爽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簡單的淺牛仔色系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熱愛夏天的您最適合充滿活力的牛仔色系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混搭特色比基尼或內衣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白色單品與牛仔風絕配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墨鏡、耳環、帽款擇一點綴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特殊款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墨鏡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、性感比基尼或平口背心、牛仔外套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4" name="矩形 13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3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3"/>
          <a:stretch/>
        </p:blipFill>
        <p:spPr>
          <a:xfrm>
            <a:off x="431800" y="-102861"/>
            <a:ext cx="2781300" cy="5279282"/>
          </a:xfrm>
          <a:prstGeom prst="rect">
            <a:avLst/>
          </a:prstGeom>
        </p:spPr>
      </p:pic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大膽撞色系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00;p17"/>
          <p:cNvCxnSpPr/>
          <p:nvPr/>
        </p:nvCxnSpPr>
        <p:spPr>
          <a:xfrm flipH="1">
            <a:off x="40588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字方塊 13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色與色之間的激烈碰撞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色塊間相衝突的調和最適合喜愛繽紛的您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用色不超過三色系為原則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適度選用基本色創造色感平衡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選用基本款包、鞋、配件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特殊亮色單品、基本色系包款、深色系上身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矩形 14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;p17"/>
          <p:cNvSpPr txBox="1"/>
          <p:nvPr/>
        </p:nvSpPr>
        <p:spPr>
          <a:xfrm>
            <a:off x="3617750" y="402900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Ebrima" panose="02000000000000000000" pitchFamily="2" charset="0"/>
                <a:sym typeface="Julius Sans One"/>
              </a:rPr>
              <a:t>花紋圖騰點綴派</a:t>
            </a:r>
            <a:endParaRPr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97;p17"/>
          <p:cNvCxnSpPr/>
          <p:nvPr/>
        </p:nvCxnSpPr>
        <p:spPr>
          <a:xfrm>
            <a:off x="3796475" y="19928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-127000" y="-224518"/>
            <a:ext cx="3340100" cy="5368018"/>
          </a:xfrm>
          <a:prstGeom prst="rect">
            <a:avLst/>
          </a:prstGeom>
        </p:spPr>
      </p:pic>
      <p:cxnSp>
        <p:nvCxnSpPr>
          <p:cNvPr id="8" name="Google Shape;100;p17"/>
          <p:cNvCxnSpPr/>
          <p:nvPr/>
        </p:nvCxnSpPr>
        <p:spPr>
          <a:xfrm flipH="1">
            <a:off x="4401725" y="753725"/>
            <a:ext cx="811800" cy="9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字方塊 8"/>
          <p:cNvSpPr txBox="1"/>
          <p:nvPr/>
        </p:nvSpPr>
        <p:spPr>
          <a:xfrm>
            <a:off x="3957225" y="1168400"/>
            <a:ext cx="417077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靈魂不甘於保守正躍躍欲試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小面積花紋與基本色系間的巧妙平衡最適合您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搭配指南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簡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單花紋搭配基本色系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適度留白靈活運用黑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、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灰、白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複雜花紋小面積使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用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都是不錯的搭配選擇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推薦單品 </a:t>
            </a:r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圖騰花紋單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品</a:t>
            </a:r>
            <a:r>
              <a:rPr lang="zh-TW" altLang="en-US" sz="1200" dirty="0" smtClean="0">
                <a:solidFill>
                  <a:schemeClr val="bg2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、、基本色系大衣、黑色短靴</a:t>
            </a:r>
            <a:endParaRPr lang="en-US" altLang="zh-TW" sz="1200" dirty="0" smtClean="0">
              <a:solidFill>
                <a:schemeClr val="bg2">
                  <a:lumMod val="5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矩形 10">
            <a:hlinkClick r:id="" action="ppaction://hlinkshowjump?jump=firstslide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O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SEAN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39700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3895975" y="4435675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M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OUNTAIN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" name="Google Shape;78;p15">
            <a:hlinkHover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836" y="-85675"/>
            <a:ext cx="3510175" cy="526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>
            <a:hlinkHover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" y="-60875"/>
            <a:ext cx="3510175" cy="52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836" y="-85675"/>
            <a:ext cx="3510175" cy="526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" y="-60875"/>
            <a:ext cx="3510175" cy="5259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3;p15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O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SEAN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0" name="Google Shape;74;p15"/>
          <p:cNvCxnSpPr/>
          <p:nvPr/>
        </p:nvCxnSpPr>
        <p:spPr>
          <a:xfrm rot="10800000">
            <a:off x="39700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75;p15"/>
          <p:cNvSpPr txBox="1"/>
          <p:nvPr/>
        </p:nvSpPr>
        <p:spPr>
          <a:xfrm>
            <a:off x="3895975" y="4435675"/>
            <a:ext cx="1635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M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OUNTAIN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76;p15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7;p15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1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SIMPLE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38938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COLORFUL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9068" r="1940"/>
          <a:stretch/>
        </p:blipFill>
        <p:spPr>
          <a:xfrm>
            <a:off x="-52450" y="-57775"/>
            <a:ext cx="3510175" cy="5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241"/>
          <a:stretch/>
        </p:blipFill>
        <p:spPr>
          <a:xfrm>
            <a:off x="5633825" y="-85675"/>
            <a:ext cx="3510175" cy="534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9068" r="1940"/>
          <a:stretch/>
        </p:blipFill>
        <p:spPr>
          <a:xfrm>
            <a:off x="-52450" y="-57775"/>
            <a:ext cx="3510175" cy="5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>
            <a:hlinkHover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241"/>
          <a:stretch/>
        </p:blipFill>
        <p:spPr>
          <a:xfrm>
            <a:off x="5633825" y="-85675"/>
            <a:ext cx="3510175" cy="53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4;p16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SIMPLE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0" name="Google Shape;85;p16"/>
          <p:cNvCxnSpPr/>
          <p:nvPr/>
        </p:nvCxnSpPr>
        <p:spPr>
          <a:xfrm rot="10800000">
            <a:off x="38938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6;p16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COLORFUL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87;p16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8;p16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47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9068" r="1940"/>
          <a:stretch/>
        </p:blipFill>
        <p:spPr>
          <a:xfrm>
            <a:off x="-52450" y="-57775"/>
            <a:ext cx="3510175" cy="5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241"/>
          <a:stretch/>
        </p:blipFill>
        <p:spPr>
          <a:xfrm>
            <a:off x="5633825" y="-85675"/>
            <a:ext cx="3510175" cy="53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4;p16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SIMPLE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0" name="Google Shape;85;p16"/>
          <p:cNvCxnSpPr/>
          <p:nvPr/>
        </p:nvCxnSpPr>
        <p:spPr>
          <a:xfrm rot="10800000">
            <a:off x="38938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6;p16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COLORFUL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87;p16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8;p16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63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9068" r="1940"/>
          <a:stretch/>
        </p:blipFill>
        <p:spPr>
          <a:xfrm>
            <a:off x="-52450" y="-57775"/>
            <a:ext cx="3510175" cy="5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241"/>
          <a:stretch/>
        </p:blipFill>
        <p:spPr>
          <a:xfrm>
            <a:off x="5633825" y="-85675"/>
            <a:ext cx="3510175" cy="53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4;p16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SIMPLE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0" name="Google Shape;85;p16"/>
          <p:cNvCxnSpPr/>
          <p:nvPr/>
        </p:nvCxnSpPr>
        <p:spPr>
          <a:xfrm rot="10800000">
            <a:off x="3893800" y="560325"/>
            <a:ext cx="528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6;p16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Julius Sans One"/>
              </a:rPr>
              <a:t>COLORFUL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12" name="Google Shape;87;p16"/>
          <p:cNvCxnSpPr/>
          <p:nvPr/>
        </p:nvCxnSpPr>
        <p:spPr>
          <a:xfrm>
            <a:off x="4250400" y="4770900"/>
            <a:ext cx="9753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8;p16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00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617750" y="2251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SUMMER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895975" y="4435675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Ebrima" panose="02000000000000000000" pitchFamily="2" charset="0"/>
                <a:ea typeface="Julius Sans One"/>
                <a:cs typeface="Ebrima" panose="02000000000000000000" pitchFamily="2" charset="0"/>
                <a:sym typeface="Julius Sans One"/>
              </a:rPr>
              <a:t>WINTER</a:t>
            </a:r>
            <a:endParaRPr dirty="0">
              <a:solidFill>
                <a:schemeClr val="bg2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Julius Sans One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545775" y="2005500"/>
            <a:ext cx="0" cy="11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2451" y="-867848"/>
            <a:ext cx="3510175" cy="623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r="8725"/>
          <a:stretch/>
        </p:blipFill>
        <p:spPr>
          <a:xfrm>
            <a:off x="5633824" y="-76200"/>
            <a:ext cx="3974275" cy="526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 flipH="1">
            <a:off x="3969925" y="550525"/>
            <a:ext cx="811800" cy="9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4235350" y="4770900"/>
            <a:ext cx="10305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682</Words>
  <Application>Microsoft Office PowerPoint</Application>
  <PresentationFormat>如螢幕大小 (16:9)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Julius Sans One</vt:lpstr>
      <vt:lpstr>Microsoft YaHei UI</vt:lpstr>
      <vt:lpstr>Yu Gothic UI</vt:lpstr>
      <vt:lpstr>新細明體</vt:lpstr>
      <vt:lpstr>Arial</vt:lpstr>
      <vt:lpstr>Ebrima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林家伊</dc:creator>
  <cp:lastModifiedBy>家伊 林</cp:lastModifiedBy>
  <cp:revision>27</cp:revision>
  <dcterms:modified xsi:type="dcterms:W3CDTF">2021-07-26T14:48:15Z</dcterms:modified>
</cp:coreProperties>
</file>