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7BE421B-B75B-4E6C-8504-67436A6084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71BDEC-BEC4-4356-96CA-DFA8E8BAAB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7E84-7D67-475D-92B6-396B43962D58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D88AD8-0718-4BCA-B7E4-3FADA6C8F5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B694F1-27E9-4C3D-B22C-4FB32AD47E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D480F-2243-4653-9965-7940421BE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0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E501D-3348-4605-B991-247995540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AD1965-6651-4A16-BDC5-14FE8EEC3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1AC1D-0C28-4248-8B7B-75960112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17D65-BFED-4AD2-8305-46A304D5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75060-69DD-4B6B-AE98-7568672C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6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80847-0A08-492C-BE22-6817A7E5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42B76A-9C07-478E-B1E7-C9820461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63DB90-644F-409F-A66B-2CC3FC85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699BD-4B58-4993-8528-F6A649E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4A62C-7781-4956-99ED-1541F58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7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2FBF89-A991-4952-BDCD-76597CA4B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7E3710-C046-4734-8D2D-CB9B30AB3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962FE-07AA-4F6D-AEF3-D9C3D9B5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22DC8-BBF3-47B6-A695-C0F15B7E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27B4FD-867A-47CB-9F93-BC06C01A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5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25EC-16FD-4685-BDE1-C2A34090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3BBBF-8E82-4C05-AB2E-45C62D0F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5E499-D541-4BD5-B981-84103381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12227-A8DC-4E59-BF8E-4C48B089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879B6-968A-4B90-AC16-227D36E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34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67F68-DC8B-4BD2-8266-BB34EA9A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11C44A-26E1-42B5-B394-72271A02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525B8-E05C-4286-9BBE-AA08A7F3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9F55BC-5ABD-4BB9-9613-DE45EB18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0D232-A58E-4667-A35F-9E9E4B61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4C8AA-1D10-44A8-8372-E1693E6F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9BF37-40CA-42AF-890D-F11E1DFF4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D69484-9E6C-43B0-808D-3FE7AA5DD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0FF3E8-41C4-4F3E-9BFA-E39C1E07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23261-A2DE-4792-892D-29A04D55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F6F85-C33B-4D52-9E76-67DDC4B0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1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9FDA-86AC-40CE-A0EE-3F15F458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6F49A-3EE2-4600-A4A7-1CF5C2E6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D8A1B1-005C-4151-9F69-98F76E76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DC24EB-523E-4099-A47F-1564FD413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1EB9F5-04CC-46F0-BB48-D7BAA7CDB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6F85A-EA16-4680-B787-BEF25D2B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17BE8A-8C94-4038-882E-D1022B02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E34F3A-916C-4E5F-9BC2-57EA5AAB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F2F7-9694-412B-B787-99291FCF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2D3981-DC1C-4C7B-9063-9D20AF6F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06CF2-D109-424E-B4EB-331C06D3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598488-26D7-4423-9F11-606289B2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77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B7F07D-368D-42C0-AC6B-E22B52DF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27C1E6-A7D6-4F68-A063-F86CF88F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A9645D-F47A-4DAD-8FC6-50C01757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45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3E036-76B2-4313-BF22-5F96DAA7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FDFEBC-1DB3-44C6-9C66-3EAEF383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C57AA-CB6C-40A9-9F89-3654187B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5AAA4D-6E15-49AB-B8A3-22555CCC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409874-6198-4657-BB41-5CBFFC5D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81A746-1F0D-49D8-996B-67BE2A9A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2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D213D-5D3F-47DB-8EC2-2F066A65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CC4C65-EE17-4191-9FD1-FFCEE34A4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A3C49-AFC3-4D19-89E3-6C1A22365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1D745-3C2F-4C2A-836C-46C602F3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47C7B0-2D33-4E3F-8A7D-CAFE63CD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D18715-E0DC-40A5-A907-8F9DCE49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8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CE444-87FA-4741-AE68-0657A91D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BF7F75-33AB-4BA8-827B-392EC887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01373-C3E0-4BCA-A284-C6C4AE218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D397-6EEF-469A-A7D4-CA8EF0E01B21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26C6A-B7A3-4BEE-9907-C4CD76E3C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FEDB7-0EB9-45A7-AE07-ADCC0E187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23289-9DF6-4C0E-A605-7445527F6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m 8" descr="Pessoa segurando uma pipa&#10;&#10;Descrição gerada automaticamente">
            <a:extLst>
              <a:ext uri="{FF2B5EF4-FFF2-40B4-BE49-F238E27FC236}">
                <a16:creationId xmlns:a16="http://schemas.microsoft.com/office/drawing/2014/main" id="{77FD6978-3B96-4126-B313-1944E17C2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" b="1096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B136CCE3-55CC-4FC2-80B2-0019FE7CD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2" y="519415"/>
            <a:ext cx="2099112" cy="8793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5CAF6E-3A9F-4B86-9CAC-B0EE18115CE6}"/>
              </a:ext>
            </a:extLst>
          </p:cNvPr>
          <p:cNvSpPr txBox="1"/>
          <p:nvPr/>
        </p:nvSpPr>
        <p:spPr>
          <a:xfrm>
            <a:off x="770583" y="1482662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Fornecedores</a:t>
            </a:r>
          </a:p>
        </p:txBody>
      </p:sp>
    </p:spTree>
    <p:extLst>
      <p:ext uri="{BB962C8B-B14F-4D97-AF65-F5344CB8AC3E}">
        <p14:creationId xmlns:p14="http://schemas.microsoft.com/office/powerpoint/2010/main" val="258067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2D39C4F-1699-4DA4-8572-3021D8041014}"/>
              </a:ext>
            </a:extLst>
          </p:cNvPr>
          <p:cNvSpPr txBox="1"/>
          <p:nvPr/>
        </p:nvSpPr>
        <p:spPr>
          <a:xfrm>
            <a:off x="3204593" y="2151728"/>
            <a:ext cx="59477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pt-BR" sz="6000" dirty="0">
                <a:latin typeface="Poppins Medium" panose="00000600000000000000" pitchFamily="2" charset="0"/>
                <a:cs typeface="Poppins Medium" panose="00000600000000000000" pitchFamily="2" charset="0"/>
              </a:rPr>
              <a:t>Cadastro</a:t>
            </a:r>
          </a:p>
          <a:p>
            <a:pPr marL="1143000" indent="-1143000">
              <a:buFont typeface="+mj-lt"/>
              <a:buAutoNum type="romanUcPeriod"/>
            </a:pPr>
            <a:r>
              <a:rPr lang="pt-BR" sz="6000" dirty="0">
                <a:latin typeface="Poppins Medium" panose="00000600000000000000" pitchFamily="2" charset="0"/>
                <a:cs typeface="Poppins Medium" panose="00000600000000000000" pitchFamily="2" charset="0"/>
              </a:rPr>
              <a:t>Produtos</a:t>
            </a:r>
          </a:p>
          <a:p>
            <a:pPr marL="1600200" lvl="1" indent="-1143000">
              <a:buFont typeface="+mj-lt"/>
              <a:buAutoNum type="romanUcPeriod"/>
            </a:pPr>
            <a:r>
              <a:rPr lang="pt-BR" sz="6000" dirty="0">
                <a:latin typeface="Poppins Medium" panose="00000600000000000000" pitchFamily="2" charset="0"/>
                <a:cs typeface="Poppins Medium" panose="00000600000000000000" pitchFamily="2" charset="0"/>
              </a:rPr>
              <a:t>API</a:t>
            </a:r>
          </a:p>
          <a:p>
            <a:pPr marL="1600200" lvl="1" indent="-1143000">
              <a:buFont typeface="+mj-lt"/>
              <a:buAutoNum type="romanUcPeriod"/>
            </a:pPr>
            <a:r>
              <a:rPr lang="pt-BR" sz="6000" dirty="0">
                <a:latin typeface="Poppins Medium" panose="00000600000000000000" pitchFamily="2" charset="0"/>
                <a:cs typeface="Poppins Medium" panose="00000600000000000000" pitchFamily="2" charset="0"/>
              </a:rPr>
              <a:t>Arquivos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016F07-9609-4952-8334-06B7A295DAC6}"/>
              </a:ext>
            </a:extLst>
          </p:cNvPr>
          <p:cNvSpPr txBox="1"/>
          <p:nvPr/>
        </p:nvSpPr>
        <p:spPr>
          <a:xfrm>
            <a:off x="4865615" y="528506"/>
            <a:ext cx="22589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rgbClr val="AE194C"/>
                </a:solidFill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75805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DD004-E2EF-4E63-A429-2253AAA6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646" y="365125"/>
            <a:ext cx="8493153" cy="95335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AE194C"/>
                </a:solidFill>
                <a:latin typeface="Anton" panose="00000500000000000000" pitchFamily="2" charset="0"/>
              </a:rPr>
              <a:t>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12248-20F8-40BD-AD54-810D8CFB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693396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D4912A-A889-45C0-B9A3-EEAC8C2C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55" y="1483567"/>
            <a:ext cx="7065426" cy="4693396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41E7F98-1A7A-47CB-AE28-DAFA9C69B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122"/>
            <a:ext cx="1913389" cy="801554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2288B996-ED2C-40E9-8A6B-CE2BBBA0FB5E}"/>
              </a:ext>
            </a:extLst>
          </p:cNvPr>
          <p:cNvSpPr/>
          <p:nvPr/>
        </p:nvSpPr>
        <p:spPr>
          <a:xfrm>
            <a:off x="9093665" y="4714613"/>
            <a:ext cx="2143271" cy="964734"/>
          </a:xfrm>
          <a:prstGeom prst="leftArrow">
            <a:avLst/>
          </a:prstGeom>
          <a:solidFill>
            <a:srgbClr val="AE194C"/>
          </a:solidFill>
          <a:ln>
            <a:solidFill>
              <a:srgbClr val="AE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DD004-E2EF-4E63-A429-2253AAA6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58" y="365125"/>
            <a:ext cx="8501542" cy="95335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AE194C"/>
                </a:solidFill>
                <a:latin typeface="Anton" panose="00000500000000000000" pitchFamily="2" charset="0"/>
              </a:rPr>
              <a:t>Cadastro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82F0CE9-32FF-42C8-80B8-98364AF37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5414"/>
            <a:ext cx="10515600" cy="4450447"/>
          </a:xfr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41E7F98-1A7A-47CB-AE28-DAFA9C69B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122"/>
            <a:ext cx="1913389" cy="801554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7DBA829-6DBB-429B-879C-88223A5C9160}"/>
              </a:ext>
            </a:extLst>
          </p:cNvPr>
          <p:cNvSpPr/>
          <p:nvPr/>
        </p:nvSpPr>
        <p:spPr>
          <a:xfrm>
            <a:off x="1459684" y="4018328"/>
            <a:ext cx="964049" cy="395224"/>
          </a:xfrm>
          <a:prstGeom prst="rightArrow">
            <a:avLst/>
          </a:prstGeom>
          <a:solidFill>
            <a:srgbClr val="AE194C"/>
          </a:solidFill>
          <a:ln>
            <a:solidFill>
              <a:srgbClr val="AE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CNPJ</a:t>
            </a:r>
          </a:p>
        </p:txBody>
      </p:sp>
    </p:spTree>
    <p:extLst>
      <p:ext uri="{BB962C8B-B14F-4D97-AF65-F5344CB8AC3E}">
        <p14:creationId xmlns:p14="http://schemas.microsoft.com/office/powerpoint/2010/main" val="83851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DD004-E2EF-4E63-A429-2253AAA6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58" y="365125"/>
            <a:ext cx="8501542" cy="95335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AE194C"/>
                </a:solidFill>
                <a:latin typeface="Anton" panose="00000500000000000000" pitchFamily="2" charset="0"/>
              </a:rPr>
              <a:t>Cadastro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41E7F98-1A7A-47CB-AE28-DAFA9C69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122"/>
            <a:ext cx="1913389" cy="801554"/>
          </a:xfrm>
          <a:prstGeom prst="rect">
            <a:avLst/>
          </a:prstGeom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2E6C519-DD04-410E-8B50-04AC83254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5576" y="1825625"/>
            <a:ext cx="10220847" cy="4351338"/>
          </a:xfr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FC8E6C6-0FE1-47D4-8350-2F1D087A6C53}"/>
              </a:ext>
            </a:extLst>
          </p:cNvPr>
          <p:cNvSpPr/>
          <p:nvPr/>
        </p:nvSpPr>
        <p:spPr>
          <a:xfrm>
            <a:off x="274695" y="3184734"/>
            <a:ext cx="2057957" cy="631485"/>
          </a:xfrm>
          <a:prstGeom prst="rightArrow">
            <a:avLst/>
          </a:prstGeom>
          <a:solidFill>
            <a:srgbClr val="AE194C"/>
          </a:solidFill>
          <a:ln>
            <a:solidFill>
              <a:srgbClr val="AE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Poppins Medium" panose="00000600000000000000" pitchFamily="2" charset="0"/>
                <a:cs typeface="Poppins Medium" panose="00000600000000000000" pitchFamily="2" charset="0"/>
              </a:rPr>
              <a:t>Preencha o CEP para encontrar o endereço</a:t>
            </a:r>
          </a:p>
        </p:txBody>
      </p:sp>
    </p:spTree>
    <p:extLst>
      <p:ext uri="{BB962C8B-B14F-4D97-AF65-F5344CB8AC3E}">
        <p14:creationId xmlns:p14="http://schemas.microsoft.com/office/powerpoint/2010/main" val="178914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DD004-E2EF-4E63-A429-2253AAA6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58" y="365125"/>
            <a:ext cx="8501542" cy="95335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AE194C"/>
                </a:solidFill>
                <a:latin typeface="Anton" panose="00000500000000000000" pitchFamily="2" charset="0"/>
              </a:rPr>
              <a:t>Cadastro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41E7F98-1A7A-47CB-AE28-DAFA9C69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122"/>
            <a:ext cx="1913389" cy="801554"/>
          </a:xfrm>
          <a:prstGeom prst="rect">
            <a:avLst/>
          </a:prstGeom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059EDDD-7B0C-4778-9942-BFB7EF2F4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511" y="1825625"/>
            <a:ext cx="8050977" cy="4351338"/>
          </a:xfr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AFF3CF0-10F4-4B70-AEB1-CE773FB4B62C}"/>
              </a:ext>
            </a:extLst>
          </p:cNvPr>
          <p:cNvSpPr/>
          <p:nvPr/>
        </p:nvSpPr>
        <p:spPr>
          <a:xfrm>
            <a:off x="256034" y="2998121"/>
            <a:ext cx="2057957" cy="631485"/>
          </a:xfrm>
          <a:prstGeom prst="rightArrow">
            <a:avLst/>
          </a:prstGeom>
          <a:solidFill>
            <a:srgbClr val="AE194C"/>
          </a:solidFill>
          <a:ln>
            <a:solidFill>
              <a:srgbClr val="AE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Poppins Medium" panose="00000600000000000000" pitchFamily="2" charset="0"/>
                <a:cs typeface="Poppins Medium" panose="00000600000000000000" pitchFamily="2" charset="0"/>
              </a:rPr>
              <a:t>Faça o upload da logo marca da sua empresa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CD64459-6803-4205-807A-04A85AAB1DEC}"/>
              </a:ext>
            </a:extLst>
          </p:cNvPr>
          <p:cNvSpPr/>
          <p:nvPr/>
        </p:nvSpPr>
        <p:spPr>
          <a:xfrm>
            <a:off x="256034" y="4320074"/>
            <a:ext cx="2057957" cy="730895"/>
          </a:xfrm>
          <a:prstGeom prst="rightArrow">
            <a:avLst/>
          </a:prstGeom>
          <a:solidFill>
            <a:srgbClr val="AE194C"/>
          </a:solidFill>
          <a:ln>
            <a:solidFill>
              <a:srgbClr val="AE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Poppins Medium" panose="00000600000000000000" pitchFamily="2" charset="0"/>
                <a:cs typeface="Poppins Medium" panose="00000600000000000000" pitchFamily="2" charset="0"/>
              </a:rPr>
              <a:t>E-mail da empresa, </a:t>
            </a:r>
            <a:r>
              <a:rPr lang="pt-BR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será</a:t>
            </a:r>
            <a:r>
              <a:rPr lang="pt-BR" sz="800" dirty="0">
                <a:latin typeface="Poppins Medium" panose="00000600000000000000" pitchFamily="2" charset="0"/>
                <a:cs typeface="Poppins Medium" panose="00000600000000000000" pitchFamily="2" charset="0"/>
              </a:rPr>
              <a:t> utilizado para login no site</a:t>
            </a:r>
          </a:p>
        </p:txBody>
      </p:sp>
    </p:spTree>
    <p:extLst>
      <p:ext uri="{BB962C8B-B14F-4D97-AF65-F5344CB8AC3E}">
        <p14:creationId xmlns:p14="http://schemas.microsoft.com/office/powerpoint/2010/main" val="302750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DD004-E2EF-4E63-A429-2253AAA6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58" y="365125"/>
            <a:ext cx="8501542" cy="95335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AE194C"/>
                </a:solidFill>
                <a:latin typeface="Anton" panose="00000500000000000000" pitchFamily="2" charset="0"/>
              </a:rPr>
              <a:t>Cadastro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41E7F98-1A7A-47CB-AE28-DAFA9C69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122"/>
            <a:ext cx="1913389" cy="801554"/>
          </a:xfrm>
          <a:prstGeom prst="rect">
            <a:avLst/>
          </a:prstGeom>
        </p:spPr>
      </p:pic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080E35FC-C46A-4544-A51D-24C0EC478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7939" y="1825625"/>
            <a:ext cx="8316122" cy="4351338"/>
          </a:xfr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C4C9616-CB19-40FC-A974-C1F4AFF94D37}"/>
              </a:ext>
            </a:extLst>
          </p:cNvPr>
          <p:cNvSpPr/>
          <p:nvPr/>
        </p:nvSpPr>
        <p:spPr>
          <a:xfrm>
            <a:off x="256034" y="4749283"/>
            <a:ext cx="1803203" cy="730895"/>
          </a:xfrm>
          <a:prstGeom prst="rightArrow">
            <a:avLst/>
          </a:prstGeom>
          <a:solidFill>
            <a:srgbClr val="AE194C"/>
          </a:solidFill>
          <a:ln>
            <a:solidFill>
              <a:srgbClr val="AE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Poppins Medium" panose="00000600000000000000" pitchFamily="2" charset="0"/>
                <a:cs typeface="Poppins Medium" panose="00000600000000000000" pitchFamily="2" charset="0"/>
              </a:rPr>
              <a:t>Senha para acesso ao site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4F5A901-5E3D-4393-9C70-3C0B58173118}"/>
              </a:ext>
            </a:extLst>
          </p:cNvPr>
          <p:cNvSpPr/>
          <p:nvPr/>
        </p:nvSpPr>
        <p:spPr>
          <a:xfrm>
            <a:off x="194136" y="3254816"/>
            <a:ext cx="1803203" cy="730895"/>
          </a:xfrm>
          <a:prstGeom prst="rightArrow">
            <a:avLst/>
          </a:prstGeom>
          <a:solidFill>
            <a:srgbClr val="AE194C"/>
          </a:solidFill>
          <a:ln>
            <a:solidFill>
              <a:srgbClr val="AE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Poppins Medium" panose="00000600000000000000" pitchFamily="2" charset="0"/>
                <a:cs typeface="Poppins Medium" panose="00000600000000000000" pitchFamily="2" charset="0"/>
              </a:rPr>
              <a:t>Responsável ou contato comercial</a:t>
            </a:r>
          </a:p>
        </p:txBody>
      </p:sp>
    </p:spTree>
    <p:extLst>
      <p:ext uri="{BB962C8B-B14F-4D97-AF65-F5344CB8AC3E}">
        <p14:creationId xmlns:p14="http://schemas.microsoft.com/office/powerpoint/2010/main" val="385033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DD004-E2EF-4E63-A429-2253AAA6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58" y="365125"/>
            <a:ext cx="8501542" cy="95335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AE194C"/>
                </a:solidFill>
                <a:latin typeface="Anton" panose="00000500000000000000" pitchFamily="2" charset="0"/>
              </a:rPr>
              <a:t>Produtos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41E7F98-1A7A-47CB-AE28-DAFA9C69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122"/>
            <a:ext cx="1913389" cy="801554"/>
          </a:xfrm>
          <a:prstGeom prst="rect">
            <a:avLst/>
          </a:prstGeom>
        </p:spPr>
      </p:pic>
      <p:pic>
        <p:nvPicPr>
          <p:cNvPr id="12" name="Espaço Reservado para Conteúdo 11" descr="Diagrama&#10;&#10;Descrição gerada automaticamente">
            <a:extLst>
              <a:ext uri="{FF2B5EF4-FFF2-40B4-BE49-F238E27FC236}">
                <a16:creationId xmlns:a16="http://schemas.microsoft.com/office/drawing/2014/main" id="{B0BE6CC2-D8AF-47D2-B897-A0E5D10BD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31" y="1825625"/>
            <a:ext cx="6225338" cy="4351338"/>
          </a:xfrm>
        </p:spPr>
      </p:pic>
    </p:spTree>
    <p:extLst>
      <p:ext uri="{BB962C8B-B14F-4D97-AF65-F5344CB8AC3E}">
        <p14:creationId xmlns:p14="http://schemas.microsoft.com/office/powerpoint/2010/main" val="164903045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Anton</vt:lpstr>
      <vt:lpstr>Arial</vt:lpstr>
      <vt:lpstr>Calibri</vt:lpstr>
      <vt:lpstr>Calibri Light</vt:lpstr>
      <vt:lpstr>Poppins Medium</vt:lpstr>
      <vt:lpstr>Personalizar design</vt:lpstr>
      <vt:lpstr>Apresentação do PowerPoint</vt:lpstr>
      <vt:lpstr>Apresentação do PowerPoint</vt:lpstr>
      <vt:lpstr>Cadastro</vt:lpstr>
      <vt:lpstr>Cadastro</vt:lpstr>
      <vt:lpstr>Cadastro</vt:lpstr>
      <vt:lpstr>Cadastro</vt:lpstr>
      <vt:lpstr>Cadastro</vt:lpstr>
      <vt:lpstr>Produtos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Batista Quaresma</dc:creator>
  <cp:lastModifiedBy>Eduardo Batista Quaresma</cp:lastModifiedBy>
  <cp:revision>17</cp:revision>
  <dcterms:created xsi:type="dcterms:W3CDTF">2021-03-01T12:29:08Z</dcterms:created>
  <dcterms:modified xsi:type="dcterms:W3CDTF">2021-04-02T15:37:00Z</dcterms:modified>
</cp:coreProperties>
</file>