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AE7B4-13AF-4E3D-8CF8-3C136CBA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7A98B4-523B-4D72-B6B9-F74AA7554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F6CA5-CC97-4175-AC38-AD22DBCA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DF0D4-C686-4347-B231-556057C6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92572-E1A6-446A-8955-2F62F181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7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A817F-300B-4DAF-AF59-633C283F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156A05-C14E-4C42-8B5A-B3C1093B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95CC6-1888-46EB-BC78-EC26E7D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5B4F9-C884-4A12-B004-DE1FD5FA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B8163-0460-4DB8-95AA-D88C81E0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E4AEE-5E8F-4BE3-A22E-535BB8571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B8E881-764D-4613-B4A2-520D96F0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99245-001E-432E-A5F6-42EDD353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64C5E-82C9-42DF-B5B0-D1C96C66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BA3A-7868-4556-9747-3119C764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7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51BC7-382D-405C-ACD4-8CF09253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9BF2E-9933-48C3-9C71-BEC1FABE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21E7E-1D72-4994-87E4-140B3DA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30B6C-137A-4B1F-A13F-E2F8CBCD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79969-026F-46D3-81E1-14416972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5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AEDE-E4FA-4E87-849A-3DEE6F63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9F0C0-9D1A-4157-91FA-F066A292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6979-AA98-42A0-B342-3EA90B86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741F3-C0AC-4DE8-9D9B-00DD42B4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33AD7-E34A-474C-B410-88295636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303C-7710-4C13-8D25-371B8D6A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27380-B782-4C7B-9A25-43104698D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D1B34F-4EB9-4A09-AA67-BEA352C11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4B5AC-67F0-489C-BBA8-AD4FE509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069FC-EA49-4948-A515-C5050F17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8425B6-CE4E-499C-84CA-104E82BA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7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95526-4F98-43D8-AD22-C328A8B5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A8211C-1AA8-4567-BE18-4725E3D9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A5D60-5D17-46E5-98BC-D61F882D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9F47DB-1F97-4E9C-A1AB-66FAB5133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12617A-8761-403A-9D86-E3E1D1E7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1ACAF-78B3-4CD1-8986-88538F6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0311AB-9C8B-4DBC-809A-3AEE40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73061F-62C0-4C5B-9B67-593F8C9C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F287F-F2DD-42C9-BDCB-22C75302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2813E7-45A7-4704-B2A2-7B1D2A7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8DCFC-BAE0-4552-AF2B-DCAA1451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445FC-1CE9-49F3-95C2-E0D7E05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43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11F498-E838-4066-9A67-CEB19ECD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7BA9C6-ABC7-4698-872B-1E5FF755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0841DF-B0CB-4A78-B923-5A35130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4410-D4AD-456A-87EE-69AB9016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B5D6B-3D84-4A04-8F31-BE5A0F07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001D0-FD42-4759-A27E-93CF24B5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5140DA-3CB2-4DB2-A238-BC2FAC3C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F4C63-523B-49FC-BC12-473650B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C16A6-4C8D-4211-8AD5-C798F642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0E22-8844-4705-AC69-0E70340F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268794-F492-428C-A4C7-0AC29AF1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03AA0E-CB0A-430D-A7E2-EA34947C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650FF7-A104-4B9C-8798-B8625477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D1A75D-9469-4BB2-BE39-A46FFAC4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6A196-9F0F-4F5C-A93F-3104115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5AE312-748F-4C78-8ADC-D646A321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93989A-4213-4067-B9F4-B2A971A6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685B3-F756-415F-8B1D-4FD234579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7A2D-9DBC-4AB1-8EB2-4D00A68741D4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B5BFC-E948-425F-975F-C0F02EEE1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2E709-9099-44BE-A6B9-8B03809AD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FF23-5746-42DC-A217-EA9A3E530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0AFAB3-D0E4-4274-9FFC-69D42763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698"/>
            <a:ext cx="12192000" cy="40206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AA2A87-4597-4533-8B9A-6C56AC7E37A0}"/>
              </a:ext>
            </a:extLst>
          </p:cNvPr>
          <p:cNvSpPr txBox="1"/>
          <p:nvPr/>
        </p:nvSpPr>
        <p:spPr>
          <a:xfrm>
            <a:off x="7308694" y="1479887"/>
            <a:ext cx="36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Indicador usuário logado/ não logado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4CA9D-02B5-4956-ABE4-95A77D9288C8}"/>
              </a:ext>
            </a:extLst>
          </p:cNvPr>
          <p:cNvSpPr txBox="1"/>
          <p:nvPr/>
        </p:nvSpPr>
        <p:spPr>
          <a:xfrm>
            <a:off x="9164526" y="2706078"/>
            <a:ext cx="304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Indicador carrinho de compras</a:t>
            </a:r>
          </a:p>
        </p:txBody>
      </p:sp>
    </p:spTree>
    <p:extLst>
      <p:ext uri="{BB962C8B-B14F-4D97-AF65-F5344CB8AC3E}">
        <p14:creationId xmlns:p14="http://schemas.microsoft.com/office/powerpoint/2010/main" val="5545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6720A3-CF55-4C98-AAA2-4C51C22D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3" y="261257"/>
            <a:ext cx="11425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D42AB5-2E83-43E8-9C41-F15BFFB3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00"/>
            <a:ext cx="12192000" cy="6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09A1A9-A50F-43E3-A1DA-7E3F01C5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4"/>
            <a:ext cx="12192000" cy="59893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2C633E-844D-49DC-A1CA-93F406F92CD1}"/>
              </a:ext>
            </a:extLst>
          </p:cNvPr>
          <p:cNvSpPr txBox="1"/>
          <p:nvPr/>
        </p:nvSpPr>
        <p:spPr>
          <a:xfrm>
            <a:off x="8567367" y="550706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Indicador  usuário logado</a:t>
            </a:r>
          </a:p>
        </p:txBody>
      </p:sp>
    </p:spTree>
    <p:extLst>
      <p:ext uri="{BB962C8B-B14F-4D97-AF65-F5344CB8AC3E}">
        <p14:creationId xmlns:p14="http://schemas.microsoft.com/office/powerpoint/2010/main" val="293267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087DCF-FEE7-4ADF-A38C-F10B9E37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28"/>
            <a:ext cx="12192000" cy="65211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C7840B-9934-4935-B21B-FA63EF1BB9F3}"/>
              </a:ext>
            </a:extLst>
          </p:cNvPr>
          <p:cNvSpPr txBox="1"/>
          <p:nvPr/>
        </p:nvSpPr>
        <p:spPr>
          <a:xfrm>
            <a:off x="4139520" y="168428"/>
            <a:ext cx="669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Backend</a:t>
            </a:r>
            <a:r>
              <a:rPr lang="pt-BR" dirty="0">
                <a:solidFill>
                  <a:schemeClr val="bg1"/>
                </a:solidFill>
              </a:rPr>
              <a:t>  - </a:t>
            </a:r>
            <a:r>
              <a:rPr lang="pt-BR" dirty="0" err="1">
                <a:solidFill>
                  <a:schemeClr val="bg1"/>
                </a:solidFill>
              </a:rPr>
              <a:t>API´s</a:t>
            </a:r>
            <a:r>
              <a:rPr lang="pt-BR" dirty="0">
                <a:solidFill>
                  <a:schemeClr val="bg1"/>
                </a:solidFill>
              </a:rPr>
              <a:t> – A ser usado pelos Fornecedores</a:t>
            </a:r>
          </a:p>
        </p:txBody>
      </p:sp>
    </p:spTree>
    <p:extLst>
      <p:ext uri="{BB962C8B-B14F-4D97-AF65-F5344CB8AC3E}">
        <p14:creationId xmlns:p14="http://schemas.microsoft.com/office/powerpoint/2010/main" val="417017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Batista Quaresma</dc:creator>
  <cp:lastModifiedBy>Eduardo Batista Quaresma</cp:lastModifiedBy>
  <cp:revision>2</cp:revision>
  <dcterms:created xsi:type="dcterms:W3CDTF">2021-03-01T12:29:08Z</dcterms:created>
  <dcterms:modified xsi:type="dcterms:W3CDTF">2021-03-01T12:42:57Z</dcterms:modified>
</cp:coreProperties>
</file>