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6" r:id="rId3"/>
    <p:sldId id="256" r:id="rId4"/>
    <p:sldId id="264" r:id="rId5"/>
    <p:sldId id="265" r:id="rId6"/>
    <p:sldId id="268" r:id="rId7"/>
    <p:sldId id="257" r:id="rId8"/>
    <p:sldId id="258" r:id="rId9"/>
    <p:sldId id="259" r:id="rId10"/>
    <p:sldId id="260" r:id="rId11"/>
    <p:sldId id="262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4224E0-361E-4756-8CA9-05AAA7112034}" v="20" dt="2021-01-24T21:06:31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E2AAB-9D12-4436-885B-27E8D6F7D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81C168-1308-4D34-B2CB-0703E7522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2B6403-5DA8-4E8D-9220-866B0498E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5142-FB86-4190-9842-D02AFD8286CE}" type="datetimeFigureOut">
              <a:rPr lang="pt-BR" smtClean="0"/>
              <a:t>24/01/2021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B8D55D-8696-432F-BCDE-8E702D74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53F7C6-0AA0-4843-B973-02E1D44D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7602-4740-487A-909A-2EA2487A1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139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F8CCA-11F2-4B5F-B55B-31AE13107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019D68-D821-4329-8EDD-55E83F265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78D371-E6AE-4DA7-9CD1-FFC468006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5142-FB86-4190-9842-D02AFD8286CE}" type="datetimeFigureOut">
              <a:rPr lang="pt-BR" smtClean="0"/>
              <a:t>24/01/2021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92384F-C5EF-41CA-84E7-0C9ADA2A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EA3D32-ADAB-4719-A468-2CF30450C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7602-4740-487A-909A-2EA2487A1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57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0F8828-9A47-4865-B84B-3D45D794F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FE4127-82C7-49EA-8866-87EE6D040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F4B84B-31FA-41F8-A664-F688A0EFA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5142-FB86-4190-9842-D02AFD8286CE}" type="datetimeFigureOut">
              <a:rPr lang="pt-BR" smtClean="0"/>
              <a:t>24/01/2021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58C5EE-E08D-4EBE-B86E-591F3769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C02FB2-F5BF-49F9-B8BC-B74734C4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7602-4740-487A-909A-2EA2487A1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582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26E93-C0A5-4F2E-B9BF-31AA5BDE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919339-DFFA-42D5-A1A6-4576386F5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778527-B7C3-413F-A7BD-C984ECDD9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5142-FB86-4190-9842-D02AFD8286CE}" type="datetimeFigureOut">
              <a:rPr lang="pt-BR" smtClean="0"/>
              <a:t>24/01/2021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BCDD89-7639-47E8-9A2D-850BBA37C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99A20C-E417-4DBA-855F-D30C794CB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7602-4740-487A-909A-2EA2487A1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2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8D170-40DA-47FB-B94E-F67435C8F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4CDC04-661C-4F0D-BA61-570102D4F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6A277A-5F90-4B4E-9BB4-FCEE6020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5142-FB86-4190-9842-D02AFD8286CE}" type="datetimeFigureOut">
              <a:rPr lang="pt-BR" smtClean="0"/>
              <a:t>24/01/2021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BEE256-7EB4-49E6-A7E6-8AE17619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78B2B6-6D87-441E-B5DC-589D6964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7602-4740-487A-909A-2EA2487A1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87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CEDF0-3278-433C-9F9F-3FEC426B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6C2B01-705F-4921-8D97-06CB8E946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C2473D-C72A-4DD1-A811-10C2516DA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3DDD39-E071-45F5-8493-99F207A5D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5142-FB86-4190-9842-D02AFD8286CE}" type="datetimeFigureOut">
              <a:rPr lang="pt-BR" smtClean="0"/>
              <a:t>24/01/2021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F53923-9518-473F-B690-489A28818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242DD1-293E-4FAD-9ACF-9B4C035B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7602-4740-487A-909A-2EA2487A1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8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AED15-26CC-4D3E-988E-B909808C9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227055-26BA-4334-BD4C-A5453AC1E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B15DC1-97C6-4F4F-9742-8988BB6E0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93FFACA-64B1-4244-84D4-70B9ED29C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A5591E7-7D28-41E3-B064-F52A88BC2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97A2353-7D46-402D-A328-12C862A9C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5142-FB86-4190-9842-D02AFD8286CE}" type="datetimeFigureOut">
              <a:rPr lang="pt-BR" smtClean="0"/>
              <a:t>24/01/2021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7F55DAC-8160-4123-9093-14025F6CB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18C0FEF-A3D6-46A2-9D51-BB4F5E7D3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7602-4740-487A-909A-2EA2487A1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11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2602F-B7ED-42B9-9A53-1E1701D36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E582FAE-18FC-4A08-BEBB-6071281C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5142-FB86-4190-9842-D02AFD8286CE}" type="datetimeFigureOut">
              <a:rPr lang="pt-BR" smtClean="0"/>
              <a:t>24/01/2021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3F6BA95-1490-411F-80B0-9A2A2E5E7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62B87B7-9751-4ED8-A275-A75FB1225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7602-4740-487A-909A-2EA2487A1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440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12C2349-E85F-4B2A-8312-BB3D3B881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5142-FB86-4190-9842-D02AFD8286CE}" type="datetimeFigureOut">
              <a:rPr lang="pt-BR" smtClean="0"/>
              <a:t>24/01/2021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D782A49-B507-48D9-92F0-088FC658D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4ED4B1-FBA1-424C-BA85-58CCC141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7602-4740-487A-909A-2EA2487A1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076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58BC8-6FFD-476C-B204-F80948E6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C51FDA-C411-44FB-87D1-64DF28CC3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89CC81-4CBB-4181-A8A5-D807B8FCD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67755C-44B1-400E-B03A-97DD8B78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5142-FB86-4190-9842-D02AFD8286CE}" type="datetimeFigureOut">
              <a:rPr lang="pt-BR" smtClean="0"/>
              <a:t>24/01/2021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7C9CD4-1F65-48FB-AD9F-0B4EE9495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6C5B86-5A51-4F1A-91F7-1AD45733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7602-4740-487A-909A-2EA2487A1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90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D90B4-CBCE-433B-8DD4-60B952248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9907168-81F4-463D-98A4-BE6758420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A207670-E7A6-43C7-AC9E-43F5374F1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CE84CD-648E-4811-AFFA-F1913E0E5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5142-FB86-4190-9842-D02AFD8286CE}" type="datetimeFigureOut">
              <a:rPr lang="pt-BR" smtClean="0"/>
              <a:t>24/01/2021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559F28-DB7B-471E-9FD1-BB3140893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9232DF-1CD3-4B6C-8BF1-6AA994CC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7602-4740-487A-909A-2EA2487A1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17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82AA281-87A3-4B2E-88BC-F058620A2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6E48C6-7E55-4B89-8C7B-C2292634D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C3B112-956A-4699-8585-CC28CBE1C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65142-FB86-4190-9842-D02AFD8286CE}" type="datetimeFigureOut">
              <a:rPr lang="pt-BR" smtClean="0"/>
              <a:t>24/01/2021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052499-AEE7-4481-A98D-8C60A9913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B9ACDF-A08E-4D63-B6AF-6CA96C350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F7602-4740-487A-909A-2EA2487A1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70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3D2AAC67-042B-4A48-A786-88204D5AF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171" y="1866122"/>
            <a:ext cx="3675659" cy="4758308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0F56BBCC-0F65-4C04-8F4C-9C2ED52BB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Paleta de cores baseado na Logomarca</a:t>
            </a:r>
          </a:p>
        </p:txBody>
      </p:sp>
    </p:spTree>
    <p:extLst>
      <p:ext uri="{BB962C8B-B14F-4D97-AF65-F5344CB8AC3E}">
        <p14:creationId xmlns:p14="http://schemas.microsoft.com/office/powerpoint/2010/main" val="1813249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79F9FFD-D233-4D6A-ADA3-DA8366043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225" y="1894114"/>
            <a:ext cx="6647141" cy="4963886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03C00222-DC20-45D5-90F7-2D4DA5805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Cadastro de Fornecedor – Passo 4</a:t>
            </a:r>
          </a:p>
        </p:txBody>
      </p:sp>
    </p:spTree>
    <p:extLst>
      <p:ext uri="{BB962C8B-B14F-4D97-AF65-F5344CB8AC3E}">
        <p14:creationId xmlns:p14="http://schemas.microsoft.com/office/powerpoint/2010/main" val="4215681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67F0B-9E92-42AD-9BC8-E1C57D9F9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Cadastro de Fornecedor – Passo 5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1FE00D-35B0-4179-AC6D-D4040D6B8247}"/>
              </a:ext>
            </a:extLst>
          </p:cNvPr>
          <p:cNvSpPr txBox="1"/>
          <p:nvPr/>
        </p:nvSpPr>
        <p:spPr>
          <a:xfrm>
            <a:off x="1266738" y="2273417"/>
            <a:ext cx="93186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Exibe a confirmação do cadastro em caso de todos os campos estarem corretos após validação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Validação do CNPJ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Gravação dos dados no banco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Em caso de erro exibe os erros do processamento.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Validação de preenchimento dos campos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Problemas ao acessar banco de dados da aplicação.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96E0FC8-F4D0-4D79-AB70-9A006024D9F5}"/>
              </a:ext>
            </a:extLst>
          </p:cNvPr>
          <p:cNvSpPr txBox="1"/>
          <p:nvPr/>
        </p:nvSpPr>
        <p:spPr>
          <a:xfrm>
            <a:off x="2617428" y="5125673"/>
            <a:ext cx="6617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Em caso de sucesso exibe o link para acesso ao cadastro de produtos</a:t>
            </a:r>
          </a:p>
        </p:txBody>
      </p:sp>
    </p:spTree>
    <p:extLst>
      <p:ext uri="{BB962C8B-B14F-4D97-AF65-F5344CB8AC3E}">
        <p14:creationId xmlns:p14="http://schemas.microsoft.com/office/powerpoint/2010/main" val="4283432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0AD68-BC95-4FA1-953C-BCCD8E1B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Páginas estáticas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1D2E78B-8C12-4BB1-8D4B-D51DC7A7140A}"/>
              </a:ext>
            </a:extLst>
          </p:cNvPr>
          <p:cNvSpPr txBox="1"/>
          <p:nvPr/>
        </p:nvSpPr>
        <p:spPr>
          <a:xfrm>
            <a:off x="838200" y="2265028"/>
            <a:ext cx="435189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Quem somos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Política de privacidade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Política de devolução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FAQ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Contate-nos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FAQ para Fornecedores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827078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7B1E1-BFDC-4F58-80B8-F62CEA3CF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Multilinguagem</a:t>
            </a:r>
            <a:r>
              <a:rPr lang="pt-BR" dirty="0"/>
              <a:t> - Inglês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06F04D-A286-485D-A6BF-7062D28EC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5" y="1480457"/>
            <a:ext cx="9927771" cy="537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41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7B1E1-BFDC-4F58-80B8-F62CEA3CF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Multilinguagem</a:t>
            </a:r>
            <a:r>
              <a:rPr lang="pt-BR" dirty="0"/>
              <a:t> – Português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B460329-6790-4A05-A86C-DE7303868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9195139" cy="498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95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241CB8D-DB01-4408-A0A9-DAAA24D3D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Principal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207E388-F0E8-4EEE-8B66-F3E84A90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protótipo da tela inicial foi baseado nos leiautes dos sites apimentou.com.br e buscape.com.br</a:t>
            </a:r>
          </a:p>
          <a:p>
            <a:r>
              <a:rPr lang="pt-BR" dirty="0"/>
              <a:t>Conforme falamos o site </a:t>
            </a:r>
            <a:r>
              <a:rPr lang="pt-BR" dirty="0" err="1"/>
              <a:t>LuvInBox</a:t>
            </a:r>
            <a:r>
              <a:rPr lang="pt-BR" dirty="0"/>
              <a:t> deverá ser discreto, porém adicionei um controle do tipo Carrossel que exibe os produtos em destaque, que pode apresentar propagandas de destaques sem mostrar a imagem do produto. Este controle pode ser configurado para mostrar um ou mais produtos por folha do slide, neste caso foi configurado para mostrar 3 produtos.</a:t>
            </a:r>
          </a:p>
          <a:p>
            <a:r>
              <a:rPr lang="pt-BR" dirty="0"/>
              <a:t>Serão apresentadas três variações de cores, que pode ser alterados, o importante seria manter o padrão da paleta de cores.</a:t>
            </a:r>
          </a:p>
        </p:txBody>
      </p:sp>
    </p:spTree>
    <p:extLst>
      <p:ext uri="{BB962C8B-B14F-4D97-AF65-F5344CB8AC3E}">
        <p14:creationId xmlns:p14="http://schemas.microsoft.com/office/powerpoint/2010/main" val="451251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F87BD14-0B5F-4B0C-B62B-94770D153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18"/>
            <a:ext cx="12192000" cy="6604000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F25AD9D6-DF9B-4EF7-9CE7-B922CD7F95CE}"/>
              </a:ext>
            </a:extLst>
          </p:cNvPr>
          <p:cNvSpPr/>
          <p:nvPr/>
        </p:nvSpPr>
        <p:spPr>
          <a:xfrm>
            <a:off x="777134" y="703304"/>
            <a:ext cx="1732541" cy="401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Logo marca</a:t>
            </a: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408A2835-EBB1-4636-8821-D46FF015E221}"/>
              </a:ext>
            </a:extLst>
          </p:cNvPr>
          <p:cNvSpPr/>
          <p:nvPr/>
        </p:nvSpPr>
        <p:spPr>
          <a:xfrm flipH="1">
            <a:off x="4228050" y="833335"/>
            <a:ext cx="1732539" cy="401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Pesquisa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D30C67DE-769B-4B84-B1E9-F24420F4EBD5}"/>
              </a:ext>
            </a:extLst>
          </p:cNvPr>
          <p:cNvSpPr/>
          <p:nvPr/>
        </p:nvSpPr>
        <p:spPr>
          <a:xfrm rot="5400000" flipH="1">
            <a:off x="8377088" y="1196119"/>
            <a:ext cx="1324094" cy="11996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400" dirty="0"/>
              <a:t>Página Inicial</a:t>
            </a:r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61F0B84A-3DD8-485A-8E83-96086C7CD6DE}"/>
              </a:ext>
            </a:extLst>
          </p:cNvPr>
          <p:cNvSpPr/>
          <p:nvPr/>
        </p:nvSpPr>
        <p:spPr>
          <a:xfrm flipH="1">
            <a:off x="9638946" y="709596"/>
            <a:ext cx="1954640" cy="401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Carrinho de compras</a:t>
            </a:r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0A1F4950-6786-45C7-B686-FF2DFD7A1047}"/>
              </a:ext>
            </a:extLst>
          </p:cNvPr>
          <p:cNvSpPr/>
          <p:nvPr/>
        </p:nvSpPr>
        <p:spPr>
          <a:xfrm rot="16200000" flipH="1">
            <a:off x="8848869" y="-147388"/>
            <a:ext cx="829345" cy="11241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1400" dirty="0"/>
              <a:t>Login Ciente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81C2E8CB-4EEC-46D6-87B0-555289586C1F}"/>
              </a:ext>
            </a:extLst>
          </p:cNvPr>
          <p:cNvSpPr/>
          <p:nvPr/>
        </p:nvSpPr>
        <p:spPr>
          <a:xfrm rot="19984912" flipH="1">
            <a:off x="1175349" y="1784216"/>
            <a:ext cx="1732539" cy="401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Imagem do produto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672ACC9F-322E-4274-BABA-FF4B7D051B4A}"/>
              </a:ext>
            </a:extLst>
          </p:cNvPr>
          <p:cNvSpPr/>
          <p:nvPr/>
        </p:nvSpPr>
        <p:spPr>
          <a:xfrm flipH="1">
            <a:off x="1646444" y="2555872"/>
            <a:ext cx="1726463" cy="2108407"/>
          </a:xfrm>
          <a:prstGeom prst="rightArrow">
            <a:avLst>
              <a:gd name="adj1" fmla="val 50000"/>
              <a:gd name="adj2" fmla="val 3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  <a:p>
            <a:r>
              <a:rPr lang="pt-BR" sz="1400" dirty="0"/>
              <a:t>Produto:</a:t>
            </a:r>
          </a:p>
          <a:p>
            <a:pPr algn="r"/>
            <a:r>
              <a:rPr lang="pt-BR" sz="1400" dirty="0"/>
              <a:t>Nome</a:t>
            </a:r>
          </a:p>
          <a:p>
            <a:pPr algn="r"/>
            <a:r>
              <a:rPr lang="pt-BR" sz="1400" dirty="0"/>
              <a:t>Preço</a:t>
            </a:r>
          </a:p>
          <a:p>
            <a:pPr algn="r"/>
            <a:r>
              <a:rPr lang="pt-BR" sz="1400" dirty="0"/>
              <a:t>Estoque</a:t>
            </a:r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6A8A751A-803D-4A39-B0FF-5919C1AA123F}"/>
              </a:ext>
            </a:extLst>
          </p:cNvPr>
          <p:cNvSpPr/>
          <p:nvPr/>
        </p:nvSpPr>
        <p:spPr>
          <a:xfrm rot="16200000" flipH="1">
            <a:off x="9458915" y="3283962"/>
            <a:ext cx="1505169" cy="1895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1400" dirty="0"/>
              <a:t>Cadastro de Fornecedor</a:t>
            </a:r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9025B690-3AF7-498C-8B32-FACCE5860C0A}"/>
              </a:ext>
            </a:extLst>
          </p:cNvPr>
          <p:cNvSpPr/>
          <p:nvPr/>
        </p:nvSpPr>
        <p:spPr>
          <a:xfrm>
            <a:off x="7906405" y="5198137"/>
            <a:ext cx="1732541" cy="401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Login Fornecedor</a:t>
            </a:r>
          </a:p>
        </p:txBody>
      </p:sp>
    </p:spTree>
    <p:extLst>
      <p:ext uri="{BB962C8B-B14F-4D97-AF65-F5344CB8AC3E}">
        <p14:creationId xmlns:p14="http://schemas.microsoft.com/office/powerpoint/2010/main" val="3561475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8ADD56E-D024-4029-A915-C28E17592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6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61C882D-74EB-4310-8E73-02F52D29A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7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241CB8D-DB01-4408-A0A9-DAAA24D3D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Cadastro de Fornecedores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207E388-F0E8-4EEE-8B66-F3E84A90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protótipo do cadastro de fornecedores foi dividido em 4 passos, devido a grande quantidade de informações as informações foram segregadas em seções para facilitar o preenchimento do formulário.</a:t>
            </a:r>
          </a:p>
          <a:p>
            <a:r>
              <a:rPr lang="pt-BR" dirty="0"/>
              <a:t>O usuário pode navegar entre as seções, por meio dos botões de navegação (próximo e anterior). </a:t>
            </a:r>
          </a:p>
          <a:p>
            <a:r>
              <a:rPr lang="pt-BR" dirty="0"/>
              <a:t>Um indicador no topo da página exibe quantos passos existem a serem preenchidos, bem como em qual passo o usuário encontra-se.</a:t>
            </a:r>
          </a:p>
        </p:txBody>
      </p:sp>
    </p:spTree>
    <p:extLst>
      <p:ext uri="{BB962C8B-B14F-4D97-AF65-F5344CB8AC3E}">
        <p14:creationId xmlns:p14="http://schemas.microsoft.com/office/powerpoint/2010/main" val="3690987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85EBBAD-9432-40FA-B392-DF4824B17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4321"/>
            <a:ext cx="8475397" cy="4708554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A698A44C-8403-46A9-971D-E0850A99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Cadastro de Fornecedor – Passo 1</a:t>
            </a:r>
          </a:p>
        </p:txBody>
      </p:sp>
    </p:spTree>
    <p:extLst>
      <p:ext uri="{BB962C8B-B14F-4D97-AF65-F5344CB8AC3E}">
        <p14:creationId xmlns:p14="http://schemas.microsoft.com/office/powerpoint/2010/main" val="224086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90A40D6-83E5-4425-99EF-BDDD2CB57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963" y="1871758"/>
            <a:ext cx="7968343" cy="4986241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00B9D2B1-9B6D-4CE2-BAFF-BA0CFAA65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Cadastro de Fornecedor – Passo 2</a:t>
            </a:r>
          </a:p>
        </p:txBody>
      </p:sp>
    </p:spTree>
    <p:extLst>
      <p:ext uri="{BB962C8B-B14F-4D97-AF65-F5344CB8AC3E}">
        <p14:creationId xmlns:p14="http://schemas.microsoft.com/office/powerpoint/2010/main" val="2716795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E44C78F-32C7-4A8E-AF04-6ADE6488C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66" y="1828800"/>
            <a:ext cx="7147409" cy="50292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4937E3B1-5679-42BF-B959-99878457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Cadastro de Fornecedor – Passo 3</a:t>
            </a:r>
          </a:p>
        </p:txBody>
      </p:sp>
    </p:spTree>
    <p:extLst>
      <p:ext uri="{BB962C8B-B14F-4D97-AF65-F5344CB8AC3E}">
        <p14:creationId xmlns:p14="http://schemas.microsoft.com/office/powerpoint/2010/main" val="20735620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327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Paleta de cores baseado na Logomarca</vt:lpstr>
      <vt:lpstr>Tela Principal</vt:lpstr>
      <vt:lpstr>Apresentação do PowerPoint</vt:lpstr>
      <vt:lpstr>Apresentação do PowerPoint</vt:lpstr>
      <vt:lpstr>Apresentação do PowerPoint</vt:lpstr>
      <vt:lpstr>Cadastro de Fornecedores</vt:lpstr>
      <vt:lpstr>Cadastro de Fornecedor – Passo 1</vt:lpstr>
      <vt:lpstr>Cadastro de Fornecedor – Passo 2</vt:lpstr>
      <vt:lpstr>Cadastro de Fornecedor – Passo 3</vt:lpstr>
      <vt:lpstr>Cadastro de Fornecedor – Passo 4</vt:lpstr>
      <vt:lpstr>Cadastro de Fornecedor – Passo 5</vt:lpstr>
      <vt:lpstr>Páginas estáticas</vt:lpstr>
      <vt:lpstr>Multilinguagem - Inglês</vt:lpstr>
      <vt:lpstr>Multilinguagem – Português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Batista Quaresma</dc:creator>
  <cp:lastModifiedBy>Eduardo Batista Quaresma</cp:lastModifiedBy>
  <cp:revision>2</cp:revision>
  <dcterms:created xsi:type="dcterms:W3CDTF">2021-01-24T19:49:08Z</dcterms:created>
  <dcterms:modified xsi:type="dcterms:W3CDTF">2021-01-24T21:11:33Z</dcterms:modified>
</cp:coreProperties>
</file>