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F6E9"/>
    <a:srgbClr val="C1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94" autoAdjust="0"/>
  </p:normalViewPr>
  <p:slideViewPr>
    <p:cSldViewPr snapToGrid="0" snapToObjects="1">
      <p:cViewPr varScale="1">
        <p:scale>
          <a:sx n="100" d="100"/>
          <a:sy n="100" d="100"/>
        </p:scale>
        <p:origin x="67" y="1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6AAD3B8-3609-EB09-C20D-EE91423859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35BDEDBC-66A0-20A3-7A27-D8AB0BF642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46</Words>
  <Application>Microsoft Office PowerPoint</Application>
  <PresentationFormat>Presentación en pantalla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Miguel Equihua Zamora</cp:lastModifiedBy>
  <cp:revision>7</cp:revision>
  <dcterms:created xsi:type="dcterms:W3CDTF">2017-06-05T14:10:58Z</dcterms:created>
  <dcterms:modified xsi:type="dcterms:W3CDTF">2024-10-09T06:07:19Z</dcterms:modified>
</cp:coreProperties>
</file>