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![](img/cyberscooty-blackboard_math.svg)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  <p:pic>
        <p:nvPicPr>
          <p:cNvPr descr="img/cyberscooty-blackboard_mat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Cuadro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col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6.283185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2025-05-17T06:46:46Z</dcterms:created>
  <dcterms:modified xsi:type="dcterms:W3CDTF">2025-05-17T06:46:46Z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-format">
    <vt:lpwstr>[Xalapa, Ver.,] D [de] MMMM, YYYY</vt:lpwstr>
  </property>
  <property fmtid="{D5CDD505-2E9C-101B-9397-08002B2CF9AE}" pid="4" name="editor">
    <vt:lpwstr>source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itle-block-banner">
    <vt:lpwstr>True</vt:lpwstr>
  </property>
  <property fmtid="{D5CDD505-2E9C-101B-9397-08002B2CF9AE}" pid="10" name="toc-title">
    <vt:lpwstr>Tabla de contenidos</vt:lpwstr>
  </property>
</Properties>
</file>