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Clase de hoy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Primera diapo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![](img/cyberscooty-blackboard_math.svg)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Segunda diapo</a:t>
            </a:r>
          </a:p>
        </p:txBody>
      </p:sp>
      <p:pic>
        <p:nvPicPr>
          <p:cNvPr descr="img/cyberscooty-blackboard_mat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75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Cuadro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col 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Cálculos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6.283185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de hoy</dc:title>
  <dc:creator/>
  <cp:keywords/>
  <dcterms:created xsi:type="dcterms:W3CDTF">2025-09-03T03:41:16Z</dcterms:created>
  <dcterms:modified xsi:type="dcterms:W3CDTF">2025-09-03T03:41:16Z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-format">
    <vt:lpwstr>[Xalapa, Ver.,] D [de] MMMM, YYYY</vt:lpwstr>
  </property>
  <property fmtid="{D5CDD505-2E9C-101B-9397-08002B2CF9AE}" pid="4" name="draft">
    <vt:lpwstr>True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itle-block-banner">
    <vt:lpwstr>True</vt:lpwstr>
  </property>
  <property fmtid="{D5CDD505-2E9C-101B-9397-08002B2CF9AE}" pid="11" name="toc-title">
    <vt:lpwstr>Tabla de contenidos</vt:lpwstr>
  </property>
</Properties>
</file>