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</p:sldIdLst>
  <p:sldSz cx="12192000" cy="6858000"/>
  <p:notesSz cx="6858000" cy="9144000"/>
  <p:custDataLst>
    <p:tags r:id="rId4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BE4F6-E98D-48B5-AC35-F5FD4A564C89}" v="156" dt="2023-01-26T05:20:03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614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Equihua Zamora" userId="dca95b49-4927-41aa-9551-a36fe78334b3" providerId="ADAL" clId="{DE1BE4F6-E98D-48B5-AC35-F5FD4A564C89}"/>
    <pc:docChg chg="custSel modSld replTag">
      <pc:chgData name="Miguel Equihua Zamora" userId="dca95b49-4927-41aa-9551-a36fe78334b3" providerId="ADAL" clId="{DE1BE4F6-E98D-48B5-AC35-F5FD4A564C89}" dt="2023-01-26T05:20:58.733" v="771"/>
      <pc:docMkLst>
        <pc:docMk/>
      </pc:docMkLst>
      <pc:sldChg chg="addSp delSp modSp mod modAnim replTag">
        <pc:chgData name="Miguel Equihua Zamora" userId="dca95b49-4927-41aa-9551-a36fe78334b3" providerId="ADAL" clId="{DE1BE4F6-E98D-48B5-AC35-F5FD4A564C89}" dt="2023-01-26T05:20:58.733" v="771"/>
        <pc:sldMkLst>
          <pc:docMk/>
          <pc:sldMk cId="906559213" sldId="296"/>
        </pc:sldMkLst>
        <pc:spChg chg="mod modVis">
          <ac:chgData name="Miguel Equihua Zamora" userId="dca95b49-4927-41aa-9551-a36fe78334b3" providerId="ADAL" clId="{DE1BE4F6-E98D-48B5-AC35-F5FD4A564C89}" dt="2023-01-26T05:20:03.357" v="766"/>
          <ac:spMkLst>
            <pc:docMk/>
            <pc:sldMk cId="906559213" sldId="296"/>
            <ac:spMk id="5" creationId="{EFF8948D-7E73-0C26-134A-2F354BB0470B}"/>
          </ac:spMkLst>
        </pc:spChg>
        <pc:spChg chg="mod modVis">
          <ac:chgData name="Miguel Equihua Zamora" userId="dca95b49-4927-41aa-9551-a36fe78334b3" providerId="ADAL" clId="{DE1BE4F6-E98D-48B5-AC35-F5FD4A564C89}" dt="2023-01-26T05:04:46.813" v="232"/>
          <ac:spMkLst>
            <pc:docMk/>
            <pc:sldMk cId="906559213" sldId="296"/>
            <ac:spMk id="10" creationId="{2DD583A0-D437-F1FB-34A5-2A73F2A41FAF}"/>
          </ac:spMkLst>
        </pc:spChg>
        <pc:spChg chg="mod modVis">
          <ac:chgData name="Miguel Equihua Zamora" userId="dca95b49-4927-41aa-9551-a36fe78334b3" providerId="ADAL" clId="{DE1BE4F6-E98D-48B5-AC35-F5FD4A564C89}" dt="2023-01-26T05:15:40.540" v="619" actId="1076"/>
          <ac:spMkLst>
            <pc:docMk/>
            <pc:sldMk cId="906559213" sldId="296"/>
            <ac:spMk id="11" creationId="{232C5023-3ADF-954D-9FC1-6FDA198BC383}"/>
          </ac:spMkLst>
        </pc:spChg>
        <pc:spChg chg="del mod">
          <ac:chgData name="Miguel Equihua Zamora" userId="dca95b49-4927-41aa-9551-a36fe78334b3" providerId="ADAL" clId="{DE1BE4F6-E98D-48B5-AC35-F5FD4A564C89}" dt="2023-01-26T05:03:54.713" v="19"/>
          <ac:spMkLst>
            <pc:docMk/>
            <pc:sldMk cId="906559213" sldId="296"/>
            <ac:spMk id="12" creationId="{58FB3B46-FED8-DC93-53BC-A004462A512E}"/>
          </ac:spMkLst>
        </pc:spChg>
        <pc:spChg chg="add del mod">
          <ac:chgData name="Miguel Equihua Zamora" userId="dca95b49-4927-41aa-9551-a36fe78334b3" providerId="ADAL" clId="{DE1BE4F6-E98D-48B5-AC35-F5FD4A564C89}" dt="2023-01-26T05:04:08.647" v="50"/>
          <ac:spMkLst>
            <pc:docMk/>
            <pc:sldMk cId="906559213" sldId="296"/>
            <ac:spMk id="20" creationId="{A2C190CF-29D1-A4A6-C97E-C445DC6C7E0F}"/>
          </ac:spMkLst>
        </pc:spChg>
        <pc:spChg chg="add mod">
          <ac:chgData name="Miguel Equihua Zamora" userId="dca95b49-4927-41aa-9551-a36fe78334b3" providerId="ADAL" clId="{DE1BE4F6-E98D-48B5-AC35-F5FD4A564C89}" dt="2023-01-26T05:03:54.779" v="35" actId="207"/>
          <ac:spMkLst>
            <pc:docMk/>
            <pc:sldMk cId="906559213" sldId="296"/>
            <ac:spMk id="21" creationId="{616E0DB1-B97A-5B51-6EDA-AD2D15C07DED}"/>
          </ac:spMkLst>
        </pc:spChg>
        <pc:spChg chg="add del mod">
          <ac:chgData name="Miguel Equihua Zamora" userId="dca95b49-4927-41aa-9551-a36fe78334b3" providerId="ADAL" clId="{DE1BE4F6-E98D-48B5-AC35-F5FD4A564C89}" dt="2023-01-26T05:04:11.844" v="88"/>
          <ac:spMkLst>
            <pc:docMk/>
            <pc:sldMk cId="906559213" sldId="296"/>
            <ac:spMk id="22" creationId="{A1C33215-6233-9ED5-1A1A-A6F17B021C43}"/>
          </ac:spMkLst>
        </pc:spChg>
        <pc:spChg chg="add del mod">
          <ac:chgData name="Miguel Equihua Zamora" userId="dca95b49-4927-41aa-9551-a36fe78334b3" providerId="ADAL" clId="{DE1BE4F6-E98D-48B5-AC35-F5FD4A564C89}" dt="2023-01-26T05:04:21.576" v="107"/>
          <ac:spMkLst>
            <pc:docMk/>
            <pc:sldMk cId="906559213" sldId="296"/>
            <ac:spMk id="23" creationId="{91EB1BA1-5723-5DBF-C787-F9CDDFDEC77C}"/>
          </ac:spMkLst>
        </pc:spChg>
        <pc:spChg chg="add del mod">
          <ac:chgData name="Miguel Equihua Zamora" userId="dca95b49-4927-41aa-9551-a36fe78334b3" providerId="ADAL" clId="{DE1BE4F6-E98D-48B5-AC35-F5FD4A564C89}" dt="2023-01-26T05:04:23.974" v="129"/>
          <ac:spMkLst>
            <pc:docMk/>
            <pc:sldMk cId="906559213" sldId="296"/>
            <ac:spMk id="24" creationId="{25FAB59E-D88C-3635-092B-4248C0CD4150}"/>
          </ac:spMkLst>
        </pc:spChg>
        <pc:spChg chg="add del mod">
          <ac:chgData name="Miguel Equihua Zamora" userId="dca95b49-4927-41aa-9551-a36fe78334b3" providerId="ADAL" clId="{DE1BE4F6-E98D-48B5-AC35-F5FD4A564C89}" dt="2023-01-26T05:04:30.980" v="152"/>
          <ac:spMkLst>
            <pc:docMk/>
            <pc:sldMk cId="906559213" sldId="296"/>
            <ac:spMk id="25" creationId="{EDC5A73D-73A4-BFD0-8D4B-8CE463674821}"/>
          </ac:spMkLst>
        </pc:spChg>
        <pc:spChg chg="add del mod">
          <ac:chgData name="Miguel Equihua Zamora" userId="dca95b49-4927-41aa-9551-a36fe78334b3" providerId="ADAL" clId="{DE1BE4F6-E98D-48B5-AC35-F5FD4A564C89}" dt="2023-01-26T05:04:30.986" v="157"/>
          <ac:spMkLst>
            <pc:docMk/>
            <pc:sldMk cId="906559213" sldId="296"/>
            <ac:spMk id="26" creationId="{F9219567-0283-BD8D-1AF4-E870DCCDFEA2}"/>
          </ac:spMkLst>
        </pc:spChg>
        <pc:spChg chg="add del mod">
          <ac:chgData name="Miguel Equihua Zamora" userId="dca95b49-4927-41aa-9551-a36fe78334b3" providerId="ADAL" clId="{DE1BE4F6-E98D-48B5-AC35-F5FD4A564C89}" dt="2023-01-26T05:04:31.004" v="171"/>
          <ac:spMkLst>
            <pc:docMk/>
            <pc:sldMk cId="906559213" sldId="296"/>
            <ac:spMk id="27" creationId="{0D968D09-6884-6771-EA22-705A817437CF}"/>
          </ac:spMkLst>
        </pc:spChg>
        <pc:spChg chg="add del mod">
          <ac:chgData name="Miguel Equihua Zamora" userId="dca95b49-4927-41aa-9551-a36fe78334b3" providerId="ADAL" clId="{DE1BE4F6-E98D-48B5-AC35-F5FD4A564C89}" dt="2023-01-26T05:04:44.324" v="202"/>
          <ac:spMkLst>
            <pc:docMk/>
            <pc:sldMk cId="906559213" sldId="296"/>
            <ac:spMk id="28" creationId="{4299C894-8486-05BA-7B0E-B3C14D32A1E2}"/>
          </ac:spMkLst>
        </pc:spChg>
        <pc:spChg chg="add mod">
          <ac:chgData name="Miguel Equihua Zamora" userId="dca95b49-4927-41aa-9551-a36fe78334b3" providerId="ADAL" clId="{DE1BE4F6-E98D-48B5-AC35-F5FD4A564C89}" dt="2023-01-26T05:04:31.067" v="187" actId="207"/>
          <ac:spMkLst>
            <pc:docMk/>
            <pc:sldMk cId="906559213" sldId="296"/>
            <ac:spMk id="29" creationId="{70D67733-B7D2-D9C5-CAFA-1CD489480EC0}"/>
          </ac:spMkLst>
        </pc:spChg>
        <pc:spChg chg="add del mod">
          <ac:chgData name="Miguel Equihua Zamora" userId="dca95b49-4927-41aa-9551-a36fe78334b3" providerId="ADAL" clId="{DE1BE4F6-E98D-48B5-AC35-F5FD4A564C89}" dt="2023-01-26T05:04:46.824" v="237"/>
          <ac:spMkLst>
            <pc:docMk/>
            <pc:sldMk cId="906559213" sldId="296"/>
            <ac:spMk id="30" creationId="{1258FC9F-6505-2DA4-15F5-9140B7595D11}"/>
          </ac:spMkLst>
        </pc:spChg>
        <pc:spChg chg="add del mod">
          <ac:chgData name="Miguel Equihua Zamora" userId="dca95b49-4927-41aa-9551-a36fe78334b3" providerId="ADAL" clId="{DE1BE4F6-E98D-48B5-AC35-F5FD4A564C89}" dt="2023-01-26T05:04:53.373" v="254"/>
          <ac:spMkLst>
            <pc:docMk/>
            <pc:sldMk cId="906559213" sldId="296"/>
            <ac:spMk id="31" creationId="{0BC31CB6-F4DA-2E81-0DFE-AA96B592FFBF}"/>
          </ac:spMkLst>
        </pc:spChg>
        <pc:spChg chg="add mod">
          <ac:chgData name="Miguel Equihua Zamora" userId="dca95b49-4927-41aa-9551-a36fe78334b3" providerId="ADAL" clId="{DE1BE4F6-E98D-48B5-AC35-F5FD4A564C89}" dt="2023-01-26T05:05:13.385" v="294" actId="1035"/>
          <ac:spMkLst>
            <pc:docMk/>
            <pc:sldMk cId="906559213" sldId="296"/>
            <ac:spMk id="32" creationId="{5E7E1362-72A9-0E31-DFA9-268090468C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>
            <a:extLst>
              <a:ext uri="{FF2B5EF4-FFF2-40B4-BE49-F238E27FC236}">
                <a16:creationId xmlns:a16="http://schemas.microsoft.com/office/drawing/2014/main" id="{950B914D-8E7A-4939-92DC-888E6F0ECE74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65539" name="Group 3">
              <a:extLst>
                <a:ext uri="{FF2B5EF4-FFF2-40B4-BE49-F238E27FC236}">
                  <a16:creationId xmlns:a16="http://schemas.microsoft.com/office/drawing/2014/main" id="{7E570054-6DE3-4C6B-8CF7-6BE6FFB30E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540" name="Rectangle 4">
                <a:extLst>
                  <a:ext uri="{FF2B5EF4-FFF2-40B4-BE49-F238E27FC236}">
                    <a16:creationId xmlns:a16="http://schemas.microsoft.com/office/drawing/2014/main" id="{671F6283-0932-4E56-9141-502700636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sz="2800"/>
              </a:p>
            </p:txBody>
          </p:sp>
          <p:sp>
            <p:nvSpPr>
              <p:cNvPr id="65541" name="Rectangle 5">
                <a:extLst>
                  <a:ext uri="{FF2B5EF4-FFF2-40B4-BE49-F238E27FC236}">
                    <a16:creationId xmlns:a16="http://schemas.microsoft.com/office/drawing/2014/main" id="{216266F3-BAC1-4314-9939-26AAFFEA4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sz="2800"/>
              </a:p>
            </p:txBody>
          </p:sp>
        </p:grpSp>
        <p:grpSp>
          <p:nvGrpSpPr>
            <p:cNvPr id="65542" name="Group 6">
              <a:extLst>
                <a:ext uri="{FF2B5EF4-FFF2-40B4-BE49-F238E27FC236}">
                  <a16:creationId xmlns:a16="http://schemas.microsoft.com/office/drawing/2014/main" id="{AB1C55E1-ABD6-4D6F-A9F2-19027DA5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543" name="Rectangle 7">
                <a:extLst>
                  <a:ext uri="{FF2B5EF4-FFF2-40B4-BE49-F238E27FC236}">
                    <a16:creationId xmlns:a16="http://schemas.microsoft.com/office/drawing/2014/main" id="{D8EBD9DC-7274-43EE-8E1A-0D85E2344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sz="2800"/>
              </a:p>
            </p:txBody>
          </p:sp>
          <p:sp>
            <p:nvSpPr>
              <p:cNvPr id="65544" name="Rectangle 8">
                <a:extLst>
                  <a:ext uri="{FF2B5EF4-FFF2-40B4-BE49-F238E27FC236}">
                    <a16:creationId xmlns:a16="http://schemas.microsoft.com/office/drawing/2014/main" id="{DAE73B31-FB30-4174-89E0-F09AC01C8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sz="2800"/>
              </a:p>
            </p:txBody>
          </p:sp>
        </p:grp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B1A56EB2-C40F-40C7-83C1-69AEFDD8B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2800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F3EACABB-DCC9-45D6-987E-7B155DC45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2800"/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5FECE5D2-80E1-42F5-BB43-D751D72E64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2800"/>
            </a:p>
          </p:txBody>
        </p:sp>
      </p:grpSp>
      <p:sp>
        <p:nvSpPr>
          <p:cNvPr id="65548" name="Rectangle 12">
            <a:extLst>
              <a:ext uri="{FF2B5EF4-FFF2-40B4-BE49-F238E27FC236}">
                <a16:creationId xmlns:a16="http://schemas.microsoft.com/office/drawing/2014/main" id="{5C275B7F-94E3-4154-97D8-7941ED9BFA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altLang="es-MX" noProof="0"/>
              <a:t>Haga clic para modificar el estilo de título del patrón</a:t>
            </a:r>
          </a:p>
        </p:txBody>
      </p:sp>
      <p:sp>
        <p:nvSpPr>
          <p:cNvPr id="65549" name="Rectangle 13">
            <a:extLst>
              <a:ext uri="{FF2B5EF4-FFF2-40B4-BE49-F238E27FC236}">
                <a16:creationId xmlns:a16="http://schemas.microsoft.com/office/drawing/2014/main" id="{FB6E25EB-BB14-44A6-9034-ACF7E5BCA8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s-ES" altLang="es-MX" noProof="0"/>
              <a:t>Haga clic para modificar el estilo de subtítulo del patrón</a:t>
            </a:r>
          </a:p>
        </p:txBody>
      </p:sp>
      <p:sp>
        <p:nvSpPr>
          <p:cNvPr id="65550" name="Rectangle 14">
            <a:extLst>
              <a:ext uri="{FF2B5EF4-FFF2-40B4-BE49-F238E27FC236}">
                <a16:creationId xmlns:a16="http://schemas.microsoft.com/office/drawing/2014/main" id="{A4F6E998-147D-4519-A57C-6EC85B876B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ES" altLang="es-MX"/>
          </a:p>
        </p:txBody>
      </p:sp>
      <p:sp>
        <p:nvSpPr>
          <p:cNvPr id="65551" name="Rectangle 15">
            <a:extLst>
              <a:ext uri="{FF2B5EF4-FFF2-40B4-BE49-F238E27FC236}">
                <a16:creationId xmlns:a16="http://schemas.microsoft.com/office/drawing/2014/main" id="{7C1E7000-354B-448B-B138-A3C4D96403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ES" altLang="es-MX"/>
          </a:p>
        </p:txBody>
      </p:sp>
      <p:sp>
        <p:nvSpPr>
          <p:cNvPr id="65552" name="Rectangle 16">
            <a:extLst>
              <a:ext uri="{FF2B5EF4-FFF2-40B4-BE49-F238E27FC236}">
                <a16:creationId xmlns:a16="http://schemas.microsoft.com/office/drawing/2014/main" id="{CA27DAAA-387E-45BC-B4FE-A1469540A7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73C6857-F5AE-447C-980A-0C39EC191374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7598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F9583-991C-47FE-9DFE-991F7562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93925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A95EDB-3270-4F78-9DF3-7A065523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5400" y="2017713"/>
            <a:ext cx="11244717" cy="4114800"/>
          </a:xfr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B87C4-B9AB-4633-B602-B5423319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B537AE-EA8A-4EF1-96E7-FECB36C1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3BB72-D7C6-44E4-9AC4-696BB783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D8C58-E2F3-43AE-9E2C-06884A5BFB25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27796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DEEF27-666C-4B45-B554-AF080FAC6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38733" y="1988840"/>
            <a:ext cx="2601384" cy="4536504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5EA590-02DE-4E70-AB12-E0F1A5CA4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5400" y="1988840"/>
            <a:ext cx="8440133" cy="453650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500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D1F13-FEE9-4A38-A659-9AFE5CF3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C585C7-2B35-4504-B5BC-99B1083509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2"/>
            <a:ext cx="5080000" cy="44356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imágenes en línea 3">
            <a:extLst>
              <a:ext uri="{FF2B5EF4-FFF2-40B4-BE49-F238E27FC236}">
                <a16:creationId xmlns:a16="http://schemas.microsoft.com/office/drawing/2014/main" id="{07375029-29D3-4B41-B18D-8C3363E2E62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860117" y="2017712"/>
            <a:ext cx="5080000" cy="4435623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98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BE80B-164F-47E1-A19B-4D8BCA2C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7D2345BE-0585-455E-8350-11D9B62E688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767408" y="2017713"/>
            <a:ext cx="11172709" cy="411480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C10D9-A3AB-4BB8-8994-419569E1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542BDA-2947-49BA-823C-AAFA6E28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B7822-CEB5-420C-A542-774D6A40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D395CAA-B927-48B9-9076-19B10D857F4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096326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E57AE-ABFB-5984-A1CC-1E715E8A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734B7D-F5DC-56D9-F9A5-F2D3B48A7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AC096-1B51-4795-48C1-56838BE1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F2CC9-C95A-309A-55C4-BC42081C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E9873B-0CD6-7B5B-976D-329D1CA6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84D7-E90E-4C38-8457-D0082ECA2643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397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DEB1C-218B-4417-A353-A4369D52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04DE9-77C6-4A2C-A71E-CFD50034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017713"/>
            <a:ext cx="11244717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845F80-EC0D-48B3-B153-74FF5687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24937F-F9B0-47E9-A786-990856DF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C84013-1B03-4833-9FE4-620FBECF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849EC-8504-4767-A9CC-ED45F4CA7C8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586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EF2-5102-487D-A49D-83A92853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7B9A4-5AFB-44E6-ADCA-69B775AB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74D9FA-B968-42CB-B864-88BDDC9B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490803-F0E4-4CE1-AB35-EF14A51A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9351B-AB7D-4FC4-B974-19D125A1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E7BFC-D5B8-46FF-9CE5-B15B3F06F7F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48931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3CCFA-597D-402B-AC7A-5985ADFB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E1D77-4E9B-4AF6-9A10-5E9BA69A2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968" y="2017713"/>
            <a:ext cx="5296024" cy="4114800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AAFA2A-7E53-4AB2-8902-0C9C79EC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032" y="2017713"/>
            <a:ext cx="5556085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7E57E9-CD24-4B31-B918-E8FB6C11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E51234-FC38-47B9-9857-72F51D30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308B6D-EAD1-4F48-B480-C839AF02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93A6A-0F7C-451B-AC5F-6ACF097DE1B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8154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7871B-9944-4ADE-A7D7-AED697D4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F980EF-E2CA-4555-8B44-300F5FF6A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D7056-3A60-4558-B0CB-892A2325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4CCDB7-3518-4E8D-8F74-63C785B5A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6BDFFD-EA19-4CD2-868F-BE4839EBA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98C810-A5B1-4811-84A6-70CACAA0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3F22FB-D807-4CD1-BC76-B27CA4FA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0D378A-E94B-431E-B611-EBBDB1E7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1A3AD-DF2C-48C6-B6E5-33062FD9639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2609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1C0EB-8614-460D-9A2F-CFE32344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0D30CF-66BE-41FC-9437-A3B8B3E0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E24F1-C86C-4FCC-9560-93AF5D7E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0A87CC-B8CE-4737-B562-FC68F47A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8CE3C-4D58-476B-97E3-746933B25224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632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E22A55-4136-4B46-9345-7333615C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D39E31-3567-45D2-818C-515A98CA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A42CAF-4A6A-46E9-B0C2-A5BCE226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9C4CE-9239-4C23-9DB5-D817CC96B8C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2163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F22D8-981C-4878-8112-15F47FD1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388640"/>
            <a:ext cx="3888432" cy="1312168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1460F-142E-4BE6-9199-BF6CEBA3B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44" y="1988840"/>
            <a:ext cx="6172200" cy="45135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FD9CA-2307-4A89-AB0F-456A4999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1988841"/>
            <a:ext cx="4319578" cy="45135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8502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F15BC-3CCD-4B0B-9FD7-ABBEA451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68" y="196849"/>
            <a:ext cx="6172200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3D952B-A79D-4038-8A1E-130D4DD43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1844824"/>
            <a:ext cx="6172200" cy="45365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0BE949-E429-4CC2-8237-52DF97D6E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399"/>
            <a:ext cx="3932767" cy="43053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6951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FB1BCC5-6A68-4AC7-BFE0-3171442CD4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ES" altLang="es-MX" sz="240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B001074-FD86-483E-934A-50C82B7E3D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ES" altLang="es-MX" sz="240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13F9B44F-62E2-467F-942E-4289AFADCD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ES" altLang="es-MX" sz="2400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EBC5345A-8361-44B0-9DFE-5BB20CC2EC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ES" altLang="es-MX" sz="2400"/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18C9BD4D-640D-40A6-902B-AC9A36DF0B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ES" altLang="es-MX" sz="2400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5CB3C4A2-9043-42F4-B3DB-DC7CBEDE14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ES" altLang="es-MX" sz="2400"/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81A546E5-88FD-4442-BF52-65A68F94F9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ES" altLang="es-MX" sz="2400"/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CFD30E57-F75D-468D-9486-AA0450E9C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8"/>
            <a:ext cx="10390716" cy="94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dirty="0"/>
              <a:t>Haga clic para modificar el estilo de título del patrón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5BDBD71B-C544-4640-8247-0D3096E6D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1785" y="2017713"/>
            <a:ext cx="112183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1E70E30F-8DA5-43CE-BDCB-5B6770A7D4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s-MX"/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3A0E9B72-36B3-437F-BF73-2FFD4A8CDA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s-MX"/>
          </a:p>
        </p:txBody>
      </p:sp>
      <p:sp>
        <p:nvSpPr>
          <p:cNvPr id="64525" name="Rectangle 13">
            <a:extLst>
              <a:ext uri="{FF2B5EF4-FFF2-40B4-BE49-F238E27FC236}">
                <a16:creationId xmlns:a16="http://schemas.microsoft.com/office/drawing/2014/main" id="{745A4449-90B6-444E-9044-3A315C6A1F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D684D7-E90E-4C38-8457-D0082ECA2643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87250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bm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structionSlideTitle" descr="Joining Instructions">
            <a:extLst>
              <a:ext uri="{FF2B5EF4-FFF2-40B4-BE49-F238E27FC236}">
                <a16:creationId xmlns:a16="http://schemas.microsoft.com/office/drawing/2014/main" id="{98D685F8-A778-9E26-1ABF-8E3E2507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-1905000"/>
            <a:ext cx="10390716" cy="949323"/>
          </a:xfrm>
        </p:spPr>
        <p:txBody>
          <a:bodyPr/>
          <a:lstStyle/>
          <a:p>
            <a:r>
              <a:rPr lang="es-MX"/>
              <a:t>Joining Instructions</a:t>
            </a:r>
          </a:p>
        </p:txBody>
      </p:sp>
      <p:grpSp>
        <p:nvGrpSpPr>
          <p:cNvPr id="12" name="Grupo 11" descr="Instructions for participating in the polling session">
            <a:extLst>
              <a:ext uri="{FF2B5EF4-FFF2-40B4-BE49-F238E27FC236}">
                <a16:creationId xmlns:a16="http://schemas.microsoft.com/office/drawing/2014/main" id="{CEE37BAA-7794-9E9B-A57C-56C1AD3CDDD4}"/>
              </a:ext>
            </a:extLst>
          </p:cNvPr>
          <p:cNvGrpSpPr/>
          <p:nvPr/>
        </p:nvGrpSpPr>
        <p:grpSpPr>
          <a:xfrm>
            <a:off x="127000" y="127000"/>
            <a:ext cx="11938000" cy="4912180"/>
            <a:chOff x="127000" y="635000"/>
            <a:chExt cx="11938000" cy="4811931"/>
          </a:xfrm>
        </p:grpSpPr>
        <p:pic>
          <p:nvPicPr>
            <p:cNvPr id="5" name="InstructionHeader" descr="Vevox">
              <a:extLst>
                <a:ext uri="{FF2B5EF4-FFF2-40B4-BE49-F238E27FC236}">
                  <a16:creationId xmlns:a16="http://schemas.microsoft.com/office/drawing/2014/main" id="{78D7C5A4-8185-2366-2551-80FF4A947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402" y="635000"/>
              <a:ext cx="4749196" cy="1329043"/>
            </a:xfrm>
            <a:prstGeom prst="rect">
              <a:avLst/>
            </a:prstGeom>
          </p:spPr>
        </p:pic>
        <p:sp>
          <p:nvSpPr>
            <p:cNvPr id="7" name="InstructionContentPara1">
              <a:extLst>
                <a:ext uri="{FF2B5EF4-FFF2-40B4-BE49-F238E27FC236}">
                  <a16:creationId xmlns:a16="http://schemas.microsoft.com/office/drawing/2014/main" id="{0CA4CC5F-CA25-D711-E5F4-C2ABE1F4F13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27000" y="2218043"/>
              <a:ext cx="11938000" cy="646331"/>
            </a:xfrm>
            <a:prstGeom prst="rect">
              <a:avLst/>
            </a:prstGeom>
            <a:noFill/>
          </p:spPr>
          <p:txBody>
            <a:bodyPr vert="horz" wrap="square" rtlCol="0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Join at </a:t>
              </a:r>
              <a:r>
                <a:rPr kumimoji="0" lang="es-MX" sz="3600" b="0" i="0" u="none" strike="noStrike" kern="120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vevox.app</a:t>
              </a:r>
            </a:p>
          </p:txBody>
        </p:sp>
        <p:sp>
          <p:nvSpPr>
            <p:cNvPr id="8" name="InstructionContentPara2">
              <a:extLst>
                <a:ext uri="{FF2B5EF4-FFF2-40B4-BE49-F238E27FC236}">
                  <a16:creationId xmlns:a16="http://schemas.microsoft.com/office/drawing/2014/main" id="{7504B0DE-AB7D-08E7-F098-4BCBF94809A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27000" y="3429000"/>
              <a:ext cx="11938000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Or search </a:t>
              </a:r>
              <a:r>
                <a:rPr kumimoji="0" lang="es-MX" sz="3600" b="0" i="0" u="none" strike="noStrike" kern="120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Vevox</a:t>
              </a:r>
              <a:r>
                <a:rPr kumimoji="0" lang="es-MX" sz="3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in the app store</a:t>
              </a:r>
              <a:endParaRPr kumimoji="0" lang="es-MX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9" name="InstructionContentMeetingId" descr="Session ID">
              <a:extLst>
                <a:ext uri="{FF2B5EF4-FFF2-40B4-BE49-F238E27FC236}">
                  <a16:creationId xmlns:a16="http://schemas.microsoft.com/office/drawing/2014/main" id="{D806A250-ED3A-9815-92F1-A89D1F94D979}"/>
                </a:ext>
              </a:extLst>
            </p:cNvPr>
            <p:cNvSpPr txBox="1"/>
            <p:nvPr/>
          </p:nvSpPr>
          <p:spPr>
            <a:xfrm>
              <a:off x="127000" y="4800600"/>
              <a:ext cx="11938000" cy="646331"/>
            </a:xfrm>
            <a:prstGeom prst="rect">
              <a:avLst/>
            </a:prstGeom>
            <a:noFill/>
          </p:spPr>
          <p:txBody>
            <a:bodyPr vert="horz" wrap="square" rtlCol="0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ID: 188-445-929</a:t>
              </a:r>
            </a:p>
          </p:txBody>
        </p:sp>
      </p:grpSp>
      <p:pic>
        <p:nvPicPr>
          <p:cNvPr id="3" name="MeetingNumberQrCode" descr="QR code">
            <a:extLst>
              <a:ext uri="{FF2B5EF4-FFF2-40B4-BE49-F238E27FC236}">
                <a16:creationId xmlns:a16="http://schemas.microsoft.com/office/drawing/2014/main" id="{2A927861-8F39-223C-C6B2-BCF21675DA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0" y="4923896"/>
            <a:ext cx="1397000" cy="14261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280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0244901-BB1A-D499-2795-F0CE8B0E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Para ti, ¿qué es la ciencia? </a:t>
            </a:r>
            <a:br>
              <a:rPr lang="es-MX" dirty="0"/>
            </a:br>
            <a:r>
              <a:rPr lang="es-MX" sz="2400" dirty="0"/>
              <a:t>(</a:t>
            </a:r>
            <a:r>
              <a:rPr lang="es-MX" sz="2400" dirty="0">
                <a:latin typeface="Tahoma" panose="020B0604030504040204" pitchFamily="34" charset="0"/>
              </a:rPr>
              <a:t>escribe de 3 a 20 palabras que reflejen tu percepción)</a:t>
            </a:r>
            <a:endParaRPr lang="es-MX" dirty="0"/>
          </a:p>
        </p:txBody>
      </p:sp>
      <p:sp>
        <p:nvSpPr>
          <p:cNvPr id="5" name="Marcador de texto 4" hidden="1">
            <a:extLst>
              <a:ext uri="{FF2B5EF4-FFF2-40B4-BE49-F238E27FC236}">
                <a16:creationId xmlns:a16="http://schemas.microsoft.com/office/drawing/2014/main" id="{EFF8948D-7E73-0C26-134A-2F354BB04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eetingNumber">
            <a:extLst>
              <a:ext uri="{FF2B5EF4-FFF2-40B4-BE49-F238E27FC236}">
                <a16:creationId xmlns:a16="http://schemas.microsoft.com/office/drawing/2014/main" id="{7E2AB29C-3949-0067-266E-436525E3052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49802" y="127000"/>
            <a:ext cx="458465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s-MX" dirty="0" err="1"/>
              <a:t>Partiicipa</a:t>
            </a:r>
            <a:r>
              <a:rPr lang="es-MX" dirty="0"/>
              <a:t>: </a:t>
            </a:r>
            <a:r>
              <a:rPr lang="es-MX" b="1" dirty="0" err="1"/>
              <a:t>vevox.app</a:t>
            </a:r>
            <a:r>
              <a:rPr lang="es-MX" dirty="0"/>
              <a:t>   ID: </a:t>
            </a:r>
            <a:r>
              <a:rPr lang="es-MX" b="1" dirty="0"/>
              <a:t>188-445-929</a:t>
            </a:r>
          </a:p>
        </p:txBody>
      </p:sp>
      <p:sp>
        <p:nvSpPr>
          <p:cNvPr id="10" name="VoteNow">
            <a:extLst>
              <a:ext uri="{FF2B5EF4-FFF2-40B4-BE49-F238E27FC236}">
                <a16:creationId xmlns:a16="http://schemas.microsoft.com/office/drawing/2014/main" id="{2DD583A0-D437-F1FB-34A5-2A73F2A41FAF}"/>
              </a:ext>
            </a:extLst>
          </p:cNvPr>
          <p:cNvSpPr/>
          <p:nvPr/>
        </p:nvSpPr>
        <p:spPr bwMode="auto">
          <a:xfrm>
            <a:off x="7709101" y="613063"/>
            <a:ext cx="4216200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Escribe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una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palabra y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oprime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enviar</a:t>
            </a:r>
            <a:endParaRPr kumimoji="0" 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OpenQuestion">
            <a:extLst>
              <a:ext uri="{FF2B5EF4-FFF2-40B4-BE49-F238E27FC236}">
                <a16:creationId xmlns:a16="http://schemas.microsoft.com/office/drawing/2014/main" id="{232C5023-3ADF-954D-9FC1-6FDA198BC383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1134455" y="6373868"/>
            <a:ext cx="745717" cy="215444"/>
          </a:xfrm>
          <a:prstGeom prst="actionButtonSou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Vote </a:t>
            </a:r>
            <a:r>
              <a:rPr kumimoji="0" lang="es-MX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Trigger</a:t>
            </a:r>
            <a:endParaRPr kumimoji="0" lang="es-MX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3" name="Rayo 12" descr="-">
            <a:extLst>
              <a:ext uri="{FF2B5EF4-FFF2-40B4-BE49-F238E27FC236}">
                <a16:creationId xmlns:a16="http://schemas.microsoft.com/office/drawing/2014/main" id="{5C02C372-846C-7BC8-05CC-5D19E554BB85}"/>
              </a:ext>
            </a:extLst>
          </p:cNvPr>
          <p:cNvSpPr/>
          <p:nvPr/>
        </p:nvSpPr>
        <p:spPr bwMode="auto"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4" name="Rayo 13" descr="-">
            <a:extLst>
              <a:ext uri="{FF2B5EF4-FFF2-40B4-BE49-F238E27FC236}">
                <a16:creationId xmlns:a16="http://schemas.microsoft.com/office/drawing/2014/main" id="{0B9428C2-7328-0E33-999D-3BC8E4E703E6}"/>
              </a:ext>
            </a:extLst>
          </p:cNvPr>
          <p:cNvSpPr/>
          <p:nvPr/>
        </p:nvSpPr>
        <p:spPr bwMode="auto"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1" name="Rayo 20" descr="-">
            <a:extLst>
              <a:ext uri="{FF2B5EF4-FFF2-40B4-BE49-F238E27FC236}">
                <a16:creationId xmlns:a16="http://schemas.microsoft.com/office/drawing/2014/main" id="{616E0DB1-B97A-5B51-6EDA-AD2D15C07DED}"/>
              </a:ext>
            </a:extLst>
          </p:cNvPr>
          <p:cNvSpPr/>
          <p:nvPr/>
        </p:nvSpPr>
        <p:spPr bwMode="auto"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9" name="Rayo 28" descr="-">
            <a:extLst>
              <a:ext uri="{FF2B5EF4-FFF2-40B4-BE49-F238E27FC236}">
                <a16:creationId xmlns:a16="http://schemas.microsoft.com/office/drawing/2014/main" id="{70D67733-B7D2-D9C5-CAFA-1CD489480EC0}"/>
              </a:ext>
            </a:extLst>
          </p:cNvPr>
          <p:cNvSpPr/>
          <p:nvPr/>
        </p:nvSpPr>
        <p:spPr bwMode="auto"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2" name="WordCloudImage" descr="Word Cloud Image">
            <a:extLst>
              <a:ext uri="{FF2B5EF4-FFF2-40B4-BE49-F238E27FC236}">
                <a16:creationId xmlns:a16="http://schemas.microsoft.com/office/drawing/2014/main" id="{5E7E1362-72A9-0E31-DFA9-268090468C3C}"/>
              </a:ext>
            </a:extLst>
          </p:cNvPr>
          <p:cNvSpPr/>
          <p:nvPr/>
        </p:nvSpPr>
        <p:spPr bwMode="auto">
          <a:xfrm>
            <a:off x="390262" y="2188807"/>
            <a:ext cx="11411476" cy="4505433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55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d=&quot;http://www.w3.org/2001/XMLSchema&quot; xmlns:xsi=&quot;http://www.w3.org/2001/XMLSchema-instance&quot; /&gt;"/>
  <p:tag name="EDITION" val="Meetoo"/>
  <p:tag name="PRESGUID" val="495a6730-45cc-41b6-9ea6-0cc187ce5e6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TRUCTIONSLIDE" val="InstructionSli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TRUCTIONCONTENTPARA1" val="InstructionContentPara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TRUCTIONCONTENTPARA2" val="InstructionContentPara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SOUNDOPTIONS" val="&lt;?xml version=&quot;1.0&quot; encoding=&quot;utf-8&quot;?&gt;&lt;SoundOptions xmlns:xsd=&quot;http://www.w3.org/2001/XMLSchema&quot; xmlns:xsi=&quot;http://www.w3.org/2001/XMLSchema-instance&quot;&gt;&lt;GUID&gt;6755df67-313a-4757-9ef5-fa0ba1cbd242&lt;/GUID&gt;&lt;Name /&gt;&lt;PlaySound&gt;false&lt;/PlaySound&gt;&lt;CountdownSoundTag&gt;SOUND5048106112113789048858212267122791194343688811210411778721021077387908281705665479797697149868110361&lt;/CountdownSoundTag&gt;&lt;PlayTimesUpSound&gt;false&lt;/PlayTimesUpSound&gt;&lt;TimesUpSoundTag&gt;SOUND78559777531211121158510385529866107431017273103999057109117571068712285765090109816511543112828412211961&lt;/TimesUpSoundTag&gt;&lt;Loop&gt;true&lt;/Loop&gt;&lt;/SoundOptions&gt;"/>
  <p:tag name="VOTENOWOPTIONS" val="&lt;?xml version=&quot;1.0&quot; encoding=&quot;utf-8&quot;?&gt;&lt;VoteNowOptions xmlns:xsd=&quot;http://www.w3.org/2001/XMLSchema&quot; xmlns:xsi=&quot;http://www.w3.org/2001/XMLSchema-instance&quot;&gt;&lt;GUID&gt;00c310b3-6173-459d-8380-82508c153839&lt;/GUID&gt;&lt;HasVoteNow&gt;true&lt;/HasVoteNow&gt;&lt;TextSingleDigit&gt;POLL OPEN&lt;/TextSingleDigit&gt;&lt;TextMultiDigit&gt;Enter Number(s) and Press Send&lt;/TextMultiDigit&gt;&lt;TextTextVote&gt;Enter Text and Press Send&lt;/TextTextVote&gt;&lt;LocationSingle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SingleDigit&gt;&lt;LocationMultiDigit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MultiDigit&gt;&lt;LocationTextVote&gt;&lt;GUID&gt;00000000-0000-0000-0000-000000000000&lt;/GUID&gt;&lt;ScreenPosition&gt;TopRight&lt;/ScreenPosition&gt;&lt;BorderThickness&gt;10&lt;/BorderThickness&gt;&lt;Top&gt;0&lt;/Top&gt;&lt;Left&gt;0&lt;/Left&gt;&lt;Height&gt;35&lt;/Height&gt;&lt;Width&gt;100&lt;/Width&gt;&lt;/LocationTextVote&gt;&lt;Shape&gt;msoShapeRectangle&lt;/Shape&gt;&lt;/VoteNowOptions&gt;"/>
  <p:tag name="JOININSTRUCTIONS" val="&lt;?xml version=&quot;1.0&quot; encoding=&quot;utf-8&quot;?&gt;&lt;JoinInstructions xmlns:xsd=&quot;http://www.w3.org/2001/XMLSchema&quot; xmlns:xsi=&quot;http://www.w3.org/2001/XMLSchema-instance&quot;&gt;&lt;GUID&gt;224f6afd-ba9e-4064-9d17-fccf02b27338&lt;/GUID&gt;&lt;Name /&gt;&lt;Position&gt;&lt;GUID&gt;e6c0fc91-9e17-4e29-9d80-19b141348723&lt;/GUID&gt;&lt;Name /&gt;&lt;ScreenPosition&gt;BottomRight&lt;/ScreenPosition&gt;&lt;BorderThickness&gt;10&lt;/BorderThickness&gt;&lt;Top&gt;10&lt;/Top&gt;&lt;Left&gt;541&lt;/Left&gt;&lt;Height&gt;29.08126&lt;/Height&gt;&lt;Width&gt;309.01355&lt;/Width&gt;&lt;/Position&gt;&lt;/JoinInstructions&gt;"/>
  <p:tag name="SCORINGOPTIONS" val="&lt;?xml version=&quot;1.0&quot; encoding=&quot;utf-8&quot;?&gt;&lt;ScoringOptions xmlns:xsd=&quot;http://www.w3.org/2001/XMLSchema&quot; xmlns:xsi=&quot;http://www.w3.org/2001/XMLSchema-instance&quot;&gt;&lt;GUID&gt;ccbc13dd-01d1-4078-9828-05ebcb1e2991&lt;/GUID&gt;&lt;Name /&gt;&lt;EnableScoring&gt;false&lt;/EnableScoring&gt;&lt;RevealAnswer&gt;true&lt;/RevealAnswer&gt;&lt;PointsForCorrectAnswer&gt;10&lt;/PointsForCorrectAnswer&gt;&lt;SpeedScoring&gt;false&lt;/SpeedScoring&gt;&lt;IsNumberOfCorrectAnswersShown&gt;false&lt;/IsNumberOfCorrectAnswersShown&gt;&lt;/ScoringOptions&gt;"/>
  <p:tag name="RAWRESULTS" val="&lt;?xml version=&quot;1.0&quot; encoding=&quot;utf-8&quot;?&gt;&lt;ArrayOfResponse xmlns:xsd=&quot;http://www.w3.org/2001/XMLSchema&quot; xmlns:xsi=&quot;http://www.w3.org/2001/XMLSchema-instance&quot;&gt;&lt;Response&gt;&lt;Index&gt;99999&lt;/Index&gt;&lt;SmartcardUID&gt;0&lt;/SmartcardUID&gt;&lt;Key&gt;WORD_CLOUD&lt;/Key&gt;&lt;Valid&gt;true&lt;/Valid&gt;&lt;TimeStamp&gt;0001-01-01T00:00:00&lt;/TimeStamp&gt;&lt;Value&gt;iVBORw0KGgoAAAANSUhEUgAABdwAAAJPCAYAAABmYBYHAAAABmJLR0QA/wD/AP+gvaeTAAANg0lEQVR4nO3BMQEAAADCoPVPbQwf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gZiEJAAGwKQo7AAAAAElFTkSuQmCC&lt;/Value&gt;&lt;ValueAsPercentage&gt;0&lt;/ValueAsPercentage&gt;&lt;PersonId&gt;0&lt;/PersonId&gt;&lt;ResponseDelay&gt;0&lt;/ResponseDelay&gt;&lt;/Response&gt;&lt;/ArrayOfResponse&gt;"/>
  <p:tag name="RESULTRENDERING" val="&lt;?xml version=&quot;1.0&quot; encoding=&quot;utf-8&quot;?&gt;&lt;DataRendering xmlns:xsd=&quot;http://www.w3.org/2001/XMLSchema&quot; xmlns:xsi=&quot;http://www.w3.org/2001/XMLSchema-instance&quot;&gt;&lt;GUID&gt;cd1a3257-3f85-495e-bcae-393655e40538&lt;/GUID&gt;&lt;Name /&gt;&lt;ShowAverage&gt;false&lt;/ShowAverage&gt;&lt;DisplayType&gt;WordCloud&lt;/DisplayType&gt;&lt;DisplayNumbersAs&gt;Percentages&lt;/DisplayNumbersAs&gt;&lt;DecimalPlaces&gt;0&lt;/DecimalPlaces&gt;&lt;ShowResultsAxis&gt;false&lt;/ShowResultsAxis&gt;&lt;ShowRangeAxis&gt;true&lt;/ShowRangeAxis&gt;&lt;ShowTotal&gt;false&lt;/ShowTotal&gt;&lt;ShowResults&gt;true&lt;/ShowResults&gt;&lt;CalculatePercentageAs&gt;PercentageOfVotesCast&lt;/CalculatePercentageAs&gt;&lt;IsBreakdown&gt;false&lt;/IsBreakdown&gt;&lt;ShowOverall&gt;true&lt;/ShowOverall&gt;&lt;AdjustDecimalPlacesIfNecessary&gt;true&lt;/AdjustDecimalPlacesIfNecessary&gt;&lt;AddDecimalPlaceIfRequired&gt;true&lt;/AddDecimalPlaceIfRequired&gt;&lt;NumberOfChoicesToDisplay&gt;10&lt;/NumberOfChoicesToDisplay&gt;&lt;/DataRendering&gt;"/>
  <p:tag name="COUNTDOWNOPTIONS" val="&lt;?xml version=&quot;1.0&quot; encoding=&quot;utf-8&quot;?&gt;&lt;CountdownOptions xmlns:xsd=&quot;http://www.w3.org/2001/XMLSchema&quot; xmlns:xsi=&quot;http://www.w3.org/2001/XMLSchema-instance&quot;&gt;&lt;GUID&gt;6cced40c-7d14-46f3-8587-48d2f8519678&lt;/GUID&gt;&lt;Name /&gt;&lt;HasCountdown&gt;false&lt;/HasCountdown&gt;&lt;DoesCountdownClosePoll&gt;false&lt;/DoesCountdownClosePoll&gt;&lt;Length&gt;10&lt;/Length&gt;&lt;Value&gt;10&lt;/Value&gt;&lt;CountdownType&gt;Analogue&lt;/CountdownType&gt;&lt;Location&gt;&lt;GUID&gt;00000000-0000-0000-0000-000000000000&lt;/GUID&gt;&lt;Name /&gt;&lt;ScreenPosition&gt;BottomRight&lt;/ScreenPosition&gt;&lt;BorderThickness&gt;10&lt;/BorderThickness&gt;&lt;Top&gt;0&lt;/Top&gt;&lt;Left&gt;0&lt;/Left&gt;&lt;Height&gt;35&lt;/Height&gt;&lt;Width&gt;50&lt;/Width&gt;&lt;/Location&gt;&lt;/CountdownOptions&gt;"/>
  <p:tag name="QUESTIONDEFINITION" val="&lt;?xml version=&quot;1.0&quot; encoding=&quot;utf-8&quot;?&gt;&lt;TextVoteQuestionWordCloud xmlns:xsd=&quot;http://www.w3.org/2001/XMLSchema&quot; xmlns:xsi=&quot;http://www.w3.org/2001/XMLSchema-instance&quot;&gt;&lt;GUID&gt;b77717a5-f678-479a-8d18-43ffaabe2914&lt;/GUID&gt;&lt;Name /&gt;&lt;ReactorQuestionId&gt;2570597&lt;/ReactorQuestionId&gt;&lt;Text&gt;1. Para ti, ¿qué es la ciencia? &#10;(escribe de 3 a 20 palabras que reflejen tu percepción)&lt;/Text&gt;&lt;SubChoiceDefinitions&gt;&lt;SubChoiceDefinition&gt;&lt;Name&gt;_default&lt;/Name&gt;&lt;SubChoiceSourceReferences /&gt;&lt;/SubChoiceDefinition&gt;&lt;/SubChoiceDefinitions&gt;&lt;SubText /&gt;&lt;IndividualWeightingText /&gt;&lt;QuestionType&gt;TextVoteWordCloud&lt;/QuestionType&gt;&lt;Source&gt;Handsets&lt;/Source&gt;&lt;Choices /&gt;&lt;HasData&gt;false&lt;/HasData&gt;&lt;MasterQuestionNumSubChoices&gt;0&lt;/MasterQuestionNumSubChoices&gt;&lt;TimeOpenMS&gt;5469&lt;/TimeOpenMS&gt;&lt;IsQuestionWeighted&gt;false&lt;/IsQuestionWeighted&gt;&lt;CorrectAnswerVotesNumber&gt;0&lt;/CorrectAnswerVotesNumber&gt;&lt;CorrectAnswerVotesPercent&gt;0&lt;/CorrectAnswerVotesPercent&gt;&lt;ReactorPollDetails&gt;&lt;MeetingId&gt;391011&lt;/MeetingId&gt;&lt;SessionId&gt;394958&lt;/SessionId&gt;&lt;TenancyId&gt;97955&lt;/TenancyId&gt;&lt;LatestPollId&gt;15&lt;/LatestPollId&gt;&lt;/ReactorPollDetails&gt;&lt;TextVoteScores /&gt;&lt;WordCloudAsBase64String /&gt;&lt;/TextVoteQuestionWordCloud&gt;"/>
  <p:tag name="LASTMODE" val="&lt;?xml version=&quot;1.0&quot; encoding=&quot;utf-8&quot;?&gt;&lt;int&gt;0&lt;/int&gt;"/>
  <p:tag name="SEQUENCECOUNT" val="&lt;?xml version=&quot;1.0&quot; encoding=&quot;utf-8&quot;?&gt;&lt;int&gt;229&lt;/int&gt;"/>
  <p:tag name="MEETOO" val="495a6730-45cc-41b6-9ea6-0cc187ce5e6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ETINGNUMBER" val="188-445-9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RTANIMATION" val="OpenQuestion"/>
  <p:tag name="QUESTIONGUID" val="b77717a5-f678-479a-8d18-43ffaabe2914"/>
</p:tagLst>
</file>

<file path=ppt/theme/theme1.xml><?xml version="1.0" encoding="utf-8"?>
<a:theme xmlns:a="http://schemas.openxmlformats.org/drawingml/2006/main" name="Mezclas">
  <a:themeElements>
    <a:clrScheme name="Mezcla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ezcla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MX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MX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Mezcla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B73687BEA8D66469D7F47F639E8E265" ma:contentTypeVersion="22" ma:contentTypeDescription="Crear nuevo documento." ma:contentTypeScope="" ma:versionID="d6833130762d2dfca93270899377a8f3">
  <xsd:schema xmlns:xsd="http://www.w3.org/2001/XMLSchema" xmlns:xs="http://www.w3.org/2001/XMLSchema" xmlns:p="http://schemas.microsoft.com/office/2006/metadata/properties" xmlns:ns2="de27ce7e-ac99-4368-aacf-92c6609ff954" xmlns:ns3="42b0f0ba-d73e-4b7f-88a4-a16d362f181e" targetNamespace="http://schemas.microsoft.com/office/2006/metadata/properties" ma:root="true" ma:fieldsID="38e42088badc8a87ab06b1c401bd6784" ns2:_="" ns3:_="">
    <xsd:import namespace="de27ce7e-ac99-4368-aacf-92c6609ff954"/>
    <xsd:import namespace="42b0f0ba-d73e-4b7f-88a4-a16d362f181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Contenido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27ce7e-ac99-4368-aacf-92c6609ff9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  <xsd:element name="TaxCatchAll" ma:index="27" nillable="true" ma:displayName="Taxonomy Catch All Column" ma:hidden="true" ma:list="{900d659b-471b-402e-993c-fe2db670d2ca}" ma:internalName="TaxCatchAll" ma:showField="CatchAllData" ma:web="de27ce7e-ac99-4368-aacf-92c6609ff95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0f0ba-d73e-4b7f-88a4-a16d362f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Etiquetas de imagen" ma:readOnly="false" ma:fieldId="{5cf76f15-5ced-4ddc-b409-7134ff3c332f}" ma:taxonomyMulti="true" ma:sspId="09d791af-d9cb-41f8-a716-5b4f2672db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ontenido" ma:index="28" nillable="true" ma:displayName="Contenido" ma:format="Thumbnail" ma:internalName="Contenido">
      <xsd:simpleType>
        <xsd:restriction base="dms:Unknow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ido xmlns="42b0f0ba-d73e-4b7f-88a4-a16d362f181e" xsi:nil="true"/>
    <TaxCatchAll xmlns="de27ce7e-ac99-4368-aacf-92c6609ff954" xsi:nil="true"/>
    <lcf76f155ced4ddcb4097134ff3c332f xmlns="42b0f0ba-d73e-4b7f-88a4-a16d362f181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7AFBD31-76EA-4218-891C-4FA7C4E39BD5}"/>
</file>

<file path=customXml/itemProps2.xml><?xml version="1.0" encoding="utf-8"?>
<ds:datastoreItem xmlns:ds="http://schemas.openxmlformats.org/officeDocument/2006/customXml" ds:itemID="{90455A13-532C-4BDD-94D7-4C8D6D8574C6}"/>
</file>

<file path=customXml/itemProps3.xml><?xml version="1.0" encoding="utf-8"?>
<ds:datastoreItem xmlns:ds="http://schemas.openxmlformats.org/officeDocument/2006/customXml" ds:itemID="{ACDD9380-6BCA-402A-9375-7D5EA15D90DC}"/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Tahoma</vt:lpstr>
      <vt:lpstr>Wingdings</vt:lpstr>
      <vt:lpstr>Mezclas</vt:lpstr>
      <vt:lpstr>Joining Instructions</vt:lpstr>
      <vt:lpstr>1. Para ti, ¿qué es la ciencia?  (escribe de 3 a 20 palabras que reflejen tu percepción)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Joining Instructions</dc:title>
  <dc:creator>Miguel Equihua Zamora</dc:creator>
  <cp:lastModifiedBy>Miguel Equihua Zamora</cp:lastModifiedBy>
  <cp:revision>1</cp:revision>
  <dcterms:created xsi:type="dcterms:W3CDTF">2023-01-26T04:48:57Z</dcterms:created>
  <dcterms:modified xsi:type="dcterms:W3CDTF">2023-01-26T05:20:58Z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0x0101008B73687BEA8D66469D7F47F639E8E265</vt:lpwstr>
  </property>
</Properties>
</file>