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2" r:id="rId6"/>
  </p:sldMasterIdLst>
  <p:notesMasterIdLst>
    <p:notesMasterId r:id="rId21"/>
  </p:notesMasterIdLst>
  <p:sldIdLst>
    <p:sldId id="257" r:id="rId7"/>
    <p:sldId id="256" r:id="rId8"/>
    <p:sldId id="313" r:id="rId9"/>
    <p:sldId id="316" r:id="rId10"/>
    <p:sldId id="314" r:id="rId11"/>
    <p:sldId id="259" r:id="rId12"/>
    <p:sldId id="315" r:id="rId13"/>
    <p:sldId id="258" r:id="rId14"/>
    <p:sldId id="260" r:id="rId15"/>
    <p:sldId id="261" r:id="rId16"/>
    <p:sldId id="262" r:id="rId17"/>
    <p:sldId id="303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213B2-F4BE-47F3-B7F6-5B2F1130B64A}" v="78" dt="2019-09-19T06:31:02.167"/>
    <p1510:client id="{F0E88FAA-EFE1-63EA-5CD3-2631189ACE58}" v="218" dt="2019-09-23T06:03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ill Kjøsnes Gabrielsen" userId="S::tokjos@equinor.com::a1a382a8-ee95-4143-b9b2-c2d0481aad2d" providerId="AD" clId="Web-{F0E88FAA-EFE1-63EA-5CD3-2631189ACE58}"/>
    <pc:docChg chg="delSld modSld">
      <pc:chgData name="Torill Kjøsnes Gabrielsen" userId="S::tokjos@equinor.com::a1a382a8-ee95-4143-b9b2-c2d0481aad2d" providerId="AD" clId="Web-{F0E88FAA-EFE1-63EA-5CD3-2631189ACE58}" dt="2019-09-23T06:03:44.188" v="214" actId="20577"/>
      <pc:docMkLst>
        <pc:docMk/>
      </pc:docMkLst>
      <pc:sldChg chg="addSp modSp">
        <pc:chgData name="Torill Kjøsnes Gabrielsen" userId="S::tokjos@equinor.com::a1a382a8-ee95-4143-b9b2-c2d0481aad2d" providerId="AD" clId="Web-{F0E88FAA-EFE1-63EA-5CD3-2631189ACE58}" dt="2019-09-23T05:49:18.232" v="41"/>
        <pc:sldMkLst>
          <pc:docMk/>
          <pc:sldMk cId="462964708" sldId="258"/>
        </pc:sldMkLst>
        <pc:spChg chg="add mod">
          <ac:chgData name="Torill Kjøsnes Gabrielsen" userId="S::tokjos@equinor.com::a1a382a8-ee95-4143-b9b2-c2d0481aad2d" providerId="AD" clId="Web-{F0E88FAA-EFE1-63EA-5CD3-2631189ACE58}" dt="2019-09-23T05:49:18.232" v="41"/>
          <ac:spMkLst>
            <pc:docMk/>
            <pc:sldMk cId="462964708" sldId="258"/>
            <ac:spMk id="2" creationId="{8A7152C1-A88E-438F-8754-2084BB1E5275}"/>
          </ac:spMkLst>
        </pc:spChg>
      </pc:sldChg>
      <pc:sldChg chg="modSp">
        <pc:chgData name="Torill Kjøsnes Gabrielsen" userId="S::tokjos@equinor.com::a1a382a8-ee95-4143-b9b2-c2d0481aad2d" providerId="AD" clId="Web-{F0E88FAA-EFE1-63EA-5CD3-2631189ACE58}" dt="2019-09-23T05:47:15.919" v="8" actId="20577"/>
        <pc:sldMkLst>
          <pc:docMk/>
          <pc:sldMk cId="2836766874" sldId="260"/>
        </pc:sldMkLst>
        <pc:spChg chg="mod">
          <ac:chgData name="Torill Kjøsnes Gabrielsen" userId="S::tokjos@equinor.com::a1a382a8-ee95-4143-b9b2-c2d0481aad2d" providerId="AD" clId="Web-{F0E88FAA-EFE1-63EA-5CD3-2631189ACE58}" dt="2019-09-23T05:47:15.919" v="8" actId="20577"/>
          <ac:spMkLst>
            <pc:docMk/>
            <pc:sldMk cId="2836766874" sldId="260"/>
            <ac:spMk id="2" creationId="{EA1052B4-1D57-47B3-875E-0FFF0D284F92}"/>
          </ac:spMkLst>
        </pc:spChg>
      </pc:sldChg>
      <pc:sldChg chg="modSp">
        <pc:chgData name="Torill Kjøsnes Gabrielsen" userId="S::tokjos@equinor.com::a1a382a8-ee95-4143-b9b2-c2d0481aad2d" providerId="AD" clId="Web-{F0E88FAA-EFE1-63EA-5CD3-2631189ACE58}" dt="2019-09-23T05:47:51.857" v="29" actId="20577"/>
        <pc:sldMkLst>
          <pc:docMk/>
          <pc:sldMk cId="903515173" sldId="262"/>
        </pc:sldMkLst>
        <pc:spChg chg="mod">
          <ac:chgData name="Torill Kjøsnes Gabrielsen" userId="S::tokjos@equinor.com::a1a382a8-ee95-4143-b9b2-c2d0481aad2d" providerId="AD" clId="Web-{F0E88FAA-EFE1-63EA-5CD3-2631189ACE58}" dt="2019-09-23T05:47:51.857" v="29" actId="20577"/>
          <ac:spMkLst>
            <pc:docMk/>
            <pc:sldMk cId="903515173" sldId="262"/>
            <ac:spMk id="6" creationId="{AF97A08B-2F94-4971-B44C-E5C617ACD95F}"/>
          </ac:spMkLst>
        </pc:spChg>
      </pc:sldChg>
      <pc:sldChg chg="modSp">
        <pc:chgData name="Torill Kjøsnes Gabrielsen" userId="S::tokjos@equinor.com::a1a382a8-ee95-4143-b9b2-c2d0481aad2d" providerId="AD" clId="Web-{F0E88FAA-EFE1-63EA-5CD3-2631189ACE58}" dt="2019-09-23T06:03:44.188" v="214" actId="20577"/>
        <pc:sldMkLst>
          <pc:docMk/>
          <pc:sldMk cId="1592868661" sldId="311"/>
        </pc:sldMkLst>
        <pc:spChg chg="mod">
          <ac:chgData name="Torill Kjøsnes Gabrielsen" userId="S::tokjos@equinor.com::a1a382a8-ee95-4143-b9b2-c2d0481aad2d" providerId="AD" clId="Web-{F0E88FAA-EFE1-63EA-5CD3-2631189ACE58}" dt="2019-09-23T06:00:30.687" v="198" actId="20577"/>
          <ac:spMkLst>
            <pc:docMk/>
            <pc:sldMk cId="1592868661" sldId="311"/>
            <ac:spMk id="2" creationId="{DB343987-CBF0-4150-B35F-3BB314BD7BA8}"/>
          </ac:spMkLst>
        </pc:spChg>
        <pc:spChg chg="mod">
          <ac:chgData name="Torill Kjøsnes Gabrielsen" userId="S::tokjos@equinor.com::a1a382a8-ee95-4143-b9b2-c2d0481aad2d" providerId="AD" clId="Web-{F0E88FAA-EFE1-63EA-5CD3-2631189ACE58}" dt="2019-09-23T06:03:44.188" v="214" actId="20577"/>
          <ac:spMkLst>
            <pc:docMk/>
            <pc:sldMk cId="1592868661" sldId="311"/>
            <ac:spMk id="3" creationId="{147BD611-5750-4E32-A130-E267937DD437}"/>
          </ac:spMkLst>
        </pc:spChg>
      </pc:sldChg>
      <pc:sldChg chg="modSp del">
        <pc:chgData name="Torill Kjøsnes Gabrielsen" userId="S::tokjos@equinor.com::a1a382a8-ee95-4143-b9b2-c2d0481aad2d" providerId="AD" clId="Web-{F0E88FAA-EFE1-63EA-5CD3-2631189ACE58}" dt="2019-09-23T05:46:40.997" v="5"/>
        <pc:sldMkLst>
          <pc:docMk/>
          <pc:sldMk cId="3909230296" sldId="312"/>
        </pc:sldMkLst>
        <pc:spChg chg="mod">
          <ac:chgData name="Torill Kjøsnes Gabrielsen" userId="S::tokjos@equinor.com::a1a382a8-ee95-4143-b9b2-c2d0481aad2d" providerId="AD" clId="Web-{F0E88FAA-EFE1-63EA-5CD3-2631189ACE58}" dt="2019-09-23T05:46:29.153" v="0" actId="20577"/>
          <ac:spMkLst>
            <pc:docMk/>
            <pc:sldMk cId="3909230296" sldId="312"/>
            <ac:spMk id="3" creationId="{147BD611-5750-4E32-A130-E267937DD437}"/>
          </ac:spMkLst>
        </pc:spChg>
      </pc:sldChg>
    </pc:docChg>
  </pc:docChgLst>
  <pc:docChgLst>
    <pc:chgData name="Torill Kjøsnes Gabrielsen" userId="a1a382a8-ee95-4143-b9b2-c2d0481aad2d" providerId="ADAL" clId="{897213B2-F4BE-47F3-B7F6-5B2F1130B64A}"/>
    <pc:docChg chg="undo custSel addSld delSld modSld sldOrd">
      <pc:chgData name="Torill Kjøsnes Gabrielsen" userId="a1a382a8-ee95-4143-b9b2-c2d0481aad2d" providerId="ADAL" clId="{897213B2-F4BE-47F3-B7F6-5B2F1130B64A}" dt="2019-09-19T07:42:17.789" v="451" actId="5793"/>
      <pc:docMkLst>
        <pc:docMk/>
      </pc:docMkLst>
      <pc:sldChg chg="modSp">
        <pc:chgData name="Torill Kjøsnes Gabrielsen" userId="a1a382a8-ee95-4143-b9b2-c2d0481aad2d" providerId="ADAL" clId="{897213B2-F4BE-47F3-B7F6-5B2F1130B64A}" dt="2019-09-19T06:24:17.031" v="436" actId="1036"/>
        <pc:sldMkLst>
          <pc:docMk/>
          <pc:sldMk cId="536668790" sldId="257"/>
        </pc:sldMkLst>
        <pc:spChg chg="mod">
          <ac:chgData name="Torill Kjøsnes Gabrielsen" userId="a1a382a8-ee95-4143-b9b2-c2d0481aad2d" providerId="ADAL" clId="{897213B2-F4BE-47F3-B7F6-5B2F1130B64A}" dt="2019-09-19T06:24:13.335" v="432" actId="20577"/>
          <ac:spMkLst>
            <pc:docMk/>
            <pc:sldMk cId="536668790" sldId="257"/>
            <ac:spMk id="2" creationId="{9A0CE8B8-99E9-4CE0-90AF-8ED2811FA670}"/>
          </ac:spMkLst>
        </pc:spChg>
        <pc:picChg chg="mod">
          <ac:chgData name="Torill Kjøsnes Gabrielsen" userId="a1a382a8-ee95-4143-b9b2-c2d0481aad2d" providerId="ADAL" clId="{897213B2-F4BE-47F3-B7F6-5B2F1130B64A}" dt="2019-09-19T06:24:17.031" v="436" actId="1036"/>
          <ac:picMkLst>
            <pc:docMk/>
            <pc:sldMk cId="536668790" sldId="257"/>
            <ac:picMk id="4" creationId="{8300719C-D57C-42CA-A93B-59BDA520BFBA}"/>
          </ac:picMkLst>
        </pc:picChg>
      </pc:sldChg>
      <pc:sldChg chg="addSp delSp ord">
        <pc:chgData name="Torill Kjøsnes Gabrielsen" userId="a1a382a8-ee95-4143-b9b2-c2d0481aad2d" providerId="ADAL" clId="{897213B2-F4BE-47F3-B7F6-5B2F1130B64A}" dt="2019-09-19T00:38:51.880" v="116"/>
        <pc:sldMkLst>
          <pc:docMk/>
          <pc:sldMk cId="462964708" sldId="258"/>
        </pc:sldMkLst>
        <pc:spChg chg="del">
          <ac:chgData name="Torill Kjøsnes Gabrielsen" userId="a1a382a8-ee95-4143-b9b2-c2d0481aad2d" providerId="ADAL" clId="{897213B2-F4BE-47F3-B7F6-5B2F1130B64A}" dt="2019-09-19T00:36:50.601" v="113" actId="478"/>
          <ac:spMkLst>
            <pc:docMk/>
            <pc:sldMk cId="462964708" sldId="258"/>
            <ac:spMk id="2" creationId="{5711D0DE-DF4C-4A9A-8EBB-930489A5F45A}"/>
          </ac:spMkLst>
        </pc:spChg>
        <pc:picChg chg="add">
          <ac:chgData name="Torill Kjøsnes Gabrielsen" userId="a1a382a8-ee95-4143-b9b2-c2d0481aad2d" providerId="ADAL" clId="{897213B2-F4BE-47F3-B7F6-5B2F1130B64A}" dt="2019-09-19T00:38:39.880" v="114"/>
          <ac:picMkLst>
            <pc:docMk/>
            <pc:sldMk cId="462964708" sldId="258"/>
            <ac:picMk id="3" creationId="{528B1C0D-559A-4CB9-BB3D-88C5398716F8}"/>
          </ac:picMkLst>
        </pc:picChg>
        <pc:picChg chg="del">
          <ac:chgData name="Torill Kjøsnes Gabrielsen" userId="a1a382a8-ee95-4143-b9b2-c2d0481aad2d" providerId="ADAL" clId="{897213B2-F4BE-47F3-B7F6-5B2F1130B64A}" dt="2019-09-19T00:36:46.027" v="112" actId="478"/>
          <ac:picMkLst>
            <pc:docMk/>
            <pc:sldMk cId="462964708" sldId="258"/>
            <ac:picMk id="3078" creationId="{1801ECC4-DABA-4DE2-B546-B0D39CDE3523}"/>
          </ac:picMkLst>
        </pc:picChg>
      </pc:sldChg>
      <pc:sldChg chg="modSp">
        <pc:chgData name="Torill Kjøsnes Gabrielsen" userId="a1a382a8-ee95-4143-b9b2-c2d0481aad2d" providerId="ADAL" clId="{897213B2-F4BE-47F3-B7F6-5B2F1130B64A}" dt="2019-09-18T21:33:35.516" v="65" actId="20577"/>
        <pc:sldMkLst>
          <pc:docMk/>
          <pc:sldMk cId="25372076" sldId="259"/>
        </pc:sldMkLst>
        <pc:spChg chg="mod">
          <ac:chgData name="Torill Kjøsnes Gabrielsen" userId="a1a382a8-ee95-4143-b9b2-c2d0481aad2d" providerId="ADAL" clId="{897213B2-F4BE-47F3-B7F6-5B2F1130B64A}" dt="2019-09-18T21:33:35.516" v="65" actId="20577"/>
          <ac:spMkLst>
            <pc:docMk/>
            <pc:sldMk cId="25372076" sldId="259"/>
            <ac:spMk id="2" creationId="{094A71C5-0A18-4BD7-9205-0653680B71D2}"/>
          </ac:spMkLst>
        </pc:spChg>
      </pc:sldChg>
      <pc:sldChg chg="addSp modSp add setBg">
        <pc:chgData name="Torill Kjøsnes Gabrielsen" userId="a1a382a8-ee95-4143-b9b2-c2d0481aad2d" providerId="ADAL" clId="{897213B2-F4BE-47F3-B7F6-5B2F1130B64A}" dt="2019-09-18T19:56:42.773" v="9" actId="20577"/>
        <pc:sldMkLst>
          <pc:docMk/>
          <pc:sldMk cId="2836766874" sldId="260"/>
        </pc:sldMkLst>
        <pc:spChg chg="add mod">
          <ac:chgData name="Torill Kjøsnes Gabrielsen" userId="a1a382a8-ee95-4143-b9b2-c2d0481aad2d" providerId="ADAL" clId="{897213B2-F4BE-47F3-B7F6-5B2F1130B64A}" dt="2019-09-18T19:56:42.773" v="9" actId="20577"/>
          <ac:spMkLst>
            <pc:docMk/>
            <pc:sldMk cId="2836766874" sldId="260"/>
            <ac:spMk id="2" creationId="{EA1052B4-1D57-47B3-875E-0FFF0D284F92}"/>
          </ac:spMkLst>
        </pc:spChg>
      </pc:sldChg>
      <pc:sldChg chg="addSp delSp add setBg">
        <pc:chgData name="Torill Kjøsnes Gabrielsen" userId="a1a382a8-ee95-4143-b9b2-c2d0481aad2d" providerId="ADAL" clId="{897213B2-F4BE-47F3-B7F6-5B2F1130B64A}" dt="2019-09-18T19:57:49.382" v="16"/>
        <pc:sldMkLst>
          <pc:docMk/>
          <pc:sldMk cId="4153500912" sldId="261"/>
        </pc:sldMkLst>
        <pc:spChg chg="add del">
          <ac:chgData name="Torill Kjøsnes Gabrielsen" userId="a1a382a8-ee95-4143-b9b2-c2d0481aad2d" providerId="ADAL" clId="{897213B2-F4BE-47F3-B7F6-5B2F1130B64A}" dt="2019-09-18T19:57:48.544" v="15"/>
          <ac:spMkLst>
            <pc:docMk/>
            <pc:sldMk cId="4153500912" sldId="261"/>
            <ac:spMk id="2" creationId="{A8425C29-07B0-4780-9C38-4CEB9FCDD1D2}"/>
          </ac:spMkLst>
        </pc:spChg>
        <pc:spChg chg="add del">
          <ac:chgData name="Torill Kjøsnes Gabrielsen" userId="a1a382a8-ee95-4143-b9b2-c2d0481aad2d" providerId="ADAL" clId="{897213B2-F4BE-47F3-B7F6-5B2F1130B64A}" dt="2019-09-18T19:57:48.544" v="15"/>
          <ac:spMkLst>
            <pc:docMk/>
            <pc:sldMk cId="4153500912" sldId="261"/>
            <ac:spMk id="3" creationId="{2A2630D8-0B79-420A-A04E-1C7C4CCEC84F}"/>
          </ac:spMkLst>
        </pc:spChg>
        <pc:spChg chg="add del">
          <ac:chgData name="Torill Kjøsnes Gabrielsen" userId="a1a382a8-ee95-4143-b9b2-c2d0481aad2d" providerId="ADAL" clId="{897213B2-F4BE-47F3-B7F6-5B2F1130B64A}" dt="2019-09-18T19:57:48.544" v="15"/>
          <ac:spMkLst>
            <pc:docMk/>
            <pc:sldMk cId="4153500912" sldId="261"/>
            <ac:spMk id="4" creationId="{B70301BC-DC4B-4A58-AB2A-2E909BB260C1}"/>
          </ac:spMkLst>
        </pc:spChg>
        <pc:picChg chg="add del">
          <ac:chgData name="Torill Kjøsnes Gabrielsen" userId="a1a382a8-ee95-4143-b9b2-c2d0481aad2d" providerId="ADAL" clId="{897213B2-F4BE-47F3-B7F6-5B2F1130B64A}" dt="2019-09-18T19:57:48.544" v="15"/>
          <ac:picMkLst>
            <pc:docMk/>
            <pc:sldMk cId="4153500912" sldId="261"/>
            <ac:picMk id="5" creationId="{46844EAF-437A-429E-AD37-123CF75A41E1}"/>
          </ac:picMkLst>
        </pc:picChg>
        <pc:picChg chg="add">
          <ac:chgData name="Torill Kjøsnes Gabrielsen" userId="a1a382a8-ee95-4143-b9b2-c2d0481aad2d" providerId="ADAL" clId="{897213B2-F4BE-47F3-B7F6-5B2F1130B64A}" dt="2019-09-18T19:57:49.382" v="16"/>
          <ac:picMkLst>
            <pc:docMk/>
            <pc:sldMk cId="4153500912" sldId="261"/>
            <ac:picMk id="6" creationId="{8E0ED838-5B6C-450D-99CA-4D27A57347DB}"/>
          </ac:picMkLst>
        </pc:picChg>
      </pc:sldChg>
      <pc:sldChg chg="addSp delSp modSp add setBg">
        <pc:chgData name="Torill Kjøsnes Gabrielsen" userId="a1a382a8-ee95-4143-b9b2-c2d0481aad2d" providerId="ADAL" clId="{897213B2-F4BE-47F3-B7F6-5B2F1130B64A}" dt="2019-09-18T20:52:34.288" v="32" actId="14100"/>
        <pc:sldMkLst>
          <pc:docMk/>
          <pc:sldMk cId="903515173" sldId="262"/>
        </pc:sldMkLst>
        <pc:spChg chg="add del">
          <ac:chgData name="Torill Kjøsnes Gabrielsen" userId="a1a382a8-ee95-4143-b9b2-c2d0481aad2d" providerId="ADAL" clId="{897213B2-F4BE-47F3-B7F6-5B2F1130B64A}" dt="2019-09-18T20:51:29.656" v="19"/>
          <ac:spMkLst>
            <pc:docMk/>
            <pc:sldMk cId="903515173" sldId="262"/>
            <ac:spMk id="2" creationId="{2DF0F5DB-E49C-408E-BE35-6D6C865FA12B}"/>
          </ac:spMkLst>
        </pc:spChg>
        <pc:spChg chg="add del">
          <ac:chgData name="Torill Kjøsnes Gabrielsen" userId="a1a382a8-ee95-4143-b9b2-c2d0481aad2d" providerId="ADAL" clId="{897213B2-F4BE-47F3-B7F6-5B2F1130B64A}" dt="2019-09-18T20:51:54.825" v="22" actId="478"/>
          <ac:spMkLst>
            <pc:docMk/>
            <pc:sldMk cId="903515173" sldId="262"/>
            <ac:spMk id="3" creationId="{EF16CAA3-2164-44B0-A1FD-9AEA415948DF}"/>
          </ac:spMkLst>
        </pc:spChg>
        <pc:spChg chg="add del">
          <ac:chgData name="Torill Kjøsnes Gabrielsen" userId="a1a382a8-ee95-4143-b9b2-c2d0481aad2d" providerId="ADAL" clId="{897213B2-F4BE-47F3-B7F6-5B2F1130B64A}" dt="2019-09-18T20:52:01.589" v="24"/>
          <ac:spMkLst>
            <pc:docMk/>
            <pc:sldMk cId="903515173" sldId="262"/>
            <ac:spMk id="4" creationId="{96C53E5D-07B5-40BE-976D-9F19EDA209E3}"/>
          </ac:spMkLst>
        </pc:spChg>
        <pc:spChg chg="add del">
          <ac:chgData name="Torill Kjøsnes Gabrielsen" userId="a1a382a8-ee95-4143-b9b2-c2d0481aad2d" providerId="ADAL" clId="{897213B2-F4BE-47F3-B7F6-5B2F1130B64A}" dt="2019-09-18T20:52:12.429" v="30"/>
          <ac:spMkLst>
            <pc:docMk/>
            <pc:sldMk cId="903515173" sldId="262"/>
            <ac:spMk id="5" creationId="{0AB0FCE3-03FF-4277-8BCA-115E472A6064}"/>
          </ac:spMkLst>
        </pc:spChg>
        <pc:spChg chg="add mod">
          <ac:chgData name="Torill Kjøsnes Gabrielsen" userId="a1a382a8-ee95-4143-b9b2-c2d0481aad2d" providerId="ADAL" clId="{897213B2-F4BE-47F3-B7F6-5B2F1130B64A}" dt="2019-09-18T20:52:34.288" v="32" actId="14100"/>
          <ac:spMkLst>
            <pc:docMk/>
            <pc:sldMk cId="903515173" sldId="262"/>
            <ac:spMk id="6" creationId="{AF97A08B-2F94-4971-B44C-E5C617ACD95F}"/>
          </ac:spMkLst>
        </pc:spChg>
      </pc:sldChg>
      <pc:sldChg chg="addSp delSp modSp add del setBg">
        <pc:chgData name="Torill Kjøsnes Gabrielsen" userId="a1a382a8-ee95-4143-b9b2-c2d0481aad2d" providerId="ADAL" clId="{897213B2-F4BE-47F3-B7F6-5B2F1130B64A}" dt="2019-09-18T20:56:30.233" v="40" actId="2696"/>
        <pc:sldMkLst>
          <pc:docMk/>
          <pc:sldMk cId="2161837093" sldId="263"/>
        </pc:sldMkLst>
        <pc:spChg chg="add del">
          <ac:chgData name="Torill Kjøsnes Gabrielsen" userId="a1a382a8-ee95-4143-b9b2-c2d0481aad2d" providerId="ADAL" clId="{897213B2-F4BE-47F3-B7F6-5B2F1130B64A}" dt="2019-09-18T20:55:36.613" v="36"/>
          <ac:spMkLst>
            <pc:docMk/>
            <pc:sldMk cId="2161837093" sldId="263"/>
            <ac:spMk id="2" creationId="{DD899697-2C0D-4FC6-8B74-727A43492AEF}"/>
          </ac:spMkLst>
        </pc:spChg>
        <pc:spChg chg="add del mod">
          <ac:chgData name="Torill Kjøsnes Gabrielsen" userId="a1a382a8-ee95-4143-b9b2-c2d0481aad2d" providerId="ADAL" clId="{897213B2-F4BE-47F3-B7F6-5B2F1130B64A}" dt="2019-09-18T20:56:05.678" v="38" actId="207"/>
          <ac:spMkLst>
            <pc:docMk/>
            <pc:sldMk cId="2161837093" sldId="263"/>
            <ac:spMk id="3" creationId="{16D8BBB9-8BE0-46A7-87CE-90A4DBEA7718}"/>
          </ac:spMkLst>
        </pc:spChg>
      </pc:sldChg>
      <pc:sldChg chg="modSp add">
        <pc:chgData name="Torill Kjøsnes Gabrielsen" userId="a1a382a8-ee95-4143-b9b2-c2d0481aad2d" providerId="ADAL" clId="{897213B2-F4BE-47F3-B7F6-5B2F1130B64A}" dt="2019-09-18T20:56:37.944" v="41" actId="1076"/>
        <pc:sldMkLst>
          <pc:docMk/>
          <pc:sldMk cId="1331111210" sldId="303"/>
        </pc:sldMkLst>
        <pc:spChg chg="mod">
          <ac:chgData name="Torill Kjøsnes Gabrielsen" userId="a1a382a8-ee95-4143-b9b2-c2d0481aad2d" providerId="ADAL" clId="{897213B2-F4BE-47F3-B7F6-5B2F1130B64A}" dt="2019-09-18T20:56:37.944" v="41" actId="1076"/>
          <ac:spMkLst>
            <pc:docMk/>
            <pc:sldMk cId="1331111210" sldId="303"/>
            <ac:spMk id="8" creationId="{6FD15B96-C380-4A37-AE15-C600E8E22814}"/>
          </ac:spMkLst>
        </pc:spChg>
      </pc:sldChg>
      <pc:sldChg chg="modSp add">
        <pc:chgData name="Torill Kjøsnes Gabrielsen" userId="a1a382a8-ee95-4143-b9b2-c2d0481aad2d" providerId="ADAL" clId="{897213B2-F4BE-47F3-B7F6-5B2F1130B64A}" dt="2019-09-18T21:29:40.835" v="43" actId="1076"/>
        <pc:sldMkLst>
          <pc:docMk/>
          <pc:sldMk cId="3804007178" sldId="310"/>
        </pc:sldMkLst>
        <pc:spChg chg="mod">
          <ac:chgData name="Torill Kjøsnes Gabrielsen" userId="a1a382a8-ee95-4143-b9b2-c2d0481aad2d" providerId="ADAL" clId="{897213B2-F4BE-47F3-B7F6-5B2F1130B64A}" dt="2019-09-18T21:29:40.835" v="43" actId="1076"/>
          <ac:spMkLst>
            <pc:docMk/>
            <pc:sldMk cId="3804007178" sldId="310"/>
            <ac:spMk id="5" creationId="{F7A75301-53CD-474E-A1D0-49358B9B7F54}"/>
          </ac:spMkLst>
        </pc:spChg>
      </pc:sldChg>
      <pc:sldChg chg="modSp add">
        <pc:chgData name="Torill Kjøsnes Gabrielsen" userId="a1a382a8-ee95-4143-b9b2-c2d0481aad2d" providerId="ADAL" clId="{897213B2-F4BE-47F3-B7F6-5B2F1130B64A}" dt="2019-09-19T07:42:17.789" v="451" actId="5793"/>
        <pc:sldMkLst>
          <pc:docMk/>
          <pc:sldMk cId="1592868661" sldId="311"/>
        </pc:sldMkLst>
        <pc:spChg chg="mod">
          <ac:chgData name="Torill Kjøsnes Gabrielsen" userId="a1a382a8-ee95-4143-b9b2-c2d0481aad2d" providerId="ADAL" clId="{897213B2-F4BE-47F3-B7F6-5B2F1130B64A}" dt="2019-09-18T22:25:06.982" v="97" actId="20577"/>
          <ac:spMkLst>
            <pc:docMk/>
            <pc:sldMk cId="1592868661" sldId="311"/>
            <ac:spMk id="2" creationId="{DB343987-CBF0-4150-B35F-3BB314BD7BA8}"/>
          </ac:spMkLst>
        </pc:spChg>
        <pc:spChg chg="mod">
          <ac:chgData name="Torill Kjøsnes Gabrielsen" userId="a1a382a8-ee95-4143-b9b2-c2d0481aad2d" providerId="ADAL" clId="{897213B2-F4BE-47F3-B7F6-5B2F1130B64A}" dt="2019-09-19T07:42:17.789" v="451" actId="5793"/>
          <ac:spMkLst>
            <pc:docMk/>
            <pc:sldMk cId="1592868661" sldId="311"/>
            <ac:spMk id="3" creationId="{147BD611-5750-4E32-A130-E267937DD437}"/>
          </ac:spMkLst>
        </pc:spChg>
      </pc:sldChg>
      <pc:sldChg chg="add">
        <pc:chgData name="Torill Kjøsnes Gabrielsen" userId="a1a382a8-ee95-4143-b9b2-c2d0481aad2d" providerId="ADAL" clId="{897213B2-F4BE-47F3-B7F6-5B2F1130B64A}" dt="2019-09-18T23:17:32.522" v="98"/>
        <pc:sldMkLst>
          <pc:docMk/>
          <pc:sldMk cId="3909230296" sldId="312"/>
        </pc:sldMkLst>
      </pc:sldChg>
      <pc:sldChg chg="addSp delSp modSp add del">
        <pc:chgData name="Torill Kjøsnes Gabrielsen" userId="a1a382a8-ee95-4143-b9b2-c2d0481aad2d" providerId="ADAL" clId="{897213B2-F4BE-47F3-B7F6-5B2F1130B64A}" dt="2019-09-19T06:30:45.248" v="447"/>
        <pc:sldMkLst>
          <pc:docMk/>
          <pc:sldMk cId="1517917377" sldId="313"/>
        </pc:sldMkLst>
        <pc:spChg chg="del">
          <ac:chgData name="Torill Kjøsnes Gabrielsen" userId="a1a382a8-ee95-4143-b9b2-c2d0481aad2d" providerId="ADAL" clId="{897213B2-F4BE-47F3-B7F6-5B2F1130B64A}" dt="2019-09-19T00:39:16.401" v="123" actId="478"/>
          <ac:spMkLst>
            <pc:docMk/>
            <pc:sldMk cId="1517917377" sldId="313"/>
            <ac:spMk id="2" creationId="{5711D0DE-DF4C-4A9A-8EBB-930489A5F45A}"/>
          </ac:spMkLst>
        </pc:spChg>
        <pc:spChg chg="add del mod">
          <ac:chgData name="Torill Kjøsnes Gabrielsen" userId="a1a382a8-ee95-4143-b9b2-c2d0481aad2d" providerId="ADAL" clId="{897213B2-F4BE-47F3-B7F6-5B2F1130B64A}" dt="2019-09-19T06:30:45.248" v="447"/>
          <ac:spMkLst>
            <pc:docMk/>
            <pc:sldMk cId="1517917377" sldId="313"/>
            <ac:spMk id="2" creationId="{C43434EE-D0AA-4BDB-9736-FBD26A9232DA}"/>
          </ac:spMkLst>
        </pc:spChg>
        <pc:spChg chg="add del">
          <ac:chgData name="Torill Kjøsnes Gabrielsen" userId="a1a382a8-ee95-4143-b9b2-c2d0481aad2d" providerId="ADAL" clId="{897213B2-F4BE-47F3-B7F6-5B2F1130B64A}" dt="2019-09-19T00:41:34.520" v="125"/>
          <ac:spMkLst>
            <pc:docMk/>
            <pc:sldMk cId="1517917377" sldId="313"/>
            <ac:spMk id="3" creationId="{9F237818-F794-4C4B-B4A6-7A0F1BD539BF}"/>
          </ac:spMkLst>
        </pc:spChg>
        <pc:spChg chg="add">
          <ac:chgData name="Torill Kjøsnes Gabrielsen" userId="a1a382a8-ee95-4143-b9b2-c2d0481aad2d" providerId="ADAL" clId="{897213B2-F4BE-47F3-B7F6-5B2F1130B64A}" dt="2019-09-19T00:41:44.696" v="126"/>
          <ac:spMkLst>
            <pc:docMk/>
            <pc:sldMk cId="1517917377" sldId="313"/>
            <ac:spMk id="4" creationId="{B111016E-A893-4DF0-917E-98F40C7EF356}"/>
          </ac:spMkLst>
        </pc:spChg>
        <pc:spChg chg="add del">
          <ac:chgData name="Torill Kjøsnes Gabrielsen" userId="a1a382a8-ee95-4143-b9b2-c2d0481aad2d" providerId="ADAL" clId="{897213B2-F4BE-47F3-B7F6-5B2F1130B64A}" dt="2019-09-19T00:41:49.929" v="128"/>
          <ac:spMkLst>
            <pc:docMk/>
            <pc:sldMk cId="1517917377" sldId="313"/>
            <ac:spMk id="5" creationId="{E0F45C1E-BE43-406A-8FB4-89B0D8B2AB89}"/>
          </ac:spMkLst>
        </pc:spChg>
        <pc:picChg chg="add mod">
          <ac:chgData name="Torill Kjøsnes Gabrielsen" userId="a1a382a8-ee95-4143-b9b2-c2d0481aad2d" providerId="ADAL" clId="{897213B2-F4BE-47F3-B7F6-5B2F1130B64A}" dt="2019-09-19T06:02:19.277" v="431" actId="1076"/>
          <ac:picMkLst>
            <pc:docMk/>
            <pc:sldMk cId="1517917377" sldId="313"/>
            <ac:picMk id="1026" creationId="{79DE32EA-B606-4C31-BD88-792AC7999322}"/>
          </ac:picMkLst>
        </pc:picChg>
        <pc:picChg chg="add del">
          <ac:chgData name="Torill Kjøsnes Gabrielsen" userId="a1a382a8-ee95-4143-b9b2-c2d0481aad2d" providerId="ADAL" clId="{897213B2-F4BE-47F3-B7F6-5B2F1130B64A}" dt="2019-09-19T00:43:03.954" v="131"/>
          <ac:picMkLst>
            <pc:docMk/>
            <pc:sldMk cId="1517917377" sldId="313"/>
            <ac:picMk id="1028" creationId="{3AD5CDAC-F36B-4C45-9499-A51F5FE00670}"/>
          </ac:picMkLst>
        </pc:picChg>
        <pc:picChg chg="del">
          <ac:chgData name="Torill Kjøsnes Gabrielsen" userId="a1a382a8-ee95-4143-b9b2-c2d0481aad2d" providerId="ADAL" clId="{897213B2-F4BE-47F3-B7F6-5B2F1130B64A}" dt="2019-09-19T00:39:11.484" v="122" actId="478"/>
          <ac:picMkLst>
            <pc:docMk/>
            <pc:sldMk cId="1517917377" sldId="313"/>
            <ac:picMk id="3078" creationId="{1801ECC4-DABA-4DE2-B546-B0D39CDE3523}"/>
          </ac:picMkLst>
        </pc:picChg>
      </pc:sldChg>
      <pc:sldChg chg="add del">
        <pc:chgData name="Torill Kjøsnes Gabrielsen" userId="a1a382a8-ee95-4143-b9b2-c2d0481aad2d" providerId="ADAL" clId="{897213B2-F4BE-47F3-B7F6-5B2F1130B64A}" dt="2019-09-19T00:36:35.941" v="110" actId="2696"/>
        <pc:sldMkLst>
          <pc:docMk/>
          <pc:sldMk cId="3217321984" sldId="313"/>
        </pc:sldMkLst>
      </pc:sldChg>
      <pc:sldChg chg="add">
        <pc:chgData name="Torill Kjøsnes Gabrielsen" userId="a1a382a8-ee95-4143-b9b2-c2d0481aad2d" providerId="ADAL" clId="{897213B2-F4BE-47F3-B7F6-5B2F1130B64A}" dt="2019-09-19T00:39:04.178" v="119"/>
        <pc:sldMkLst>
          <pc:docMk/>
          <pc:sldMk cId="781462282" sldId="314"/>
        </pc:sldMkLst>
      </pc:sldChg>
      <pc:sldChg chg="add del">
        <pc:chgData name="Torill Kjøsnes Gabrielsen" userId="a1a382a8-ee95-4143-b9b2-c2d0481aad2d" providerId="ADAL" clId="{897213B2-F4BE-47F3-B7F6-5B2F1130B64A}" dt="2019-09-19T00:39:01" v="118"/>
        <pc:sldMkLst>
          <pc:docMk/>
          <pc:sldMk cId="2483631121" sldId="314"/>
        </pc:sldMkLst>
      </pc:sldChg>
      <pc:sldChg chg="addSp delSp add ord">
        <pc:chgData name="Torill Kjøsnes Gabrielsen" userId="a1a382a8-ee95-4143-b9b2-c2d0481aad2d" providerId="ADAL" clId="{897213B2-F4BE-47F3-B7F6-5B2F1130B64A}" dt="2019-09-19T00:43:34.357" v="135"/>
        <pc:sldMkLst>
          <pc:docMk/>
          <pc:sldMk cId="4058740880" sldId="315"/>
        </pc:sldMkLst>
        <pc:picChg chg="del">
          <ac:chgData name="Torill Kjøsnes Gabrielsen" userId="a1a382a8-ee95-4143-b9b2-c2d0481aad2d" providerId="ADAL" clId="{897213B2-F4BE-47F3-B7F6-5B2F1130B64A}" dt="2019-09-19T00:43:10.154" v="133" actId="478"/>
          <ac:picMkLst>
            <pc:docMk/>
            <pc:sldMk cId="4058740880" sldId="315"/>
            <ac:picMk id="1026" creationId="{79DE32EA-B606-4C31-BD88-792AC7999322}"/>
          </ac:picMkLst>
        </pc:picChg>
        <pc:picChg chg="add">
          <ac:chgData name="Torill Kjøsnes Gabrielsen" userId="a1a382a8-ee95-4143-b9b2-c2d0481aad2d" providerId="ADAL" clId="{897213B2-F4BE-47F3-B7F6-5B2F1130B64A}" dt="2019-09-19T00:43:10.964" v="134"/>
          <ac:picMkLst>
            <pc:docMk/>
            <pc:sldMk cId="4058740880" sldId="315"/>
            <ac:picMk id="2050" creationId="{13DE8980-4551-48D6-9A72-A1C72637AB34}"/>
          </ac:picMkLst>
        </pc:picChg>
      </pc:sldChg>
      <pc:sldChg chg="addSp delSp modSp add">
        <pc:chgData name="Torill Kjøsnes Gabrielsen" userId="a1a382a8-ee95-4143-b9b2-c2d0481aad2d" providerId="ADAL" clId="{897213B2-F4BE-47F3-B7F6-5B2F1130B64A}" dt="2019-09-19T06:31:07.719" v="449" actId="1076"/>
        <pc:sldMkLst>
          <pc:docMk/>
          <pc:sldMk cId="600112977" sldId="316"/>
        </pc:sldMkLst>
        <pc:spChg chg="del mod">
          <ac:chgData name="Torill Kjøsnes Gabrielsen" userId="a1a382a8-ee95-4143-b9b2-c2d0481aad2d" providerId="ADAL" clId="{897213B2-F4BE-47F3-B7F6-5B2F1130B64A}" dt="2019-09-19T06:29:04.927" v="443"/>
          <ac:spMkLst>
            <pc:docMk/>
            <pc:sldMk cId="600112977" sldId="316"/>
            <ac:spMk id="2" creationId="{C43434EE-D0AA-4BDB-9736-FBD26A9232DA}"/>
          </ac:spMkLst>
        </pc:spChg>
        <pc:spChg chg="add mod">
          <ac:chgData name="Torill Kjøsnes Gabrielsen" userId="a1a382a8-ee95-4143-b9b2-c2d0481aad2d" providerId="ADAL" clId="{897213B2-F4BE-47F3-B7F6-5B2F1130B64A}" dt="2019-09-19T06:31:07.719" v="449" actId="1076"/>
          <ac:spMkLst>
            <pc:docMk/>
            <pc:sldMk cId="600112977" sldId="316"/>
            <ac:spMk id="8" creationId="{F2B35CEE-C142-4FBA-B00E-4EEABF7FC193}"/>
          </ac:spMkLst>
        </pc:spChg>
        <pc:picChg chg="add mod">
          <ac:chgData name="Torill Kjøsnes Gabrielsen" userId="a1a382a8-ee95-4143-b9b2-c2d0481aad2d" providerId="ADAL" clId="{897213B2-F4BE-47F3-B7F6-5B2F1130B64A}" dt="2019-09-19T06:29:55.596" v="446" actId="14100"/>
          <ac:picMkLst>
            <pc:docMk/>
            <pc:sldMk cId="600112977" sldId="316"/>
            <ac:picMk id="3" creationId="{B57680F3-3C0F-4595-B71C-29FEBAE1C3FB}"/>
          </ac:picMkLst>
        </pc:picChg>
        <pc:picChg chg="del">
          <ac:chgData name="Torill Kjøsnes Gabrielsen" userId="a1a382a8-ee95-4143-b9b2-c2d0481aad2d" providerId="ADAL" clId="{897213B2-F4BE-47F3-B7F6-5B2F1130B64A}" dt="2019-09-19T06:28:58.544" v="440" actId="478"/>
          <ac:picMkLst>
            <pc:docMk/>
            <pc:sldMk cId="600112977" sldId="316"/>
            <ac:picMk id="1026" creationId="{79DE32EA-B606-4C31-BD88-792AC79993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AD16A-81F1-4AA6-86B3-D16D79C0A249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954A-6AD2-433F-A0EF-E0D85B5D36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12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6954A-6AD2-433F-A0EF-E0D85B5D36A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491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8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03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67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E0CD2-2782-4FFC-BF32-A20B6B38B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CC39BF86-531A-4E8B-9EB2-BAFB4B91D1AA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121A43D7-C7D5-4D54-9D8A-3C3E1F157B4C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75DA426A-C5A5-4B5F-8FF6-1EBAC51ED8C2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6606569D-EEFF-4DA7-A5D6-6A1EB940B5F8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9C2E66FD-C906-4BCD-A197-1D2B713CD6A9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70DE7F00-A801-4A9B-BC31-14E1D11C497A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DBE1699E-E932-47E8-8B66-A4E35EE8DCBE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A59330CE-E6C8-4331-A7A0-54BB6A1D92B7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E019386B-9555-48C7-BFC0-56A36845FF24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4F9B864B-D97F-4CBB-A99C-E6E83ACE0D4A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7D316B71-5675-4A81-9D87-926ECA6BBFED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392BB7DF-B24A-45C5-9029-51190CAD5560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8156B12F-6DA5-4BD0-ABAD-2FF5AF8F3BF3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703AE086-3A1E-4D48-85EF-AD8DE9023D8C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C50903FB-D586-4569-A4FB-B5D6C993E91E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D1F0F00E-665C-48A1-8B56-FC2FFCE4BF99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3FF37873-B1C3-4E79-BC93-00FE6FC42D36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CD860B-9C21-4268-B43B-EF55EABCBDCC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D8F6BA07-9C24-481B-94C8-CE20C7D08B8F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594BC996-E383-44F7-A852-B3908EDB9BB5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A27B6735-8DA4-4367-8FEB-D7D6BA10ADA1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7DA42CC2-83DC-46B6-92C6-DA808E4620CC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B9DDA998-7F32-4849-AB0A-78BC375D4487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06E5FC85-024B-460F-B173-BAE15316BC22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D358691C-34D0-420D-9678-FB9144D1D74A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87A041C6-5D04-41E3-9648-7FBB518574F1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B271E3B6-84E2-4DFB-A810-1FC30355DC29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11186EE5-AECD-4CEC-A023-9347A1BF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rgbClr val="10344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648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ist">
    <p:bg>
      <p:bgPr>
        <a:solidFill>
          <a:srgbClr val="CD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DD3D-3F87-4AE7-B1C3-9B01BEB27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39377836-27A1-4D49-A03B-79F3FD3CEB36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16E62179-EDD0-4A73-A79A-63086544D1D9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BF4CA030-25E3-4D43-9BD6-52873EEC674D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F10DFE2A-46A1-47B0-B0CD-9DD61F5E9076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DF1CEDD6-DBEB-4C60-86EA-55BEA5ADC63B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FC727C03-3E35-43D3-A54F-8101D508B19E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7219E6F4-4385-415D-87B9-54DC38686701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7894CBC8-A88B-400C-A1C6-788177F568C1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A62BA147-F51D-424B-B5B8-80BF080B9CD0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253BD315-8766-4444-BD94-29171B8626F8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2E79CE30-19A5-4643-A6EE-847823B8F496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CCDF52CE-ED97-429B-8734-B93C971111DD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2DB186CE-DCED-4FFF-B2C5-18C2E0D770D7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4618763A-A345-4FF5-B72B-B016C5289E26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56907763-A673-4924-9615-DFA9183F02D2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FB1B958F-864C-4B6E-AF5A-27394D477C78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8EB325C5-19DD-403D-8B9E-A3B28EFF1118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EBA17B-A4DE-43EC-8749-153AACC76E23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E3EDE144-73EB-409F-913D-92F8A5D6C2DB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2BF09AD7-98AB-48A4-ACED-00DDE4D0D3A9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9CBEF0FA-AF39-479E-9734-658145706CD1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D24D0EDB-179F-4D7E-8CF5-120EC058C403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8E23D3BA-5C12-4404-BC89-7B4DD31936CF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E3F5380E-EB1B-4903-BE98-8C7032DF37FA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A815EBF4-9D45-487F-8004-E039B1C1575A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193D663C-5464-4227-94AC-5DEC370C34BB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77267C83-22AF-436F-9C09-D508100515C9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D8E30F04-5BFA-4CD7-919B-F181C884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rgbClr val="10344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58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ose">
    <p:bg>
      <p:bgPr>
        <a:solidFill>
          <a:srgbClr val="FFD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0F985-82A2-425E-9E75-CFF4ACB45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grpSp>
        <p:nvGrpSpPr>
          <p:cNvPr id="6" name="Group 15">
            <a:extLst>
              <a:ext uri="{FF2B5EF4-FFF2-40B4-BE49-F238E27FC236}">
                <a16:creationId xmlns:a16="http://schemas.microsoft.com/office/drawing/2014/main" id="{4B30AC2E-F10A-4EB6-895A-ABD2CFB84D4B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8F3B07A2-41FE-430B-BD6F-693975B3C401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06F70521-B590-4876-B907-5CAC111CCE47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E8B6A08F-0F9C-44D5-B65C-1025CC55637E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14941EC5-4697-43AE-BDDB-D40C08BFCB1D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CACD23CB-972A-49E6-BF3C-72DFF2962C29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1E74424E-D654-40C0-AF2C-1FD2F9B20E2F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02F5BE6C-9B82-4A54-86E6-11BD64EECDB1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B139F898-647B-4CB5-82F1-9FA19BC8D534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6D34A254-5F61-42D3-8808-DCC4795F4B74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BC5D45EE-A2C4-47A2-9260-83210F42F93E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F4DF9DC4-9116-4FCA-B0A3-1365A970EB9B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D370E047-E803-43D7-82A9-F40ADD9366EB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69C574BE-8A16-4E16-82A4-BE9F91650003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456EFB23-69B7-4F03-BD64-3281D6758717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A96DE33B-8F42-4888-AD1D-2E1942503B8F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85A4AA32-9093-4674-B0EA-A413C2C73DD2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9CF69D-7423-4CB2-B97E-2FB1A4B503A8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B264C8D6-E358-46C9-BA2C-2BAC5289B6EC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FD6A999A-0686-4719-BD15-1688C6407751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0E4BD3DB-2BEC-438D-A3E2-90B349C66A8A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77359C5D-938B-4C53-9A79-1B55C9CE3BC8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D1A05513-99B7-499F-AA14-4C931EF88F12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02BBD3E8-9E3C-4A18-9F49-4FFFDF23E152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6B2715B0-8AD3-4FBD-AA83-0FC1D8DE8F63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1149E612-1A42-462F-8AC7-7B7FB62205A3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324BCEAC-7FDF-48ED-8192-9BEC365730C0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26E6A6CC-87BC-48B0-B3D2-57BB7E199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17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int">
    <p:bg>
      <p:bgPr>
        <a:solidFill>
          <a:srgbClr val="DE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rgbClr val="0070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3E074-620B-4C54-B361-A24871884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70B1FB14-BC28-4860-B886-22AA01E32B2D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A83FED49-5884-4524-81E8-2F65CF324340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2706DE36-7039-492B-8FAC-061519E9F7F8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1D32ABF9-6C7B-426D-889D-438B7CF623E9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57B49201-5B9D-40CE-AC57-1325BEAFEB92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CA15BE77-3341-44DF-A7FA-9B0ADED55AE2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FB033539-4B88-4FA8-8A4C-65BA4F4A4311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F966C448-2C4F-44D8-A63F-078EB7FBC161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4C28DA3F-FE4C-48A0-B027-1528C705C5AB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FDC734DB-EF99-495A-9AE5-81B5AA80B8C1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20BB1576-5EA2-433F-B0DD-B4F711085C7B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6A7082FF-17F2-41A3-8C33-99BBBAA27F54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2AE15F0F-62AA-4495-8E9F-DB501261603D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E879BD69-4737-42A1-A8C6-441653D254BC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8DCF154F-D8A1-4898-A30A-ECB90FBF44EF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147CFC4E-A72C-4239-99DC-B2387E853C44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2EC7C927-8F41-4AEA-BE2C-1724B330B265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29DF0D-4317-4D98-ADB7-BDC35674F4EF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F883CB1A-3014-450C-9449-B474A41C9A51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C0719DCE-02E7-4443-B5C0-E02E6F4CD25A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42C18264-EDB6-4B97-B02E-17DD3E4AF345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A1F9116C-3532-4D43-BDFB-592F02787E45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9210B2FB-9427-4F58-B838-30217163EF8D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5AC1015C-2AD5-44D7-BE98-2C2425450A40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6AFAE396-B3FC-4AB6-8F44-9279C94AC05F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52593AA4-8312-4BAD-965A-D9DEDE2EDDCF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876BEDEF-8CF0-4935-93B1-2694F8994F3B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CA2289D4-5003-4DB9-BA05-97706D77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rgbClr val="10344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96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oss">
    <p:bg>
      <p:bgPr>
        <a:solidFill>
          <a:srgbClr val="00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186C0-EC28-446A-BAB0-6E768C677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6"/>
            <a:ext cx="2411272" cy="2103606"/>
          </a:xfrm>
          <a:prstGeom prst="rect">
            <a:avLst/>
          </a:prstGeom>
          <a:noFill/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33F2256D-FBB3-42F4-8A1C-D2F2EAC431C8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40DBA3D2-0580-4866-8C2B-290B7C950BD9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ED3AE077-1970-43BB-80F3-86B4D362249D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AB56ABE3-C338-4228-9C8D-B69608B54234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89382480-0E44-42CE-80A2-DB1A301BAA5D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CAC42803-2D3E-4C06-86D8-71F6CDAD5587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C9332426-0777-4AED-B726-1C2DC58448C6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428DF778-6871-4D61-88DD-9ABF87702C28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CC881E49-4A17-40F3-A770-94B42AF4E129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FC9CA581-3FC7-4BBD-B11F-5AE7925150C0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DDC05CB7-4567-46C0-B9F1-8B9E4F7F3DCF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01585293-672B-4976-A0FE-CAFF145420E0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5D54857C-405E-47A8-851C-F065CAF07445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568E12F4-72A0-46D8-A934-5385BF43F0C0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9FAA78B7-D6B2-4477-9767-A455B2900816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92FB8AF0-B612-4173-969E-6456D295891F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0CCED37E-F749-4942-AE90-59FBBCBB0EBC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CCF0CF-07B6-4C4F-BD91-1F575CB6D80C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2EA7C38B-EB94-45D7-94E1-595AF6F4858D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3256F540-B073-4480-A88B-A540E65714C2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1B9A8BCB-3A10-4F7D-9458-0C06FB88D122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7C639F8F-B8A4-4F57-A592-22B8551FC363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2710EA5C-79B1-4E61-8FCC-2FF37DF682E2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3B0D3C36-ECCC-440D-96E1-7070B4F6BBAD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2374DC56-63B5-46C6-AE65-62CD3D1AA5B2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C5F54365-1E77-4B41-8A20-18A53F5CD56F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4BAEE973-FCEE-4D32-8CE6-20E366398E82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42B175C0-F949-4BFB-A128-79A779B6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rgbClr val="DEFAEC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71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late">
    <p:bg>
      <p:bgPr>
        <a:solidFill>
          <a:srgbClr val="103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800100"/>
            <a:ext cx="5364164" cy="3520600"/>
          </a:xfrm>
          <a:noFill/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rgbClr val="73B1B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CDAA2-6E90-41EB-AD0F-B01BA21FA7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6"/>
            <a:ext cx="2411272" cy="2103606"/>
          </a:xfrm>
          <a:prstGeom prst="rect">
            <a:avLst/>
          </a:prstGeom>
          <a:noFill/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3E6BB097-4423-4B47-AD85-8EF2A43ADE75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92DED28-7398-4384-98E3-E41B937665E6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0" name="Rectangle 156">
                <a:extLst>
                  <a:ext uri="{FF2B5EF4-FFF2-40B4-BE49-F238E27FC236}">
                    <a16:creationId xmlns:a16="http://schemas.microsoft.com/office/drawing/2014/main" id="{F432B988-83EC-4453-BFD2-CE79FB087D3A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57">
                <a:extLst>
                  <a:ext uri="{FF2B5EF4-FFF2-40B4-BE49-F238E27FC236}">
                    <a16:creationId xmlns:a16="http://schemas.microsoft.com/office/drawing/2014/main" id="{9DE8DC64-3582-4277-80C6-755CA01686FC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58">
                <a:extLst>
                  <a:ext uri="{FF2B5EF4-FFF2-40B4-BE49-F238E27FC236}">
                    <a16:creationId xmlns:a16="http://schemas.microsoft.com/office/drawing/2014/main" id="{9E697100-9D41-4577-A2A3-C8D2680BA7FA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EA1C3366-7F4F-4BE8-BA00-268D942A8E23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5" name="Rectangle 173">
                <a:extLst>
                  <a:ext uri="{FF2B5EF4-FFF2-40B4-BE49-F238E27FC236}">
                    <a16:creationId xmlns:a16="http://schemas.microsoft.com/office/drawing/2014/main" id="{8A8BB4D2-C0D1-4156-BCD7-EE02CD037FC3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74">
                <a:extLst>
                  <a:ext uri="{FF2B5EF4-FFF2-40B4-BE49-F238E27FC236}">
                    <a16:creationId xmlns:a16="http://schemas.microsoft.com/office/drawing/2014/main" id="{23226431-5F28-41C7-9511-FB4332C4821D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75">
                <a:extLst>
                  <a:ext uri="{FF2B5EF4-FFF2-40B4-BE49-F238E27FC236}">
                    <a16:creationId xmlns:a16="http://schemas.microsoft.com/office/drawing/2014/main" id="{9AF0356D-8341-4312-8E27-626AA3BA19C4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6">
                <a:extLst>
                  <a:ext uri="{FF2B5EF4-FFF2-40B4-BE49-F238E27FC236}">
                    <a16:creationId xmlns:a16="http://schemas.microsoft.com/office/drawing/2014/main" id="{12D65BB1-47B6-4054-BBAC-07EC5BB51CE8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7">
                <a:extLst>
                  <a:ext uri="{FF2B5EF4-FFF2-40B4-BE49-F238E27FC236}">
                    <a16:creationId xmlns:a16="http://schemas.microsoft.com/office/drawing/2014/main" id="{E8115F98-D434-4BEE-A36D-6CA9CF63BFF8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1C5AC4C7-8C4E-4F0E-B1A5-6A1019BE8DE0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0" name="Rectangle 183">
                <a:extLst>
                  <a:ext uri="{FF2B5EF4-FFF2-40B4-BE49-F238E27FC236}">
                    <a16:creationId xmlns:a16="http://schemas.microsoft.com/office/drawing/2014/main" id="{11BA3428-2589-44BF-8AFE-764BAE8C950A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84">
                <a:extLst>
                  <a:ext uri="{FF2B5EF4-FFF2-40B4-BE49-F238E27FC236}">
                    <a16:creationId xmlns:a16="http://schemas.microsoft.com/office/drawing/2014/main" id="{DE825B6F-DBB3-43C2-9EE1-FDE365386607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85">
                <a:extLst>
                  <a:ext uri="{FF2B5EF4-FFF2-40B4-BE49-F238E27FC236}">
                    <a16:creationId xmlns:a16="http://schemas.microsoft.com/office/drawing/2014/main" id="{6AEE172D-73DB-46D1-AB32-B27F1EDF3CF7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6">
                <a:extLst>
                  <a:ext uri="{FF2B5EF4-FFF2-40B4-BE49-F238E27FC236}">
                    <a16:creationId xmlns:a16="http://schemas.microsoft.com/office/drawing/2014/main" id="{17F37334-6EB7-47AF-AEA4-D521D8740B41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7">
                <a:extLst>
                  <a:ext uri="{FF2B5EF4-FFF2-40B4-BE49-F238E27FC236}">
                    <a16:creationId xmlns:a16="http://schemas.microsoft.com/office/drawing/2014/main" id="{96075C2F-0323-4A03-849C-88248EA65F73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30AFE3-0A22-4CAA-A47C-C968E6F1370C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5" name="Rectangle 188">
                <a:extLst>
                  <a:ext uri="{FF2B5EF4-FFF2-40B4-BE49-F238E27FC236}">
                    <a16:creationId xmlns:a16="http://schemas.microsoft.com/office/drawing/2014/main" id="{1656AFE7-8663-44BE-88AF-57606FC94D77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189">
                <a:extLst>
                  <a:ext uri="{FF2B5EF4-FFF2-40B4-BE49-F238E27FC236}">
                    <a16:creationId xmlns:a16="http://schemas.microsoft.com/office/drawing/2014/main" id="{6260DEAC-E115-4C12-BB00-695FF3BC8F42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90">
                <a:extLst>
                  <a:ext uri="{FF2B5EF4-FFF2-40B4-BE49-F238E27FC236}">
                    <a16:creationId xmlns:a16="http://schemas.microsoft.com/office/drawing/2014/main" id="{4DD8873D-A801-4CAA-BD84-FD80D96CB992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91">
                <a:extLst>
                  <a:ext uri="{FF2B5EF4-FFF2-40B4-BE49-F238E27FC236}">
                    <a16:creationId xmlns:a16="http://schemas.microsoft.com/office/drawing/2014/main" id="{0C4B41F0-8F01-4E37-8A41-64FF7438A195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2">
                <a:extLst>
                  <a:ext uri="{FF2B5EF4-FFF2-40B4-BE49-F238E27FC236}">
                    <a16:creationId xmlns:a16="http://schemas.microsoft.com/office/drawing/2014/main" id="{81A516F0-9FD1-4E18-BA65-759B307AE051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84AD3C48-9825-4717-AFE7-0A94E0728CAB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2" name="Rectangle 200">
                <a:extLst>
                  <a:ext uri="{FF2B5EF4-FFF2-40B4-BE49-F238E27FC236}">
                    <a16:creationId xmlns:a16="http://schemas.microsoft.com/office/drawing/2014/main" id="{4511F55B-6167-481E-B9CF-23B22ECB6F90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31">
                <a:extLst>
                  <a:ext uri="{FF2B5EF4-FFF2-40B4-BE49-F238E27FC236}">
                    <a16:creationId xmlns:a16="http://schemas.microsoft.com/office/drawing/2014/main" id="{E5365188-0072-4303-9D50-F6E725567A06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81C81048-00A2-418F-8743-E9DBDFD3C5DF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3" name="Undertittel 2">
            <a:extLst>
              <a:ext uri="{FF2B5EF4-FFF2-40B4-BE49-F238E27FC236}">
                <a16:creationId xmlns:a16="http://schemas.microsoft.com/office/drawing/2014/main" id="{F5136A9E-1D77-433D-9BC7-E4443525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rgbClr val="7C8F9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121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image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800102"/>
            <a:ext cx="5333539" cy="3512621"/>
          </a:xfrm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31E61-CBDC-44CC-BAF8-B21860843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6"/>
            <a:ext cx="2411272" cy="2103606"/>
          </a:xfrm>
          <a:prstGeom prst="rect">
            <a:avLst/>
          </a:prstGeom>
          <a:noFill/>
        </p:spPr>
      </p:pic>
      <p:sp>
        <p:nvSpPr>
          <p:cNvPr id="4" name="imageSlide" hidden="1">
            <a:extLst>
              <a:ext uri="{FF2B5EF4-FFF2-40B4-BE49-F238E27FC236}">
                <a16:creationId xmlns:a16="http://schemas.microsoft.com/office/drawing/2014/main" id="{223DF67C-B2C0-4D3F-B59F-8AB119B6729D}"/>
              </a:ext>
            </a:extLst>
          </p:cNvPr>
          <p:cNvSpPr/>
          <p:nvPr userDrawn="1"/>
        </p:nvSpPr>
        <p:spPr>
          <a:xfrm>
            <a:off x="995680" y="180796"/>
            <a:ext cx="782320" cy="42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899B2306-C2CF-4024-A63D-C96369A784CB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8BF17CDC-1ECA-41FC-8550-320CABA328CA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2" name="Rectangle 156">
                <a:extLst>
                  <a:ext uri="{FF2B5EF4-FFF2-40B4-BE49-F238E27FC236}">
                    <a16:creationId xmlns:a16="http://schemas.microsoft.com/office/drawing/2014/main" id="{2F8E14B1-7BD3-447D-86AA-69B84F61B485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ectangle 157">
                <a:extLst>
                  <a:ext uri="{FF2B5EF4-FFF2-40B4-BE49-F238E27FC236}">
                    <a16:creationId xmlns:a16="http://schemas.microsoft.com/office/drawing/2014/main" id="{766A9D27-FFBE-4E38-8552-90FCB746F024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A66C5BCB-25F8-4B30-A421-BFBB7BC10422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1B6D446A-9743-4148-AFA6-0AFE223647DA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7" name="Rectangle 173">
                <a:extLst>
                  <a:ext uri="{FF2B5EF4-FFF2-40B4-BE49-F238E27FC236}">
                    <a16:creationId xmlns:a16="http://schemas.microsoft.com/office/drawing/2014/main" id="{C0B7FCFA-7E23-497F-8C74-B833E750F83E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4">
                <a:extLst>
                  <a:ext uri="{FF2B5EF4-FFF2-40B4-BE49-F238E27FC236}">
                    <a16:creationId xmlns:a16="http://schemas.microsoft.com/office/drawing/2014/main" id="{B8BCB58A-CC6C-4169-A639-72FAC43548B9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5">
                <a:extLst>
                  <a:ext uri="{FF2B5EF4-FFF2-40B4-BE49-F238E27FC236}">
                    <a16:creationId xmlns:a16="http://schemas.microsoft.com/office/drawing/2014/main" id="{DA6BEEDB-E43E-43CF-B242-CE57D81F9CC5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0" name="Rectangle 176">
                <a:extLst>
                  <a:ext uri="{FF2B5EF4-FFF2-40B4-BE49-F238E27FC236}">
                    <a16:creationId xmlns:a16="http://schemas.microsoft.com/office/drawing/2014/main" id="{B67B3CC7-31A2-4324-93FA-7596694822CC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77">
                <a:extLst>
                  <a:ext uri="{FF2B5EF4-FFF2-40B4-BE49-F238E27FC236}">
                    <a16:creationId xmlns:a16="http://schemas.microsoft.com/office/drawing/2014/main" id="{37B65368-EFE4-427F-92C7-4F78A5055C89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773BC460-EFDD-404A-B125-A13EA48D075C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2" name="Rectangle 183">
                <a:extLst>
                  <a:ext uri="{FF2B5EF4-FFF2-40B4-BE49-F238E27FC236}">
                    <a16:creationId xmlns:a16="http://schemas.microsoft.com/office/drawing/2014/main" id="{8DE94877-7392-4406-929F-B764BDF112F8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4">
                <a:extLst>
                  <a:ext uri="{FF2B5EF4-FFF2-40B4-BE49-F238E27FC236}">
                    <a16:creationId xmlns:a16="http://schemas.microsoft.com/office/drawing/2014/main" id="{FDBDBDC7-D1CD-4EC4-ACEE-132F7EA131CF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5">
                <a:extLst>
                  <a:ext uri="{FF2B5EF4-FFF2-40B4-BE49-F238E27FC236}">
                    <a16:creationId xmlns:a16="http://schemas.microsoft.com/office/drawing/2014/main" id="{1655612F-AD44-456A-9497-7074AE6FA255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5" name="Rectangle 186">
                <a:extLst>
                  <a:ext uri="{FF2B5EF4-FFF2-40B4-BE49-F238E27FC236}">
                    <a16:creationId xmlns:a16="http://schemas.microsoft.com/office/drawing/2014/main" id="{F53524A9-B221-4015-AE08-F6785A6ED487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87">
                <a:extLst>
                  <a:ext uri="{FF2B5EF4-FFF2-40B4-BE49-F238E27FC236}">
                    <a16:creationId xmlns:a16="http://schemas.microsoft.com/office/drawing/2014/main" id="{1F758217-D52E-4B40-A5BC-03C5E1E384DC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2F2329D-2F1D-4D2B-985B-AC6897A9B025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6" name="Rectangle 188">
                <a:extLst>
                  <a:ext uri="{FF2B5EF4-FFF2-40B4-BE49-F238E27FC236}">
                    <a16:creationId xmlns:a16="http://schemas.microsoft.com/office/drawing/2014/main" id="{85DB43FF-9DB0-4556-9A05-5B2ABFB050EA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189">
                <a:extLst>
                  <a:ext uri="{FF2B5EF4-FFF2-40B4-BE49-F238E27FC236}">
                    <a16:creationId xmlns:a16="http://schemas.microsoft.com/office/drawing/2014/main" id="{2FE022CE-DD2A-4EFC-9534-B8D208EBB69D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0">
                <a:extLst>
                  <a:ext uri="{FF2B5EF4-FFF2-40B4-BE49-F238E27FC236}">
                    <a16:creationId xmlns:a16="http://schemas.microsoft.com/office/drawing/2014/main" id="{C85739C5-516F-43C7-A3CA-5BF9B8FDFDFE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1">
                <a:extLst>
                  <a:ext uri="{FF2B5EF4-FFF2-40B4-BE49-F238E27FC236}">
                    <a16:creationId xmlns:a16="http://schemas.microsoft.com/office/drawing/2014/main" id="{6C4F101E-1708-41AE-ACB3-02B2A9B27173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92">
                <a:extLst>
                  <a:ext uri="{FF2B5EF4-FFF2-40B4-BE49-F238E27FC236}">
                    <a16:creationId xmlns:a16="http://schemas.microsoft.com/office/drawing/2014/main" id="{0948D655-C735-4370-8294-447D4708FF2A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284C6AF5-3D92-485E-A13D-C2AD89D6383E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3" name="Rectangle 200">
                <a:extLst>
                  <a:ext uri="{FF2B5EF4-FFF2-40B4-BE49-F238E27FC236}">
                    <a16:creationId xmlns:a16="http://schemas.microsoft.com/office/drawing/2014/main" id="{46DCEB8A-CC4B-4043-95BF-4BC79CEB595F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31">
                <a:extLst>
                  <a:ext uri="{FF2B5EF4-FFF2-40B4-BE49-F238E27FC236}">
                    <a16:creationId xmlns:a16="http://schemas.microsoft.com/office/drawing/2014/main" id="{70FAF477-4B73-403C-8A1E-9FE6C8EEC7E7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Rectangle 33">
                <a:extLst>
                  <a:ext uri="{FF2B5EF4-FFF2-40B4-BE49-F238E27FC236}">
                    <a16:creationId xmlns:a16="http://schemas.microsoft.com/office/drawing/2014/main" id="{8D85CCF9-E886-4C53-8F4D-71C8EA5C1338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5" name="Undertittel 2">
            <a:extLst>
              <a:ext uri="{FF2B5EF4-FFF2-40B4-BE49-F238E27FC236}">
                <a16:creationId xmlns:a16="http://schemas.microsoft.com/office/drawing/2014/main" id="{4C73CA65-0E28-4A2B-9830-7E41A5ABE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10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800100"/>
            <a:ext cx="5333539" cy="3520600"/>
          </a:xfrm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rgbClr val="FF09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B1ED-7542-4B77-8B38-B1B169FD1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sp>
        <p:nvSpPr>
          <p:cNvPr id="7" name="imageSlide" hidden="1">
            <a:extLst>
              <a:ext uri="{FF2B5EF4-FFF2-40B4-BE49-F238E27FC236}">
                <a16:creationId xmlns:a16="http://schemas.microsoft.com/office/drawing/2014/main" id="{03A0DBB0-FFD4-4EE1-8049-02A1360D68B5}"/>
              </a:ext>
            </a:extLst>
          </p:cNvPr>
          <p:cNvSpPr/>
          <p:nvPr userDrawn="1"/>
        </p:nvSpPr>
        <p:spPr>
          <a:xfrm>
            <a:off x="995680" y="180796"/>
            <a:ext cx="782320" cy="42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05BA340-6C73-459D-B706-1E0E258A0F80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72C50E47-743F-4E8F-B91A-0B0DD5CB084A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2" name="Rectangle 156">
                <a:extLst>
                  <a:ext uri="{FF2B5EF4-FFF2-40B4-BE49-F238E27FC236}">
                    <a16:creationId xmlns:a16="http://schemas.microsoft.com/office/drawing/2014/main" id="{7B175998-A6FF-4E77-9AC9-31EE6DC23FD1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ectangle 157">
                <a:extLst>
                  <a:ext uri="{FF2B5EF4-FFF2-40B4-BE49-F238E27FC236}">
                    <a16:creationId xmlns:a16="http://schemas.microsoft.com/office/drawing/2014/main" id="{B5A684CB-EC34-4F5F-B637-729017EA4FD8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CE90F388-4902-4899-897F-050ED41EB34C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BC778ADD-D4E5-43C4-8BF2-08D831DA8BF8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7" name="Rectangle 173">
                <a:extLst>
                  <a:ext uri="{FF2B5EF4-FFF2-40B4-BE49-F238E27FC236}">
                    <a16:creationId xmlns:a16="http://schemas.microsoft.com/office/drawing/2014/main" id="{6F89A9A4-0054-49F4-AD07-83CD59AAF08E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4">
                <a:extLst>
                  <a:ext uri="{FF2B5EF4-FFF2-40B4-BE49-F238E27FC236}">
                    <a16:creationId xmlns:a16="http://schemas.microsoft.com/office/drawing/2014/main" id="{8D7E9797-B89C-4D0F-A325-605A64A01BDF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5">
                <a:extLst>
                  <a:ext uri="{FF2B5EF4-FFF2-40B4-BE49-F238E27FC236}">
                    <a16:creationId xmlns:a16="http://schemas.microsoft.com/office/drawing/2014/main" id="{98A5C43A-E62C-483E-881F-9D670AC9C452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0" name="Rectangle 176">
                <a:extLst>
                  <a:ext uri="{FF2B5EF4-FFF2-40B4-BE49-F238E27FC236}">
                    <a16:creationId xmlns:a16="http://schemas.microsoft.com/office/drawing/2014/main" id="{AD120471-9385-491F-94D8-EA5B7F903B66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77">
                <a:extLst>
                  <a:ext uri="{FF2B5EF4-FFF2-40B4-BE49-F238E27FC236}">
                    <a16:creationId xmlns:a16="http://schemas.microsoft.com/office/drawing/2014/main" id="{ADFF75D7-D020-4FC7-B25D-48CFE837361A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1CBCAE-56CA-4874-9290-DCB9674C1A2D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2" name="Rectangle 183">
                <a:extLst>
                  <a:ext uri="{FF2B5EF4-FFF2-40B4-BE49-F238E27FC236}">
                    <a16:creationId xmlns:a16="http://schemas.microsoft.com/office/drawing/2014/main" id="{B40B28CA-F9A6-4EE3-99BD-E1B2A1C148E5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4">
                <a:extLst>
                  <a:ext uri="{FF2B5EF4-FFF2-40B4-BE49-F238E27FC236}">
                    <a16:creationId xmlns:a16="http://schemas.microsoft.com/office/drawing/2014/main" id="{430F967D-A4FC-4BE6-99F3-314AB9F932F8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5">
                <a:extLst>
                  <a:ext uri="{FF2B5EF4-FFF2-40B4-BE49-F238E27FC236}">
                    <a16:creationId xmlns:a16="http://schemas.microsoft.com/office/drawing/2014/main" id="{71E7BA5F-CC77-458E-8BCA-58E46BC96B1A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5" name="Rectangle 186">
                <a:extLst>
                  <a:ext uri="{FF2B5EF4-FFF2-40B4-BE49-F238E27FC236}">
                    <a16:creationId xmlns:a16="http://schemas.microsoft.com/office/drawing/2014/main" id="{15E8485E-6749-4EB1-B00C-B06F7454952A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87">
                <a:extLst>
                  <a:ext uri="{FF2B5EF4-FFF2-40B4-BE49-F238E27FC236}">
                    <a16:creationId xmlns:a16="http://schemas.microsoft.com/office/drawing/2014/main" id="{D3D336C4-F9C6-4ABD-A330-B7A1B72F4B2A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033466A8-FE8A-4C92-8479-A169C6BC933E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7" name="Rectangle 188">
                <a:extLst>
                  <a:ext uri="{FF2B5EF4-FFF2-40B4-BE49-F238E27FC236}">
                    <a16:creationId xmlns:a16="http://schemas.microsoft.com/office/drawing/2014/main" id="{BAD7AD6E-AF7F-47C1-BD13-BE827F1B00B9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89">
                <a:extLst>
                  <a:ext uri="{FF2B5EF4-FFF2-40B4-BE49-F238E27FC236}">
                    <a16:creationId xmlns:a16="http://schemas.microsoft.com/office/drawing/2014/main" id="{F963141A-1E41-4BB1-A717-6F97850E9C7A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0">
                <a:extLst>
                  <a:ext uri="{FF2B5EF4-FFF2-40B4-BE49-F238E27FC236}">
                    <a16:creationId xmlns:a16="http://schemas.microsoft.com/office/drawing/2014/main" id="{BB153BD3-E3A4-4A9D-96EC-DDF674CF6AF4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1">
                <a:extLst>
                  <a:ext uri="{FF2B5EF4-FFF2-40B4-BE49-F238E27FC236}">
                    <a16:creationId xmlns:a16="http://schemas.microsoft.com/office/drawing/2014/main" id="{81C34445-6FFE-4A6B-85D0-0D39FE0AEC2D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92">
                <a:extLst>
                  <a:ext uri="{FF2B5EF4-FFF2-40B4-BE49-F238E27FC236}">
                    <a16:creationId xmlns:a16="http://schemas.microsoft.com/office/drawing/2014/main" id="{BD2A29DC-C7AB-48D7-9196-57988F5EFC9F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51B4054F-1E0C-4D6C-8606-CE6E2DD9919A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4" name="Rectangle 200">
                <a:extLst>
                  <a:ext uri="{FF2B5EF4-FFF2-40B4-BE49-F238E27FC236}">
                    <a16:creationId xmlns:a16="http://schemas.microsoft.com/office/drawing/2014/main" id="{78D647C3-661E-4D00-A046-F281DBC66D1B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Rectangle 31">
                <a:extLst>
                  <a:ext uri="{FF2B5EF4-FFF2-40B4-BE49-F238E27FC236}">
                    <a16:creationId xmlns:a16="http://schemas.microsoft.com/office/drawing/2014/main" id="{9F85933A-F6FC-48CC-AF68-EBDCB0FFF713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33">
                <a:extLst>
                  <a:ext uri="{FF2B5EF4-FFF2-40B4-BE49-F238E27FC236}">
                    <a16:creationId xmlns:a16="http://schemas.microsoft.com/office/drawing/2014/main" id="{FAFD8EBB-F331-4565-BEC6-C9FAAB83C047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5" name="Undertittel 2">
            <a:extLst>
              <a:ext uri="{FF2B5EF4-FFF2-40B4-BE49-F238E27FC236}">
                <a16:creationId xmlns:a16="http://schemas.microsoft.com/office/drawing/2014/main" id="{283EC197-AC2F-4210-BB53-22D8D21B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8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5060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adient image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800102"/>
            <a:ext cx="5333539" cy="3518315"/>
          </a:xfrm>
        </p:spPr>
        <p:txBody>
          <a:bodyPr tIns="0" bIns="0" anchor="b"/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A03DF-2DEE-4810-B5FD-6E0978C35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79" y="180795"/>
            <a:ext cx="2411272" cy="2103608"/>
          </a:xfrm>
          <a:prstGeom prst="rect">
            <a:avLst/>
          </a:prstGeom>
          <a:noFill/>
        </p:spPr>
      </p:pic>
      <p:sp>
        <p:nvSpPr>
          <p:cNvPr id="7" name="imageSlide" hidden="1">
            <a:extLst>
              <a:ext uri="{FF2B5EF4-FFF2-40B4-BE49-F238E27FC236}">
                <a16:creationId xmlns:a16="http://schemas.microsoft.com/office/drawing/2014/main" id="{395EBC25-55CA-4825-B93A-56D13CD93BBC}"/>
              </a:ext>
            </a:extLst>
          </p:cNvPr>
          <p:cNvSpPr/>
          <p:nvPr userDrawn="1"/>
        </p:nvSpPr>
        <p:spPr>
          <a:xfrm>
            <a:off x="995680" y="180796"/>
            <a:ext cx="782320" cy="42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DC3D0744-8DAC-41CA-BB97-8BBAAC546585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B3717003-DB66-41E2-83DD-E7BAF1C2B956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2" name="Rectangle 156">
                <a:extLst>
                  <a:ext uri="{FF2B5EF4-FFF2-40B4-BE49-F238E27FC236}">
                    <a16:creationId xmlns:a16="http://schemas.microsoft.com/office/drawing/2014/main" id="{C665E8A4-5DBD-4A34-BFAD-048EBB284962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ectangle 157">
                <a:extLst>
                  <a:ext uri="{FF2B5EF4-FFF2-40B4-BE49-F238E27FC236}">
                    <a16:creationId xmlns:a16="http://schemas.microsoft.com/office/drawing/2014/main" id="{F8F11DA6-F4B8-44A6-AD03-076E0E7FECE8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B4A7CD8C-4A8F-4C99-82C5-B593734E2B85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3A6340A3-5A51-426A-9A60-16A033612E2B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7" name="Rectangle 173">
                <a:extLst>
                  <a:ext uri="{FF2B5EF4-FFF2-40B4-BE49-F238E27FC236}">
                    <a16:creationId xmlns:a16="http://schemas.microsoft.com/office/drawing/2014/main" id="{82A394E6-811C-4AE4-9315-7642ED102058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74">
                <a:extLst>
                  <a:ext uri="{FF2B5EF4-FFF2-40B4-BE49-F238E27FC236}">
                    <a16:creationId xmlns:a16="http://schemas.microsoft.com/office/drawing/2014/main" id="{A3E5AAA5-2589-4E2F-9E70-3E3D5F16852F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Rectangle 175">
                <a:extLst>
                  <a:ext uri="{FF2B5EF4-FFF2-40B4-BE49-F238E27FC236}">
                    <a16:creationId xmlns:a16="http://schemas.microsoft.com/office/drawing/2014/main" id="{904A2F7C-B106-469B-89A3-3CA32F69552C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0" name="Rectangle 176">
                <a:extLst>
                  <a:ext uri="{FF2B5EF4-FFF2-40B4-BE49-F238E27FC236}">
                    <a16:creationId xmlns:a16="http://schemas.microsoft.com/office/drawing/2014/main" id="{287F7B82-8130-4120-8380-035E0DA7234B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77">
                <a:extLst>
                  <a:ext uri="{FF2B5EF4-FFF2-40B4-BE49-F238E27FC236}">
                    <a16:creationId xmlns:a16="http://schemas.microsoft.com/office/drawing/2014/main" id="{307E5939-6856-4ABC-B977-616137C7846B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3EDA0C-116E-43FF-BE62-9BED7F38439E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2" name="Rectangle 183">
                <a:extLst>
                  <a:ext uri="{FF2B5EF4-FFF2-40B4-BE49-F238E27FC236}">
                    <a16:creationId xmlns:a16="http://schemas.microsoft.com/office/drawing/2014/main" id="{331EB230-8F6D-4B23-A2EF-A8011261511F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84">
                <a:extLst>
                  <a:ext uri="{FF2B5EF4-FFF2-40B4-BE49-F238E27FC236}">
                    <a16:creationId xmlns:a16="http://schemas.microsoft.com/office/drawing/2014/main" id="{944165DF-3BBE-4FDE-9381-D65219E47E1B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185">
                <a:extLst>
                  <a:ext uri="{FF2B5EF4-FFF2-40B4-BE49-F238E27FC236}">
                    <a16:creationId xmlns:a16="http://schemas.microsoft.com/office/drawing/2014/main" id="{CC71E11A-1E8C-425B-A2C9-133ED49600B7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5" name="Rectangle 186">
                <a:extLst>
                  <a:ext uri="{FF2B5EF4-FFF2-40B4-BE49-F238E27FC236}">
                    <a16:creationId xmlns:a16="http://schemas.microsoft.com/office/drawing/2014/main" id="{045C7377-25C5-4462-83E2-D112EA016F21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87">
                <a:extLst>
                  <a:ext uri="{FF2B5EF4-FFF2-40B4-BE49-F238E27FC236}">
                    <a16:creationId xmlns:a16="http://schemas.microsoft.com/office/drawing/2014/main" id="{3CFF55BC-5FA9-441F-B2C3-FA91DD36FCE3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4E2A6DD9-18A3-41DA-8332-303C6A26083A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7" name="Rectangle 188">
                <a:extLst>
                  <a:ext uri="{FF2B5EF4-FFF2-40B4-BE49-F238E27FC236}">
                    <a16:creationId xmlns:a16="http://schemas.microsoft.com/office/drawing/2014/main" id="{41DFC901-D50E-45DE-93A7-C6992C834422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189">
                <a:extLst>
                  <a:ext uri="{FF2B5EF4-FFF2-40B4-BE49-F238E27FC236}">
                    <a16:creationId xmlns:a16="http://schemas.microsoft.com/office/drawing/2014/main" id="{9C773841-EAB3-4A12-B4C2-4FFE4311A4C7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Rectangle 190">
                <a:extLst>
                  <a:ext uri="{FF2B5EF4-FFF2-40B4-BE49-F238E27FC236}">
                    <a16:creationId xmlns:a16="http://schemas.microsoft.com/office/drawing/2014/main" id="{9AA7BC8C-0FE4-4F04-A505-D967602D2A24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1">
                <a:extLst>
                  <a:ext uri="{FF2B5EF4-FFF2-40B4-BE49-F238E27FC236}">
                    <a16:creationId xmlns:a16="http://schemas.microsoft.com/office/drawing/2014/main" id="{6D761061-2D4D-4839-B675-4B59815EA425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92">
                <a:extLst>
                  <a:ext uri="{FF2B5EF4-FFF2-40B4-BE49-F238E27FC236}">
                    <a16:creationId xmlns:a16="http://schemas.microsoft.com/office/drawing/2014/main" id="{92B5B925-ABDC-4FC6-8C7B-64AF2C1281CB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79F1F36-95DD-4B18-B822-3B1705C884D7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4" name="Rectangle 200">
                <a:extLst>
                  <a:ext uri="{FF2B5EF4-FFF2-40B4-BE49-F238E27FC236}">
                    <a16:creationId xmlns:a16="http://schemas.microsoft.com/office/drawing/2014/main" id="{A617B74D-D343-433A-9E09-54DD0E96B0B9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Rectangle 31">
                <a:extLst>
                  <a:ext uri="{FF2B5EF4-FFF2-40B4-BE49-F238E27FC236}">
                    <a16:creationId xmlns:a16="http://schemas.microsoft.com/office/drawing/2014/main" id="{B755549D-AB0A-4651-83DE-24E341FFEA11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Rectangle 33">
                <a:extLst>
                  <a:ext uri="{FF2B5EF4-FFF2-40B4-BE49-F238E27FC236}">
                    <a16:creationId xmlns:a16="http://schemas.microsoft.com/office/drawing/2014/main" id="{155C44E5-7684-4217-BC53-7062C621942B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36" name="Undertittel 2">
            <a:extLst>
              <a:ext uri="{FF2B5EF4-FFF2-40B4-BE49-F238E27FC236}">
                <a16:creationId xmlns:a16="http://schemas.microsoft.com/office/drawing/2014/main" id="{0135F0DB-93CC-4FD9-B1ED-12AB912C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4399200"/>
            <a:ext cx="5335200" cy="1296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400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4056-C69C-4FBC-AE58-E44496D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800102"/>
            <a:ext cx="10801351" cy="115252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683-C623-4C3E-8A1E-D0CBFFA3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947B7D-D288-4B86-BBDA-0325B4887916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50A219CA-56C7-4FC0-AF3C-4432539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3205373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023455"/>
            <a:ext cx="5364163" cy="4216127"/>
          </a:xfrm>
        </p:spPr>
        <p:txBody>
          <a:bodyPr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514" y="2023455"/>
            <a:ext cx="5364161" cy="4216127"/>
          </a:xfrm>
        </p:spPr>
        <p:txBody>
          <a:bodyPr l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CC49FA-71F7-4CDF-ABE5-B447D9F8F156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58A78EE1-E17C-46F7-8814-5155A1C7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3720444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6" y="2023455"/>
            <a:ext cx="3552825" cy="4216127"/>
          </a:xfrm>
        </p:spPr>
        <p:txBody>
          <a:bodyPr rIns="14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3851" y="2023455"/>
            <a:ext cx="3552824" cy="4216127"/>
          </a:xfrm>
        </p:spPr>
        <p:txBody>
          <a:bodyPr lIns="14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B9CE00-B409-4DCF-A8B0-07E48E598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1175" y="2023455"/>
            <a:ext cx="3549651" cy="4216127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C00FD3-6F20-4FE5-8C18-5101DA4956EE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9">
            <a:extLst>
              <a:ext uri="{FF2B5EF4-FFF2-40B4-BE49-F238E27FC236}">
                <a16:creationId xmlns:a16="http://schemas.microsoft.com/office/drawing/2014/main" id="{3EAACCE9-428D-4665-9135-ACC3F08D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667166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543011A7-1579-467E-9777-CBD2ED66A9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  <p:cxnSp>
        <p:nvCxnSpPr>
          <p:cNvPr id="13" name="Straight Connector 20">
            <a:extLst>
              <a:ext uri="{FF2B5EF4-FFF2-40B4-BE49-F238E27FC236}">
                <a16:creationId xmlns:a16="http://schemas.microsoft.com/office/drawing/2014/main" id="{54CF3EFF-B0B9-46D3-AD03-4CED9D5EB5E5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2642838"/>
            <a:ext cx="3552825" cy="3594779"/>
          </a:xfrm>
        </p:spPr>
        <p:txBody>
          <a:bodyPr rIns="144000"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1" y="2642838"/>
            <a:ext cx="3552825" cy="3594779"/>
          </a:xfrm>
        </p:spPr>
        <p:txBody>
          <a:bodyPr lIns="72000" rIns="72000"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43850" y="2642837"/>
            <a:ext cx="3552825" cy="3594779"/>
          </a:xfrm>
        </p:spPr>
        <p:txBody>
          <a:bodyPr lIns="144000" rIns="0"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775" y="2023519"/>
            <a:ext cx="3553200" cy="529200"/>
          </a:xfrm>
        </p:spPr>
        <p:txBody>
          <a:bodyPr rIns="144000" anchor="ctr"/>
          <a:lstStyle>
            <a:lvl1pPr marL="0" indent="0">
              <a:buNone/>
              <a:defRPr>
                <a:latin typeface="+mj-lt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8000" y="2023519"/>
            <a:ext cx="3553200" cy="529200"/>
          </a:xfrm>
        </p:spPr>
        <p:txBody>
          <a:bodyPr lIns="72000" rIns="72000" anchor="ctr"/>
          <a:lstStyle>
            <a:lvl1pPr marL="0" indent="0">
              <a:buNone/>
              <a:defRPr>
                <a:latin typeface="+mj-lt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3849" y="2023519"/>
            <a:ext cx="3553200" cy="529200"/>
          </a:xfrm>
        </p:spPr>
        <p:txBody>
          <a:bodyPr lIns="144000" anchor="ctr"/>
          <a:lstStyle>
            <a:lvl1pPr marL="0" indent="0">
              <a:buNone/>
              <a:defRPr>
                <a:latin typeface="+mj-lt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996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D30790-6A03-42E4-B5B4-C7E323661346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D7126C13-CE7D-485F-BA74-1C8043D8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2636838"/>
            <a:ext cx="2646363" cy="3600448"/>
          </a:xfrm>
        </p:spPr>
        <p:txBody>
          <a:bodyPr rIns="180000"/>
          <a:lstStyle>
            <a:lvl1pPr marL="0" indent="0">
              <a:buNone/>
              <a:defRPr/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00099"/>
            <a:ext cx="2646363" cy="1764000"/>
          </a:xfrm>
        </p:spPr>
        <p:txBody>
          <a:bodyPr rIns="180000" bIns="180000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13127" y="800099"/>
            <a:ext cx="8083549" cy="5437188"/>
          </a:xfrm>
          <a:prstGeom prst="rect">
            <a:avLst/>
          </a:prstGeom>
        </p:spPr>
        <p:txBody>
          <a:bodyPr lIns="18000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453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image w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867848"/>
            <a:ext cx="2646364" cy="2369441"/>
          </a:xfrm>
        </p:spPr>
        <p:txBody>
          <a:bodyPr tIns="180000" rIns="180000" anchor="t"/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800102"/>
            <a:ext cx="10801351" cy="29877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3126" y="3867848"/>
            <a:ext cx="8083551" cy="2369441"/>
          </a:xfrm>
        </p:spPr>
        <p:txBody>
          <a:bodyPr lIns="180000" tIns="288000" rIns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904E5A-6BF9-46B0-9910-7ACB3AFCB9E6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05DF783A-B52F-42AD-A2BE-6C3FD3EF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609151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ight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11" y="806484"/>
            <a:ext cx="2646364" cy="1762125"/>
          </a:xfrm>
        </p:spPr>
        <p:txBody>
          <a:bodyPr lIns="180000" tIns="180000" anchor="b"/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800100"/>
            <a:ext cx="8080375" cy="54213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48726" y="2653642"/>
            <a:ext cx="2647949" cy="3587750"/>
          </a:xfrm>
        </p:spPr>
        <p:txBody>
          <a:bodyPr lIns="180000" tIns="28800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4C8FAE-2E61-4E6B-950D-8D35BD96BCAA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0DA0DF23-A4B5-4399-B276-6475551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3179085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mage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2023453"/>
            <a:ext cx="3552825" cy="17605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1175" y="2023453"/>
            <a:ext cx="3549651" cy="17605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43852" y="2023453"/>
            <a:ext cx="3552825" cy="17605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6" y="3869084"/>
            <a:ext cx="3552825" cy="539750"/>
          </a:xfrm>
          <a:solidFill>
            <a:srgbClr val="00707A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6" y="4480272"/>
            <a:ext cx="3552825" cy="1757362"/>
          </a:xfrm>
          <a:solidFill>
            <a:srgbClr val="DEECEE"/>
          </a:solidFill>
        </p:spPr>
        <p:txBody>
          <a:bodyPr lIns="108000" tIns="180000" rIns="108000" bIns="180000">
            <a:noAutofit/>
          </a:bodyPr>
          <a:lstStyle>
            <a:lvl1pPr marL="36450" indent="0">
              <a:buFontTx/>
              <a:buNone/>
              <a:defRPr sz="1050"/>
            </a:lvl1pPr>
            <a:lvl2pPr marL="379350" indent="0">
              <a:buFontTx/>
              <a:buNone/>
              <a:defRPr/>
            </a:lvl2pPr>
            <a:lvl3pPr marL="722250" indent="0">
              <a:buFontTx/>
              <a:buNone/>
              <a:defRPr/>
            </a:lvl3pPr>
            <a:lvl4pPr marL="1065150" indent="0">
              <a:buFontTx/>
              <a:buNone/>
              <a:defRPr/>
            </a:lvl4pPr>
            <a:lvl5pPr marL="1408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3898" y="3869084"/>
            <a:ext cx="3552825" cy="539750"/>
          </a:xfrm>
          <a:solidFill>
            <a:srgbClr val="00707A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3898" y="4480272"/>
            <a:ext cx="3552825" cy="1757362"/>
          </a:xfrm>
          <a:solidFill>
            <a:srgbClr val="DEECEE"/>
          </a:solidFill>
        </p:spPr>
        <p:txBody>
          <a:bodyPr lIns="108000" tIns="180000" rIns="108000" bIns="180000">
            <a:noAutofit/>
          </a:bodyPr>
          <a:lstStyle>
            <a:lvl1pPr marL="36450" indent="0">
              <a:buFontTx/>
              <a:buNone/>
              <a:defRPr sz="1050"/>
            </a:lvl1pPr>
            <a:lvl2pPr marL="379350" indent="0">
              <a:buFontTx/>
              <a:buNone/>
              <a:defRPr/>
            </a:lvl2pPr>
            <a:lvl3pPr marL="722250" indent="0">
              <a:buFontTx/>
              <a:buNone/>
              <a:defRPr/>
            </a:lvl3pPr>
            <a:lvl4pPr marL="1065150" indent="0">
              <a:buFontTx/>
              <a:buNone/>
              <a:defRPr/>
            </a:lvl4pPr>
            <a:lvl5pPr marL="1408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7957" y="3869084"/>
            <a:ext cx="3552825" cy="539750"/>
          </a:xfrm>
          <a:solidFill>
            <a:srgbClr val="00707A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9350" indent="0">
              <a:buNone/>
              <a:defRPr/>
            </a:lvl2pPr>
            <a:lvl3pPr marL="722250" indent="0">
              <a:buNone/>
              <a:defRPr/>
            </a:lvl3pPr>
            <a:lvl4pPr marL="1065150" indent="0">
              <a:buNone/>
              <a:defRPr/>
            </a:lvl4pPr>
            <a:lvl5pPr marL="14080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37957" y="4480272"/>
            <a:ext cx="3552825" cy="1757362"/>
          </a:xfrm>
          <a:solidFill>
            <a:srgbClr val="DEECEE"/>
          </a:solidFill>
        </p:spPr>
        <p:txBody>
          <a:bodyPr lIns="108000" tIns="180000" rIns="108000" bIns="180000">
            <a:noAutofit/>
          </a:bodyPr>
          <a:lstStyle>
            <a:lvl1pPr marL="36450" indent="0">
              <a:buFontTx/>
              <a:buNone/>
              <a:defRPr sz="1050"/>
            </a:lvl1pPr>
            <a:lvl2pPr marL="379350" indent="0">
              <a:buFontTx/>
              <a:buNone/>
              <a:defRPr/>
            </a:lvl2pPr>
            <a:lvl3pPr marL="722250" indent="0">
              <a:buFontTx/>
              <a:buNone/>
              <a:defRPr/>
            </a:lvl3pPr>
            <a:lvl4pPr marL="1065150" indent="0">
              <a:buFontTx/>
              <a:buNone/>
              <a:defRPr/>
            </a:lvl4pPr>
            <a:lvl5pPr marL="14080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670F45-E58B-4184-92A9-D9540C48C0F3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19">
            <a:extLst>
              <a:ext uri="{FF2B5EF4-FFF2-40B4-BE49-F238E27FC236}">
                <a16:creationId xmlns:a16="http://schemas.microsoft.com/office/drawing/2014/main" id="{F1F39B4C-364B-4AFC-B899-8DD61C1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517491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CFB-02E9-4461-933C-7C1EAD8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811229"/>
            <a:ext cx="10801351" cy="114531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3FF8F-67FD-498C-8BD0-0B3BE1C26337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id="{F5CB2508-A946-42A2-A6CA-3E88C1AE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2879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960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F0ABF5-3B7F-4790-9896-20E1719DDD90}"/>
              </a:ext>
            </a:extLst>
          </p:cNvPr>
          <p:cNvCxnSpPr/>
          <p:nvPr userDrawn="1"/>
        </p:nvCxnSpPr>
        <p:spPr>
          <a:xfrm>
            <a:off x="0" y="6546696"/>
            <a:ext cx="12192000" cy="0"/>
          </a:xfrm>
          <a:prstGeom prst="line">
            <a:avLst/>
          </a:prstGeom>
          <a:ln w="3175">
            <a:solidFill>
              <a:srgbClr val="7C8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id="{D40944BA-5CC2-47BA-863C-43A8F243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6" y="6611578"/>
            <a:ext cx="716543" cy="186847"/>
          </a:xfrm>
          <a:prstGeom prst="rect">
            <a:avLst/>
          </a:prstGeom>
        </p:spPr>
        <p:txBody>
          <a:bodyPr/>
          <a:lstStyle/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64445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E21570-2B89-43CC-8DEE-216454BE3068}"/>
              </a:ext>
            </a:extLst>
          </p:cNvPr>
          <p:cNvSpPr/>
          <p:nvPr userDrawn="1"/>
        </p:nvSpPr>
        <p:spPr>
          <a:xfrm>
            <a:off x="695326" y="5846886"/>
            <a:ext cx="10801351" cy="704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© </a:t>
            </a:r>
            <a:r>
              <a:rPr kumimoji="0" lang="en-US" sz="750" b="0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Equinor</a:t>
            </a: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 ASA</a:t>
            </a: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This presentation, including the contents and arrangement of the contents of each individual page or the collection of the pages, is owned by </a:t>
            </a:r>
            <a:r>
              <a:rPr kumimoji="0" lang="en-US" sz="525" b="0" i="0" u="none" strike="noStrike" kern="120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Equinor</a:t>
            </a: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. Copyright to all material including, but not limited to, written material, photographs, drawings, images, tables and data remains the property of </a:t>
            </a:r>
            <a:r>
              <a:rPr kumimoji="0" lang="en-US" sz="525" b="0" i="0" u="none" strike="noStrike" kern="120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Equinor</a:t>
            </a: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. All rights reserved. Any other use, reproduction, translation, adaption, arrangement, alteration, distribution or storage of this presentation, in whole or in part, without the prior written permission of </a:t>
            </a:r>
            <a:r>
              <a:rPr kumimoji="0" lang="en-US" sz="525" b="0" i="0" u="none" strike="noStrike" kern="120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Equinor</a:t>
            </a: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is prohibited. The information contained in this presentation may not be accurate, up to date or applicable to the circumstances of any particular case, despite our efforts. </a:t>
            </a:r>
            <a:r>
              <a:rPr kumimoji="0" lang="en-US" sz="525" b="0" i="0" u="none" strike="noStrike" kern="120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Equinor</a:t>
            </a: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quinor Beta Light" panose="000004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cannot accept any liability for any inaccuracies or omissions.</a:t>
            </a:r>
            <a:endParaRPr kumimoji="0" lang="en-US" sz="45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Equinor Beta Light" panose="00000400000000000000" pitchFamily="50" charset="0"/>
              <a:ea typeface="+mn-ea"/>
              <a:cs typeface="Arial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04934-2634-455F-9B65-D723350B50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5084765"/>
            <a:ext cx="10801351" cy="409785"/>
          </a:xfrm>
        </p:spPr>
        <p:txBody>
          <a:bodyPr lIns="0" r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tx2"/>
                </a:solidFill>
              </a:defRPr>
            </a:lvl1pPr>
            <a:lvl2pPr marL="379350" indent="0">
              <a:buNone/>
              <a:defRPr sz="1050"/>
            </a:lvl2pPr>
            <a:lvl3pPr marL="722250" indent="0">
              <a:buNone/>
              <a:defRPr sz="1050"/>
            </a:lvl3pPr>
            <a:lvl4pPr marL="1065150" indent="0">
              <a:buNone/>
              <a:defRPr sz="1050"/>
            </a:lvl4pPr>
            <a:lvl5pPr marL="1408050" indent="0">
              <a:buNone/>
              <a:defRPr sz="1050"/>
            </a:lvl5pPr>
          </a:lstStyle>
          <a:p>
            <a:pPr lvl="0"/>
            <a:r>
              <a:rPr lang="en-US"/>
              <a:t>Click to add presenter name and position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4DE76AC-6DBB-4E2B-8B97-854F33804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400552"/>
            <a:ext cx="10801349" cy="609337"/>
          </a:xfrm>
        </p:spPr>
        <p:txBody>
          <a:bodyPr lIns="0" tIns="0" rIns="0" bIns="0" anchor="b"/>
          <a:lstStyle>
            <a:lvl1pPr>
              <a:defRPr sz="1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presentation title</a:t>
            </a:r>
            <a:endParaRPr lang="en-GB"/>
          </a:p>
        </p:txBody>
      </p:sp>
      <p:pic>
        <p:nvPicPr>
          <p:cNvPr id="7" name="Logo_RW_01">
            <a:hlinkClick r:id="" action="ppaction://media"/>
            <a:extLst>
              <a:ext uri="{FF2B5EF4-FFF2-40B4-BE49-F238E27FC236}">
                <a16:creationId xmlns:a16="http://schemas.microsoft.com/office/drawing/2014/main" id="{16459ECC-A6AD-4912-823A-BED9DF1D4547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-1" t="2651" r="19233" b="-1765"/>
          <a:stretch/>
        </p:blipFill>
        <p:spPr>
          <a:xfrm>
            <a:off x="8183245" y="19051"/>
            <a:ext cx="3974127" cy="2743201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0F466226-9F05-4584-93FD-B883A3935863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5076ED82-B030-4885-ACE1-764ABE01CF42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34" name="Rectangle 156">
                <a:extLst>
                  <a:ext uri="{FF2B5EF4-FFF2-40B4-BE49-F238E27FC236}">
                    <a16:creationId xmlns:a16="http://schemas.microsoft.com/office/drawing/2014/main" id="{1D97FDA6-B043-451F-8D36-D4F1E2F6EE19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5" name="Rectangle 157">
                <a:extLst>
                  <a:ext uri="{FF2B5EF4-FFF2-40B4-BE49-F238E27FC236}">
                    <a16:creationId xmlns:a16="http://schemas.microsoft.com/office/drawing/2014/main" id="{928055AE-A156-42D3-9596-214565B58823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6" name="Rectangle 158">
                <a:extLst>
                  <a:ext uri="{FF2B5EF4-FFF2-40B4-BE49-F238E27FC236}">
                    <a16:creationId xmlns:a16="http://schemas.microsoft.com/office/drawing/2014/main" id="{3B2F63AF-614E-42AD-BBAC-6FED000D903B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24FE47-BFF9-46CD-9638-2C10C91B2856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29" name="Rectangle 173">
                <a:extLst>
                  <a:ext uri="{FF2B5EF4-FFF2-40B4-BE49-F238E27FC236}">
                    <a16:creationId xmlns:a16="http://schemas.microsoft.com/office/drawing/2014/main" id="{73D94B31-AF43-40E3-8C86-B4A29CA3988F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0" name="Rectangle 174">
                <a:extLst>
                  <a:ext uri="{FF2B5EF4-FFF2-40B4-BE49-F238E27FC236}">
                    <a16:creationId xmlns:a16="http://schemas.microsoft.com/office/drawing/2014/main" id="{99044CCD-F181-4D53-8B7A-8070617ADB20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Rectangle 175">
                <a:extLst>
                  <a:ext uri="{FF2B5EF4-FFF2-40B4-BE49-F238E27FC236}">
                    <a16:creationId xmlns:a16="http://schemas.microsoft.com/office/drawing/2014/main" id="{E33AFCB3-8D1B-4B52-8A17-0926B158885E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176">
                <a:extLst>
                  <a:ext uri="{FF2B5EF4-FFF2-40B4-BE49-F238E27FC236}">
                    <a16:creationId xmlns:a16="http://schemas.microsoft.com/office/drawing/2014/main" id="{667EB397-B814-4D14-B25E-F6B7FDCAF884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ectangle 177">
                <a:extLst>
                  <a:ext uri="{FF2B5EF4-FFF2-40B4-BE49-F238E27FC236}">
                    <a16:creationId xmlns:a16="http://schemas.microsoft.com/office/drawing/2014/main" id="{34971430-24CF-4CC9-BB26-6ED8AC938923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82C61963-E5DD-4AE1-BD93-A3BE6EB8765C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24" name="Rectangle 183">
                <a:extLst>
                  <a:ext uri="{FF2B5EF4-FFF2-40B4-BE49-F238E27FC236}">
                    <a16:creationId xmlns:a16="http://schemas.microsoft.com/office/drawing/2014/main" id="{90CE9729-18A8-4731-91A3-6CDE07FA6ED2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5" name="Rectangle 184">
                <a:extLst>
                  <a:ext uri="{FF2B5EF4-FFF2-40B4-BE49-F238E27FC236}">
                    <a16:creationId xmlns:a16="http://schemas.microsoft.com/office/drawing/2014/main" id="{C01C5702-39D4-4B7C-9CBF-1E6AAFD6AAE2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Rectangle 185">
                <a:extLst>
                  <a:ext uri="{FF2B5EF4-FFF2-40B4-BE49-F238E27FC236}">
                    <a16:creationId xmlns:a16="http://schemas.microsoft.com/office/drawing/2014/main" id="{D0E77939-05E9-4932-AB0B-106A7AB815EA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7" name="Rectangle 186">
                <a:extLst>
                  <a:ext uri="{FF2B5EF4-FFF2-40B4-BE49-F238E27FC236}">
                    <a16:creationId xmlns:a16="http://schemas.microsoft.com/office/drawing/2014/main" id="{E5206ECC-C11D-456F-BCB8-BA00DA1F892A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Rectangle 187">
                <a:extLst>
                  <a:ext uri="{FF2B5EF4-FFF2-40B4-BE49-F238E27FC236}">
                    <a16:creationId xmlns:a16="http://schemas.microsoft.com/office/drawing/2014/main" id="{B445DF7A-2058-42FA-B80F-82CC7C93C10F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4" name="Group 9">
              <a:extLst>
                <a:ext uri="{FF2B5EF4-FFF2-40B4-BE49-F238E27FC236}">
                  <a16:creationId xmlns:a16="http://schemas.microsoft.com/office/drawing/2014/main" id="{D2F74E3A-C1E8-4C8E-A872-DF6400FCD1E1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9" name="Rectangle 188">
                <a:extLst>
                  <a:ext uri="{FF2B5EF4-FFF2-40B4-BE49-F238E27FC236}">
                    <a16:creationId xmlns:a16="http://schemas.microsoft.com/office/drawing/2014/main" id="{A8A4E43A-127E-4AA7-B132-ACB895DFBFB2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89">
                <a:extLst>
                  <a:ext uri="{FF2B5EF4-FFF2-40B4-BE49-F238E27FC236}">
                    <a16:creationId xmlns:a16="http://schemas.microsoft.com/office/drawing/2014/main" id="{4BD8DA4F-3682-4799-A662-CE3B500D2242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190">
                <a:extLst>
                  <a:ext uri="{FF2B5EF4-FFF2-40B4-BE49-F238E27FC236}">
                    <a16:creationId xmlns:a16="http://schemas.microsoft.com/office/drawing/2014/main" id="{582F44AD-E6EB-4234-8184-753026C3A47F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191">
                <a:extLst>
                  <a:ext uri="{FF2B5EF4-FFF2-40B4-BE49-F238E27FC236}">
                    <a16:creationId xmlns:a16="http://schemas.microsoft.com/office/drawing/2014/main" id="{F0A89595-CE6B-4342-B5DB-D438B2FBA4B7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192">
                <a:extLst>
                  <a:ext uri="{FF2B5EF4-FFF2-40B4-BE49-F238E27FC236}">
                    <a16:creationId xmlns:a16="http://schemas.microsoft.com/office/drawing/2014/main" id="{9EEDC27C-B9E3-44C4-A970-0759B687E2F3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EEA32127-E227-4284-B99B-060C4D1FAE00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16" name="Rectangle 200">
                <a:extLst>
                  <a:ext uri="{FF2B5EF4-FFF2-40B4-BE49-F238E27FC236}">
                    <a16:creationId xmlns:a16="http://schemas.microsoft.com/office/drawing/2014/main" id="{299EAC0C-4A47-434B-BEA8-1E19CF386106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Rectangle 31">
                <a:extLst>
                  <a:ext uri="{FF2B5EF4-FFF2-40B4-BE49-F238E27FC236}">
                    <a16:creationId xmlns:a16="http://schemas.microsoft.com/office/drawing/2014/main" id="{82EDFEE2-CAD8-459D-95FF-8E177E3F5AEE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Rectangle 33">
                <a:extLst>
                  <a:ext uri="{FF2B5EF4-FFF2-40B4-BE49-F238E27FC236}">
                    <a16:creationId xmlns:a16="http://schemas.microsoft.com/office/drawing/2014/main" id="{BABF36C7-EE2E-405B-BC31-0B3055D48E0E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2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39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300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24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97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894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864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CA4-E57B-4F8D-9035-8F4D155725B1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0AD3-730B-4D0D-8E2D-15EF36F69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823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8EDB7-2099-41D3-A175-DAC6E212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800102"/>
            <a:ext cx="10801351" cy="1152525"/>
          </a:xfrm>
          <a:prstGeom prst="rect">
            <a:avLst/>
          </a:prstGeom>
        </p:spPr>
        <p:txBody>
          <a:bodyPr vert="horz" lIns="0" tIns="252000" rIns="0" bIns="144000" rtlCol="0" anchor="b">
            <a:no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7EAE-7603-437B-BEF7-B208D7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24065"/>
            <a:ext cx="10801351" cy="4216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E95393-295A-40BE-B9F0-0DCBBE8BC416}"/>
              </a:ext>
            </a:extLst>
          </p:cNvPr>
          <p:cNvGrpSpPr/>
          <p:nvPr userDrawn="1"/>
        </p:nvGrpSpPr>
        <p:grpSpPr>
          <a:xfrm>
            <a:off x="12302034" y="1"/>
            <a:ext cx="155539" cy="4038600"/>
            <a:chOff x="12302034" y="0"/>
            <a:chExt cx="201733" cy="5238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70DE78-8D27-4A3A-8837-0F44397AE5A1}"/>
                </a:ext>
              </a:extLst>
            </p:cNvPr>
            <p:cNvGrpSpPr/>
            <p:nvPr userDrawn="1"/>
          </p:nvGrpSpPr>
          <p:grpSpPr>
            <a:xfrm>
              <a:off x="12302034" y="4577510"/>
              <a:ext cx="201733" cy="660533"/>
              <a:chOff x="12270137" y="3967908"/>
              <a:chExt cx="223553" cy="660533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3AC9CBE-149A-4BD1-9E77-B34BEF4602E7}"/>
                  </a:ext>
                </a:extLst>
              </p:cNvPr>
              <p:cNvSpPr/>
              <p:nvPr userDrawn="1"/>
            </p:nvSpPr>
            <p:spPr>
              <a:xfrm>
                <a:off x="12270137" y="3967908"/>
                <a:ext cx="223553" cy="198000"/>
              </a:xfrm>
              <a:prstGeom prst="rect">
                <a:avLst/>
              </a:prstGeom>
              <a:solidFill>
                <a:srgbClr val="CDEBF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BF718D7-EB42-4A37-BA38-DE76944A9FB5}"/>
                  </a:ext>
                </a:extLst>
              </p:cNvPr>
              <p:cNvSpPr/>
              <p:nvPr userDrawn="1"/>
            </p:nvSpPr>
            <p:spPr>
              <a:xfrm>
                <a:off x="12270137" y="4199173"/>
                <a:ext cx="223553" cy="198000"/>
              </a:xfrm>
              <a:prstGeom prst="rect">
                <a:avLst/>
              </a:prstGeom>
              <a:solidFill>
                <a:srgbClr val="DEFA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BC2B5C-A6CB-490B-B097-DE621236CB1A}"/>
                  </a:ext>
                </a:extLst>
              </p:cNvPr>
              <p:cNvSpPr/>
              <p:nvPr userDrawn="1"/>
            </p:nvSpPr>
            <p:spPr>
              <a:xfrm>
                <a:off x="12270137" y="4430441"/>
                <a:ext cx="223553" cy="198000"/>
              </a:xfrm>
              <a:prstGeom prst="rect">
                <a:avLst/>
              </a:prstGeom>
              <a:solidFill>
                <a:srgbClr val="FFE7D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6E4856-4BDE-4772-93A6-C4BE90AF235B}"/>
                </a:ext>
              </a:extLst>
            </p:cNvPr>
            <p:cNvGrpSpPr/>
            <p:nvPr userDrawn="1"/>
          </p:nvGrpSpPr>
          <p:grpSpPr>
            <a:xfrm>
              <a:off x="12302034" y="3317287"/>
              <a:ext cx="201733" cy="1125185"/>
              <a:chOff x="12270137" y="2809458"/>
              <a:chExt cx="223553" cy="1125185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C4A9B46-DFD5-4F8D-AAD3-3220CA7157CF}"/>
                  </a:ext>
                </a:extLst>
              </p:cNvPr>
              <p:cNvSpPr/>
              <p:nvPr userDrawn="1"/>
            </p:nvSpPr>
            <p:spPr>
              <a:xfrm>
                <a:off x="12270137" y="2809458"/>
                <a:ext cx="223553" cy="198425"/>
              </a:xfrm>
              <a:prstGeom prst="rect">
                <a:avLst/>
              </a:prstGeom>
              <a:solidFill>
                <a:srgbClr val="00707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615E6C3-99CA-4F3D-81E7-58DEAD9619C3}"/>
                  </a:ext>
                </a:extLst>
              </p:cNvPr>
              <p:cNvSpPr/>
              <p:nvPr userDrawn="1"/>
            </p:nvSpPr>
            <p:spPr>
              <a:xfrm>
                <a:off x="12270137" y="3041148"/>
                <a:ext cx="223553" cy="198425"/>
              </a:xfrm>
              <a:prstGeom prst="rect">
                <a:avLst/>
              </a:prstGeom>
              <a:solidFill>
                <a:srgbClr val="73B1B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0BB7CFA-4172-42A5-B561-6996478259E6}"/>
                  </a:ext>
                </a:extLst>
              </p:cNvPr>
              <p:cNvSpPr/>
              <p:nvPr userDrawn="1"/>
            </p:nvSpPr>
            <p:spPr>
              <a:xfrm>
                <a:off x="12270137" y="3272838"/>
                <a:ext cx="223553" cy="198425"/>
              </a:xfrm>
              <a:prstGeom prst="rect">
                <a:avLst/>
              </a:prstGeom>
              <a:solidFill>
                <a:srgbClr val="A8CFD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2FC8E0E-A6B0-4E1F-B320-4DD4DC139C90}"/>
                  </a:ext>
                </a:extLst>
              </p:cNvPr>
              <p:cNvSpPr/>
              <p:nvPr userDrawn="1"/>
            </p:nvSpPr>
            <p:spPr>
              <a:xfrm>
                <a:off x="12270137" y="3504528"/>
                <a:ext cx="223553" cy="198425"/>
              </a:xfrm>
              <a:prstGeom prst="rect">
                <a:avLst/>
              </a:prstGeom>
              <a:solidFill>
                <a:srgbClr val="C9E1E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0357F97-D557-4E2C-86D4-13047A6CF31C}"/>
                  </a:ext>
                </a:extLst>
              </p:cNvPr>
              <p:cNvSpPr/>
              <p:nvPr userDrawn="1"/>
            </p:nvSpPr>
            <p:spPr>
              <a:xfrm>
                <a:off x="12270137" y="3736218"/>
                <a:ext cx="223553" cy="198425"/>
              </a:xfrm>
              <a:prstGeom prst="rect">
                <a:avLst/>
              </a:prstGeom>
              <a:solidFill>
                <a:srgbClr val="DEECE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468EA1-E16F-46EF-8D61-27A63E8C787E}"/>
                </a:ext>
              </a:extLst>
            </p:cNvPr>
            <p:cNvGrpSpPr/>
            <p:nvPr userDrawn="1"/>
          </p:nvGrpSpPr>
          <p:grpSpPr>
            <a:xfrm>
              <a:off x="12302034" y="2057064"/>
              <a:ext cx="201733" cy="1125185"/>
              <a:chOff x="12270137" y="1651008"/>
              <a:chExt cx="223553" cy="1125185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F8E089F-FA94-485C-9D02-EB43E00B13AA}"/>
                  </a:ext>
                </a:extLst>
              </p:cNvPr>
              <p:cNvSpPr/>
              <p:nvPr userDrawn="1"/>
            </p:nvSpPr>
            <p:spPr>
              <a:xfrm>
                <a:off x="12270137" y="1651008"/>
                <a:ext cx="223553" cy="198425"/>
              </a:xfrm>
              <a:prstGeom prst="rect">
                <a:avLst/>
              </a:prstGeom>
              <a:solidFill>
                <a:srgbClr val="10344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C0B35B9-1236-4C0B-9971-2D46F1F49B31}"/>
                  </a:ext>
                </a:extLst>
              </p:cNvPr>
              <p:cNvSpPr/>
              <p:nvPr userDrawn="1"/>
            </p:nvSpPr>
            <p:spPr>
              <a:xfrm>
                <a:off x="12270137" y="1882698"/>
                <a:ext cx="223553" cy="198425"/>
              </a:xfrm>
              <a:prstGeom prst="rect">
                <a:avLst/>
              </a:prstGeom>
              <a:solidFill>
                <a:srgbClr val="7C8F9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60DD2C5-D8FC-4E27-A15B-12F15C74910F}"/>
                  </a:ext>
                </a:extLst>
              </p:cNvPr>
              <p:cNvSpPr/>
              <p:nvPr userDrawn="1"/>
            </p:nvSpPr>
            <p:spPr>
              <a:xfrm>
                <a:off x="12270137" y="2114388"/>
                <a:ext cx="223553" cy="198425"/>
              </a:xfrm>
              <a:prstGeom prst="rect">
                <a:avLst/>
              </a:prstGeom>
              <a:solidFill>
                <a:srgbClr val="AEBA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94D4C8B-006A-4A3D-89EE-CB14C73D8221}"/>
                  </a:ext>
                </a:extLst>
              </p:cNvPr>
              <p:cNvSpPr/>
              <p:nvPr userDrawn="1"/>
            </p:nvSpPr>
            <p:spPr>
              <a:xfrm>
                <a:off x="12270137" y="2346078"/>
                <a:ext cx="223553" cy="198425"/>
              </a:xfrm>
              <a:prstGeom prst="rect">
                <a:avLst/>
              </a:prstGeom>
              <a:solidFill>
                <a:srgbClr val="CDD4D8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8C470B3-BE34-4BEB-978F-DF9E8777FD28}"/>
                  </a:ext>
                </a:extLst>
              </p:cNvPr>
              <p:cNvSpPr/>
              <p:nvPr userDrawn="1"/>
            </p:nvSpPr>
            <p:spPr>
              <a:xfrm>
                <a:off x="12270137" y="2577768"/>
                <a:ext cx="223553" cy="198425"/>
              </a:xfrm>
              <a:prstGeom prst="rect">
                <a:avLst/>
              </a:prstGeom>
              <a:solidFill>
                <a:srgbClr val="E0E4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40178C-AD56-4300-9920-4F9040F3F2CB}"/>
                </a:ext>
              </a:extLst>
            </p:cNvPr>
            <p:cNvGrpSpPr/>
            <p:nvPr userDrawn="1"/>
          </p:nvGrpSpPr>
          <p:grpSpPr>
            <a:xfrm>
              <a:off x="12302034" y="796842"/>
              <a:ext cx="201733" cy="1125185"/>
              <a:chOff x="12270137" y="492558"/>
              <a:chExt cx="223553" cy="1125185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62887EA-AF7B-4BA6-A3A3-608FE0FF2F1F}"/>
                  </a:ext>
                </a:extLst>
              </p:cNvPr>
              <p:cNvSpPr/>
              <p:nvPr userDrawn="1"/>
            </p:nvSpPr>
            <p:spPr>
              <a:xfrm>
                <a:off x="12270137" y="492558"/>
                <a:ext cx="223553" cy="198425"/>
              </a:xfrm>
              <a:prstGeom prst="rect">
                <a:avLst/>
              </a:prstGeom>
              <a:solidFill>
                <a:srgbClr val="FF094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E2F4FEF-A3B9-48F1-97B3-B0099589894C}"/>
                  </a:ext>
                </a:extLst>
              </p:cNvPr>
              <p:cNvSpPr/>
              <p:nvPr userDrawn="1"/>
            </p:nvSpPr>
            <p:spPr>
              <a:xfrm>
                <a:off x="12270137" y="724248"/>
                <a:ext cx="223553" cy="198425"/>
              </a:xfrm>
              <a:prstGeom prst="rect">
                <a:avLst/>
              </a:prstGeom>
              <a:solidFill>
                <a:srgbClr val="FF789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1702A21-5109-4345-A6BB-AE6D2A6A2215}"/>
                  </a:ext>
                </a:extLst>
              </p:cNvPr>
              <p:cNvSpPr/>
              <p:nvPr userDrawn="1"/>
            </p:nvSpPr>
            <p:spPr>
              <a:xfrm>
                <a:off x="12270137" y="955938"/>
                <a:ext cx="223553" cy="198425"/>
              </a:xfrm>
              <a:prstGeom prst="rect">
                <a:avLst/>
              </a:prstGeom>
              <a:solidFill>
                <a:srgbClr val="FFACBF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E03525-CD1E-4FF3-AED6-2E247D1ACD28}"/>
                  </a:ext>
                </a:extLst>
              </p:cNvPr>
              <p:cNvSpPr/>
              <p:nvPr userDrawn="1"/>
            </p:nvSpPr>
            <p:spPr>
              <a:xfrm>
                <a:off x="12270137" y="1187628"/>
                <a:ext cx="223553" cy="198425"/>
              </a:xfrm>
              <a:prstGeom prst="rect">
                <a:avLst/>
              </a:prstGeom>
              <a:solidFill>
                <a:srgbClr val="FFCBD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FA3CCCB-912E-4894-B690-1E10B15EB2D5}"/>
                  </a:ext>
                </a:extLst>
              </p:cNvPr>
              <p:cNvSpPr/>
              <p:nvPr userDrawn="1"/>
            </p:nvSpPr>
            <p:spPr>
              <a:xfrm>
                <a:off x="12270137" y="1419318"/>
                <a:ext cx="223553" cy="198425"/>
              </a:xfrm>
              <a:prstGeom prst="rect">
                <a:avLst/>
              </a:prstGeom>
              <a:solidFill>
                <a:srgbClr val="FFDFE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E117BF-4C32-485B-B375-80AD35BEE36B}"/>
                </a:ext>
              </a:extLst>
            </p:cNvPr>
            <p:cNvGrpSpPr/>
            <p:nvPr userDrawn="1"/>
          </p:nvGrpSpPr>
          <p:grpSpPr>
            <a:xfrm>
              <a:off x="12302034" y="0"/>
              <a:ext cx="201733" cy="661805"/>
              <a:chOff x="12270137" y="-434202"/>
              <a:chExt cx="223553" cy="66180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104D03C-7F6B-4567-99A2-BE11507DD64E}"/>
                  </a:ext>
                </a:extLst>
              </p:cNvPr>
              <p:cNvSpPr/>
              <p:nvPr userDrawn="1"/>
            </p:nvSpPr>
            <p:spPr>
              <a:xfrm>
                <a:off x="12270137" y="29178"/>
                <a:ext cx="223553" cy="198425"/>
              </a:xfrm>
              <a:prstGeom prst="rect">
                <a:avLst/>
              </a:prstGeom>
              <a:solidFill>
                <a:srgbClr val="93001E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3FB4327-91F7-4B4B-B1C1-4DC6FF20EB10}"/>
                  </a:ext>
                </a:extLst>
              </p:cNvPr>
              <p:cNvSpPr/>
              <p:nvPr userDrawn="1"/>
            </p:nvSpPr>
            <p:spPr>
              <a:xfrm>
                <a:off x="12270137" y="-202512"/>
                <a:ext cx="223553" cy="1984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186121-F8E0-41B4-B472-F02A792E75A5}"/>
                  </a:ext>
                </a:extLst>
              </p:cNvPr>
              <p:cNvSpPr/>
              <p:nvPr userDrawn="1"/>
            </p:nvSpPr>
            <p:spPr>
              <a:xfrm>
                <a:off x="12270137" y="-434202"/>
                <a:ext cx="223553" cy="198425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pic>
        <p:nvPicPr>
          <p:cNvPr id="35" name="Content Placeholder 2">
            <a:extLst>
              <a:ext uri="{FF2B5EF4-FFF2-40B4-BE49-F238E27FC236}">
                <a16:creationId xmlns:a16="http://schemas.microsoft.com/office/drawing/2014/main" id="{2CC012FA-0D18-4E0C-BD3E-3511279915B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792" y="39617"/>
            <a:ext cx="1351208" cy="702603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EF3BA3A-53B3-4BA4-830A-4527AF9F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326" y="6611578"/>
            <a:ext cx="477695" cy="186847"/>
          </a:xfrm>
          <a:prstGeom prst="rect">
            <a:avLst/>
          </a:prstGeom>
        </p:spPr>
        <p:txBody>
          <a:bodyPr vert="horz" wrap="none" lIns="0" tIns="46800" rIns="0" bIns="46800" rtlCol="0" anchor="ctr">
            <a:spAutoFit/>
          </a:bodyPr>
          <a:lstStyle>
            <a:lvl1pPr algn="l">
              <a:defRPr sz="600">
                <a:solidFill>
                  <a:srgbClr val="7C8F98"/>
                </a:solidFill>
                <a:latin typeface="+mn-lt"/>
              </a:defRPr>
            </a:lvl1pPr>
          </a:lstStyle>
          <a:p>
            <a:fld id="{5D1E5300-FC0F-4317-A193-EF6CE9E6F7B5}" type="slidenum">
              <a:rPr lang="en-GB" smtClean="0"/>
              <a:pPr/>
              <a:t>‹#›</a:t>
            </a:fld>
            <a:r>
              <a:rPr lang="en-GB"/>
              <a:t>  | Doctitle2</a:t>
            </a:r>
          </a:p>
        </p:txBody>
      </p:sp>
      <p:sp>
        <p:nvSpPr>
          <p:cNvPr id="36" name="Classification">
            <a:extLst>
              <a:ext uri="{FF2B5EF4-FFF2-40B4-BE49-F238E27FC236}">
                <a16:creationId xmlns:a16="http://schemas.microsoft.com/office/drawing/2014/main" id="{CCE8DDFB-884A-4040-A8EB-D8221E682614}"/>
              </a:ext>
            </a:extLst>
          </p:cNvPr>
          <p:cNvSpPr txBox="1"/>
          <p:nvPr userDrawn="1"/>
        </p:nvSpPr>
        <p:spPr>
          <a:xfrm>
            <a:off x="7848982" y="6624209"/>
            <a:ext cx="1739900" cy="161583"/>
          </a:xfrm>
          <a:prstGeom prst="rect">
            <a:avLst/>
          </a:prstGeom>
        </p:spPr>
        <p:txBody>
          <a:bodyPr vert="horz" lIns="0" tIns="34290" rIns="0" bIns="3429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r>
              <a:rPr lang="nb-NO" sz="600" err="1">
                <a:latin typeface="+mn-lt"/>
              </a:rPr>
              <a:t>Internal</a:t>
            </a:r>
            <a:endParaRPr lang="nb-NO" sz="600">
              <a:latin typeface="+mn-lt"/>
            </a:endParaRPr>
          </a:p>
        </p:txBody>
      </p:sp>
      <p:sp>
        <p:nvSpPr>
          <p:cNvPr id="37" name="DateBox">
            <a:extLst>
              <a:ext uri="{FF2B5EF4-FFF2-40B4-BE49-F238E27FC236}">
                <a16:creationId xmlns:a16="http://schemas.microsoft.com/office/drawing/2014/main" id="{66CDF6A4-3F2C-4A0A-88CC-5D8A55FE1230}"/>
              </a:ext>
            </a:extLst>
          </p:cNvPr>
          <p:cNvSpPr txBox="1"/>
          <p:nvPr userDrawn="1"/>
        </p:nvSpPr>
        <p:spPr>
          <a:xfrm>
            <a:off x="9756775" y="6624209"/>
            <a:ext cx="1739900" cy="161583"/>
          </a:xfrm>
          <a:prstGeom prst="rect">
            <a:avLst/>
          </a:prstGeom>
        </p:spPr>
        <p:txBody>
          <a:bodyPr vert="horz" lIns="0" tIns="34290" rIns="0" bIns="3429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r>
              <a:rPr lang="nb-NO" sz="600" err="1">
                <a:latin typeface="+mn-lt"/>
              </a:rPr>
              <a:t>dd.mm.yyyy</a:t>
            </a:r>
            <a:endParaRPr lang="nb-NO" sz="600">
              <a:latin typeface="+mn-lt"/>
            </a:endParaRPr>
          </a:p>
        </p:txBody>
      </p:sp>
      <p:sp>
        <p:nvSpPr>
          <p:cNvPr id="4" name="isEquinor" hidden="1">
            <a:extLst>
              <a:ext uri="{FF2B5EF4-FFF2-40B4-BE49-F238E27FC236}">
                <a16:creationId xmlns:a16="http://schemas.microsoft.com/office/drawing/2014/main" id="{5118DC7A-7735-4C04-9A17-53916530E1F8}"/>
              </a:ext>
            </a:extLst>
          </p:cNvPr>
          <p:cNvSpPr/>
          <p:nvPr userDrawn="1"/>
        </p:nvSpPr>
        <p:spPr>
          <a:xfrm>
            <a:off x="349625" y="242049"/>
            <a:ext cx="2050676" cy="2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</p:spTree>
    <p:extLst>
      <p:ext uri="{BB962C8B-B14F-4D97-AF65-F5344CB8AC3E}">
        <p14:creationId xmlns:p14="http://schemas.microsoft.com/office/powerpoint/2010/main" val="14101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5000" algn="l" defTabSz="685800" rtl="0" eaLnBrk="1" latinLnBrk="0" hangingPunct="1">
        <a:lnSpc>
          <a:spcPct val="100000"/>
        </a:lnSpc>
        <a:spcBef>
          <a:spcPts val="750"/>
        </a:spcBef>
        <a:spcAft>
          <a:spcPts val="450"/>
        </a:spcAft>
        <a:buSzPct val="80000"/>
        <a:buFont typeface="Arial" panose="020B0604020202020204" pitchFamily="34" charset="0"/>
        <a:buChar char="•"/>
        <a:defRPr sz="1200" kern="1200" spc="-23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514350" indent="-13500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SzPct val="80000"/>
        <a:buFont typeface="Arial" panose="020B0604020202020204" pitchFamily="34" charset="0"/>
        <a:buChar char="•"/>
        <a:defRPr sz="1200" kern="1200" spc="-23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857250" indent="-13500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SzPct val="80000"/>
        <a:buFont typeface="Arial" panose="020B0604020202020204" pitchFamily="34" charset="0"/>
        <a:buChar char="•"/>
        <a:defRPr sz="1200" kern="1200" spc="-23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200150" indent="-13500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SzPct val="80000"/>
        <a:buFont typeface="Arial" panose="020B0604020202020204" pitchFamily="34" charset="0"/>
        <a:buChar char="•"/>
        <a:defRPr sz="1200" kern="1200" spc="-23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1543050" indent="-13500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SzPct val="80000"/>
        <a:buFont typeface="Arial" panose="020B0604020202020204" pitchFamily="34" charset="0"/>
        <a:buChar char="•"/>
        <a:defRPr sz="1200" kern="1200" spc="-23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9">
          <p15:clr>
            <a:srgbClr val="F26B43"/>
          </p15:clr>
        </p15:guide>
        <p15:guide id="2" pos="5432">
          <p15:clr>
            <a:srgbClr val="F26B43"/>
          </p15:clr>
        </p15:guide>
        <p15:guide id="3" orient="horz" pos="4127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orient="horz" pos="822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orient="horz" pos="1230">
          <p15:clr>
            <a:srgbClr val="F26B43"/>
          </p15:clr>
        </p15:guide>
        <p15:guide id="8" orient="horz" pos="1275">
          <p15:clr>
            <a:srgbClr val="F26B43"/>
          </p15:clr>
        </p15:guide>
        <p15:guide id="9" orient="horz" pos="1616">
          <p15:clr>
            <a:srgbClr val="F26B43"/>
          </p15:clr>
        </p15:guide>
        <p15:guide id="10" orient="horz" pos="1661">
          <p15:clr>
            <a:srgbClr val="F26B43"/>
          </p15:clr>
        </p15:guide>
        <p15:guide id="11" orient="horz" pos="2001">
          <p15:clr>
            <a:srgbClr val="F26B43"/>
          </p15:clr>
        </p15:guide>
        <p15:guide id="12" orient="horz" pos="2387">
          <p15:clr>
            <a:srgbClr val="F26B43"/>
          </p15:clr>
        </p15:guide>
        <p15:guide id="13" orient="horz" pos="2047">
          <p15:clr>
            <a:srgbClr val="F26B43"/>
          </p15:clr>
        </p15:guide>
        <p15:guide id="14" orient="horz" pos="2432">
          <p15:clr>
            <a:srgbClr val="F26B43"/>
          </p15:clr>
        </p15:guide>
        <p15:guide id="15" orient="horz" pos="2818">
          <p15:clr>
            <a:srgbClr val="F26B43"/>
          </p15:clr>
        </p15:guide>
        <p15:guide id="16" orient="horz" pos="2772">
          <p15:clr>
            <a:srgbClr val="F26B43"/>
          </p15:clr>
        </p15:guide>
        <p15:guide id="17" orient="horz" pos="3158">
          <p15:clr>
            <a:srgbClr val="F26B43"/>
          </p15:clr>
        </p15:guide>
        <p15:guide id="18" orient="horz" pos="3181">
          <p15:clr>
            <a:srgbClr val="F26B43"/>
          </p15:clr>
        </p15:guide>
        <p15:guide id="19" orient="horz" pos="3543">
          <p15:clr>
            <a:srgbClr val="F26B43"/>
          </p15:clr>
        </p15:guide>
        <p15:guide id="20" orient="horz" pos="3589">
          <p15:clr>
            <a:srgbClr val="F26B43"/>
          </p15:clr>
        </p15:guide>
        <p15:guide id="21" orient="horz" pos="3929">
          <p15:clr>
            <a:srgbClr val="F26B43"/>
          </p15:clr>
        </p15:guide>
        <p15:guide id="22" pos="5036">
          <p15:clr>
            <a:srgbClr val="F26B43"/>
          </p15:clr>
        </p15:guide>
        <p15:guide id="23" pos="5003">
          <p15:clr>
            <a:srgbClr val="F26B43"/>
          </p15:clr>
        </p15:guide>
        <p15:guide id="24" pos="4608">
          <p15:clr>
            <a:srgbClr val="F26B43"/>
          </p15:clr>
        </p15:guide>
        <p15:guide id="25" pos="4575">
          <p15:clr>
            <a:srgbClr val="F26B43"/>
          </p15:clr>
        </p15:guide>
        <p15:guide id="26" pos="4181">
          <p15:clr>
            <a:srgbClr val="F26B43"/>
          </p15:clr>
        </p15:guide>
        <p15:guide id="27" pos="4146">
          <p15:clr>
            <a:srgbClr val="F26B43"/>
          </p15:clr>
        </p15:guide>
        <p15:guide id="28" pos="3753">
          <p15:clr>
            <a:srgbClr val="F26B43"/>
          </p15:clr>
        </p15:guide>
        <p15:guide id="29" pos="3719">
          <p15:clr>
            <a:srgbClr val="F26B43"/>
          </p15:clr>
        </p15:guide>
        <p15:guide id="30" pos="3325">
          <p15:clr>
            <a:srgbClr val="F26B43"/>
          </p15:clr>
        </p15:guide>
        <p15:guide id="31" pos="3291">
          <p15:clr>
            <a:srgbClr val="F26B43"/>
          </p15:clr>
        </p15:guide>
        <p15:guide id="32" pos="2897">
          <p15:clr>
            <a:srgbClr val="F26B43"/>
          </p15:clr>
        </p15:guide>
        <p15:guide id="33" pos="2863">
          <p15:clr>
            <a:srgbClr val="F26B43"/>
          </p15:clr>
        </p15:guide>
        <p15:guide id="34" pos="2469">
          <p15:clr>
            <a:srgbClr val="F26B43"/>
          </p15:clr>
        </p15:guide>
        <p15:guide id="35" pos="2435">
          <p15:clr>
            <a:srgbClr val="F26B43"/>
          </p15:clr>
        </p15:guide>
        <p15:guide id="36" pos="2042">
          <p15:clr>
            <a:srgbClr val="F26B43"/>
          </p15:clr>
        </p15:guide>
        <p15:guide id="37" pos="2007">
          <p15:clr>
            <a:srgbClr val="F26B43"/>
          </p15:clr>
        </p15:guide>
        <p15:guide id="38" pos="1613">
          <p15:clr>
            <a:srgbClr val="F26B43"/>
          </p15:clr>
        </p15:guide>
        <p15:guide id="39" pos="1579">
          <p15:clr>
            <a:srgbClr val="F26B43"/>
          </p15:clr>
        </p15:guide>
        <p15:guide id="40" pos="1184">
          <p15:clr>
            <a:srgbClr val="F26B43"/>
          </p15:clr>
        </p15:guide>
        <p15:guide id="41" pos="1151">
          <p15:clr>
            <a:srgbClr val="F26B43"/>
          </p15:clr>
        </p15:guide>
        <p15:guide id="42" pos="757">
          <p15:clr>
            <a:srgbClr val="F26B43"/>
          </p15:clr>
        </p15:guide>
        <p15:guide id="43" pos="7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quinor.service-now.com/selfservice?id=sc_cat_item&amp;sys_id=751a88656fbe210021687afede3ee4b6" TargetMode="External"/><Relationship Id="rId2" Type="http://schemas.openxmlformats.org/officeDocument/2006/relationships/hyperlink" Target="https://enterprise.arcgis.com/en/portal/10.6/use/choose-basemap.htm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ri.github.io/arcgis-python-api/apidoc" TargetMode="External"/><Relationship Id="rId2" Type="http://schemas.openxmlformats.org/officeDocument/2006/relationships/hyperlink" Target="https://github.com/equinor/edc2019-gis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github.com/Esri/arcgis-python-api/releases/tag/v1.6.2" TargetMode="External"/><Relationship Id="rId4" Type="http://schemas.openxmlformats.org/officeDocument/2006/relationships/hyperlink" Target="https://livingatlas.arcgis.com/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KGlMp__jog" TargetMode="External"/><Relationship Id="rId5" Type="http://schemas.openxmlformats.org/officeDocument/2006/relationships/hyperlink" Target="https://www.youtube.com/watch?v=xKGlMp__jog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rthdatascience.org/courses/earth-analytics/spatial-data-r/intro-to-coordinate-reference-system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o.wikipedia.org/wiki/Web_mercator" TargetMode="External"/><Relationship Id="rId4" Type="http://schemas.openxmlformats.org/officeDocument/2006/relationships/hyperlink" Target="https://www.youtube.com/watch?time_continue=62&amp;v=KUF_Ckv8H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phub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CE8B8-99E9-4CE0-90AF-8ED2811FA670}"/>
              </a:ext>
            </a:extLst>
          </p:cNvPr>
          <p:cNvSpPr/>
          <p:nvPr/>
        </p:nvSpPr>
        <p:spPr>
          <a:xfrm>
            <a:off x="5634355" y="142377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effectLst/>
                <a:latin typeface="Hind"/>
              </a:rPr>
              <a:t>MapHub</a:t>
            </a:r>
            <a:r>
              <a:rPr lang="en-US" b="0" i="0" dirty="0">
                <a:effectLst/>
                <a:latin typeface="Hind"/>
              </a:rPr>
              <a:t> is </a:t>
            </a:r>
            <a:r>
              <a:rPr lang="en-US" b="0" i="0" dirty="0" err="1">
                <a:effectLst/>
                <a:latin typeface="Hind"/>
              </a:rPr>
              <a:t>Equinor’s</a:t>
            </a:r>
            <a:r>
              <a:rPr lang="en-US" b="0" i="0" dirty="0">
                <a:effectLst/>
                <a:latin typeface="Hind"/>
              </a:rPr>
              <a:t> portal for finding, sharing, creating, and analyzing geospatial content. In this workshop, you will learn skills needed for working with maps and geospatial data in </a:t>
            </a:r>
            <a:r>
              <a:rPr lang="en-US" b="0" i="0" dirty="0" err="1">
                <a:effectLst/>
                <a:latin typeface="Hind"/>
              </a:rPr>
              <a:t>MapHub</a:t>
            </a:r>
            <a:r>
              <a:rPr lang="en-US" b="0" i="0" dirty="0">
                <a:effectLst/>
                <a:latin typeface="Hind"/>
              </a:rPr>
              <a:t>. We will use ArcGIS API for Python and learn fundamentals of working with maps, geocoding, vectors, raster, lines, routing and directions. </a:t>
            </a:r>
          </a:p>
          <a:p>
            <a:endParaRPr lang="en-US" b="0" i="0" dirty="0">
              <a:effectLst/>
              <a:latin typeface="Hind"/>
            </a:endParaRPr>
          </a:p>
          <a:p>
            <a:r>
              <a:rPr lang="en-US" dirty="0">
                <a:latin typeface="Hind"/>
              </a:rPr>
              <a:t>Plan for the workshop: </a:t>
            </a:r>
            <a:endParaRPr lang="en-US" b="0" i="0" dirty="0">
              <a:effectLst/>
              <a:latin typeface="Hind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ind"/>
              </a:rPr>
              <a:t>GIS: CRS and Projections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Hind"/>
              </a:rPr>
              <a:t>Maphub</a:t>
            </a:r>
            <a:endParaRPr lang="en-US" dirty="0">
              <a:latin typeface="Hind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ind"/>
              </a:rPr>
              <a:t>ArcGIS Python API Install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ind"/>
              </a:rPr>
              <a:t>Get started using the API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0719C-D57C-42CA-A93B-59BDA520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" y="832783"/>
            <a:ext cx="482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0ED838-5B6C-450D-99CA-4D27A573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7" y="24089"/>
            <a:ext cx="8242506" cy="6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0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7A08B-2F94-4971-B44C-E5C617ACD95F}"/>
              </a:ext>
            </a:extLst>
          </p:cNvPr>
          <p:cNvSpPr/>
          <p:nvPr/>
        </p:nvSpPr>
        <p:spPr>
          <a:xfrm>
            <a:off x="2214880" y="1666979"/>
            <a:ext cx="6929120" cy="33522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6195" lvl="0" defTabSz="685800">
              <a:spcBef>
                <a:spcPts val="750"/>
              </a:spcBef>
              <a:spcAft>
                <a:spcPts val="450"/>
              </a:spcAft>
              <a:buSzPct val="80000"/>
            </a:pPr>
            <a:r>
              <a:rPr lang="en-US" sz="1600" b="1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MapHub</a:t>
            </a:r>
            <a:r>
              <a:rPr lang="en-US" sz="16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 roles:</a:t>
            </a:r>
          </a:p>
          <a:p>
            <a:pPr marL="171450" lvl="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Anonymous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–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can only view items that are shared to "Everyone". Cannot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create content. This is the default "role" users have before they apply to one of the 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AccessIT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 roles mentioned below.</a:t>
            </a:r>
          </a:p>
          <a:p>
            <a:pPr marL="171450" lvl="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User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– can create and share content, but cannot publish/upload data to 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MapHub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 (Data Store). Available on 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AccessIT</a:t>
            </a:r>
            <a:endParaRPr lang="en-US" sz="1200" spc="-23" dirty="0">
              <a:solidFill>
                <a:srgbClr val="000000"/>
              </a:solidFill>
              <a:latin typeface="Equinor Beta"/>
              <a:ea typeface="Verdana"/>
              <a:cs typeface="Verdana"/>
            </a:endParaRPr>
          </a:p>
          <a:p>
            <a:pPr marL="171450" lvl="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Publisher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– same as </a:t>
            </a:r>
            <a:r>
              <a:rPr lang="en-US" sz="1200" i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User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, but can publish/upload data to 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MapHub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 (Data Store). 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Available on 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AccessIT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.</a:t>
            </a:r>
          </a:p>
          <a:p>
            <a:pPr marL="171450" lvl="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Publisher with Insights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– same as </a:t>
            </a:r>
            <a:r>
              <a:rPr lang="en-US" sz="1200" i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Publisher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,  but with access to Insights for ArcGIS, a geospatial analytics tool inside 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MapHub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. 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Available on 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AccessIT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.</a:t>
            </a:r>
          </a:p>
          <a:p>
            <a:pPr marL="17145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b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Advanced Publisher 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– same as </a:t>
            </a:r>
            <a:r>
              <a:rPr lang="en-US" sz="1200" i="1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Publisher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Verdana"/>
                <a:cs typeface="Verdana"/>
              </a:rPr>
              <a:t>,  but can administer Portal groups. 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Available on </a:t>
            </a:r>
            <a:r>
              <a:rPr lang="en-US" sz="1200" spc="-23" dirty="0" err="1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AccessIT</a:t>
            </a:r>
            <a:r>
              <a:rPr lang="en-US" sz="1200" spc="-23" dirty="0">
                <a:solidFill>
                  <a:srgbClr val="000000"/>
                </a:solidFill>
                <a:latin typeface="Equinor Beta"/>
                <a:ea typeface="+mn-lt"/>
                <a:cs typeface="+mn-lt"/>
              </a:rPr>
              <a:t>.</a:t>
            </a:r>
            <a:endParaRPr lang="en-US" sz="1200" spc="-23" dirty="0">
              <a:solidFill>
                <a:srgbClr val="000000"/>
              </a:solidFill>
              <a:latin typeface="Equinor Beta"/>
              <a:cs typeface="Calibri"/>
            </a:endParaRPr>
          </a:p>
          <a:p>
            <a:pPr marL="17145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200" spc="-23" dirty="0">
                <a:solidFill>
                  <a:srgbClr val="000000"/>
                </a:solidFill>
                <a:ea typeface="+mn-lt"/>
                <a:cs typeface="+mn-lt"/>
              </a:rPr>
              <a:t>Admin – GISP only; administrates platform</a:t>
            </a:r>
            <a:endParaRPr lang="en-US" sz="1200" spc="-23" dirty="0">
              <a:solidFill>
                <a:srgbClr val="000000"/>
              </a:solidFill>
              <a:latin typeface="Equinor Beta"/>
              <a:ea typeface="Verdana"/>
              <a:cs typeface="Calibri"/>
            </a:endParaRPr>
          </a:p>
          <a:p>
            <a:pPr marL="171450" indent="-134620" defTabSz="685800">
              <a:spcBef>
                <a:spcPts val="750"/>
              </a:spcBef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endParaRPr lang="en-US" sz="1200" spc="-23" dirty="0">
              <a:solidFill>
                <a:srgbClr val="000000"/>
              </a:solidFill>
              <a:latin typeface="Equinor Bet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351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8B88-E9DD-47AE-B6BF-C825015A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Authoritative        content vs user content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7E5E-8F39-406D-BC3B-7F96B574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indent="-134620"/>
            <a:r>
              <a:rPr lang="en-US" b="1" dirty="0">
                <a:ea typeface="Verdana"/>
                <a:cs typeface="Verdana"/>
              </a:rPr>
              <a:t>What is user content?  </a:t>
            </a:r>
            <a:r>
              <a:rPr lang="en-US" dirty="0" err="1">
                <a:ea typeface="Verdana"/>
                <a:cs typeface="Verdana"/>
              </a:rPr>
              <a:t>MapHub</a:t>
            </a:r>
            <a:r>
              <a:rPr lang="en-US" dirty="0">
                <a:ea typeface="Verdana"/>
                <a:cs typeface="Verdana"/>
              </a:rPr>
              <a:t> items such as data, web maps, or applications that are created, published, or uploaded by common users are regarded as user content by default.</a:t>
            </a:r>
          </a:p>
          <a:p>
            <a:pPr indent="-134620"/>
            <a:r>
              <a:rPr lang="en-US" b="1" dirty="0">
                <a:ea typeface="Verdana"/>
                <a:cs typeface="Verdana"/>
              </a:rPr>
              <a:t>What is authoritative content?</a:t>
            </a:r>
            <a:r>
              <a:rPr lang="en-US" dirty="0">
                <a:ea typeface="Verdana"/>
                <a:cs typeface="Verdana"/>
              </a:rPr>
              <a:t>  Items curated by GISP (</a:t>
            </a:r>
            <a:r>
              <a:rPr lang="en-US" i="1" dirty="0">
                <a:ea typeface="Verdana"/>
                <a:cs typeface="Verdana"/>
              </a:rPr>
              <a:t>admin</a:t>
            </a:r>
            <a:r>
              <a:rPr lang="en-US" dirty="0">
                <a:ea typeface="Verdana"/>
                <a:cs typeface="Verdana"/>
              </a:rPr>
              <a:t>) and some content maintained by local data managers have status </a:t>
            </a:r>
            <a:r>
              <a:rPr lang="en-US" i="1" dirty="0">
                <a:ea typeface="Verdana"/>
                <a:cs typeface="Verdana"/>
              </a:rPr>
              <a:t>authoritative</a:t>
            </a:r>
            <a:r>
              <a:rPr lang="en-US" dirty="0">
                <a:ea typeface="Verdana"/>
                <a:cs typeface="Verdana"/>
              </a:rPr>
              <a:t>. This badge guarantees that these items are trustworthy and regularly updated.</a:t>
            </a:r>
            <a:endParaRPr lang="en-US" dirty="0"/>
          </a:p>
          <a:p>
            <a:pPr indent="-134620"/>
            <a:r>
              <a:rPr lang="en-US" b="1" dirty="0">
                <a:ea typeface="Verdana"/>
                <a:cs typeface="Verdana"/>
              </a:rPr>
              <a:t>How can content become authoritative?  </a:t>
            </a:r>
            <a:r>
              <a:rPr lang="en-US" dirty="0">
                <a:ea typeface="Verdana"/>
                <a:cs typeface="Verdana"/>
              </a:rPr>
              <a:t>Content created by users is not regarded as authoritative by default. Items can be suggested to GISP or local domain experts to become authoritative.</a:t>
            </a:r>
            <a:endParaRPr lang="en-US" dirty="0"/>
          </a:p>
          <a:p>
            <a:pPr indent="-134620"/>
            <a:endParaRPr lang="en-US" dirty="0">
              <a:ea typeface="+mn-lt"/>
              <a:cs typeface="+mn-lt"/>
            </a:endParaRPr>
          </a:p>
          <a:p>
            <a:pPr indent="-134620"/>
            <a:endParaRPr lang="en-US" dirty="0"/>
          </a:p>
          <a:p>
            <a:pPr indent="-134620"/>
            <a:endParaRPr lang="en-US" dirty="0"/>
          </a:p>
          <a:p>
            <a:pPr indent="-134620"/>
            <a:endParaRPr lang="en-US" dirty="0"/>
          </a:p>
          <a:p>
            <a:pPr indent="-134620"/>
            <a:endParaRPr lang="en-US" dirty="0"/>
          </a:p>
          <a:p>
            <a:pPr indent="-13462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AF703-2862-4993-9685-C2824CD7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9327" y="6611579"/>
            <a:ext cx="665247" cy="186847"/>
          </a:xfrm>
        </p:spPr>
        <p:txBody>
          <a:bodyPr/>
          <a:lstStyle/>
          <a:p>
            <a:pPr defTabSz="914400"/>
            <a:fld id="{5D1E5300-FC0F-4317-A193-EF6CE9E6F7B5}" type="slidenum">
              <a:rPr lang="en-GB">
                <a:latin typeface="Equinor Beta"/>
              </a:rPr>
              <a:pPr defTabSz="914400"/>
              <a:t>12</a:t>
            </a:fld>
            <a:r>
              <a:rPr lang="en-GB">
                <a:latin typeface="Equinor Beta"/>
              </a:rPr>
              <a:t>  |  Document Title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3817162-AF8E-486D-83EA-DD998028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49" y="1495040"/>
            <a:ext cx="400050" cy="42862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AA16FE-2015-4B24-9C57-6C0B60C1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96" y="3856616"/>
            <a:ext cx="4779077" cy="2419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15B96-C380-4A37-AE15-C600E8E22814}"/>
              </a:ext>
            </a:extLst>
          </p:cNvPr>
          <p:cNvSpPr txBox="1"/>
          <p:nvPr/>
        </p:nvSpPr>
        <p:spPr>
          <a:xfrm rot="19220402">
            <a:off x="305669" y="244735"/>
            <a:ext cx="2029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b="1">
                <a:solidFill>
                  <a:srgbClr val="F8214B"/>
                </a:solidFill>
                <a:latin typeface="Equinor Beta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3311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F7E3-B72B-4974-86C1-52AEB1A1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when making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4F32-3117-4931-8D60-BE279457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494" y="2024065"/>
            <a:ext cx="4885974" cy="4216813"/>
          </a:xfrm>
        </p:spPr>
        <p:txBody>
          <a:bodyPr vert="horz" lIns="0" tIns="0" rIns="0" bIns="0" rtlCol="0" anchor="t">
            <a:noAutofit/>
          </a:bodyPr>
          <a:lstStyle/>
          <a:p>
            <a:pPr indent="-134620"/>
            <a:r>
              <a:rPr lang="en-US">
                <a:ea typeface="Verdana"/>
                <a:cs typeface="Verdana"/>
              </a:rPr>
              <a:t>The </a:t>
            </a:r>
            <a:r>
              <a:rPr lang="en-US" err="1">
                <a:ea typeface="Verdana"/>
                <a:cs typeface="Verdana"/>
              </a:rPr>
              <a:t>basemap</a:t>
            </a:r>
            <a:r>
              <a:rPr lang="en-US">
                <a:ea typeface="Verdana"/>
                <a:cs typeface="Verdana"/>
              </a:rPr>
              <a:t> establishes the coordinate system of the map in Map Viewer.</a:t>
            </a:r>
            <a:endParaRPr lang="en-US"/>
          </a:p>
          <a:p>
            <a:pPr indent="-134620"/>
            <a:r>
              <a:rPr lang="en-US">
                <a:ea typeface="Verdana"/>
                <a:cs typeface="Verdana"/>
              </a:rPr>
              <a:t>The default coordinate reference system (CRS) of the Esri </a:t>
            </a:r>
            <a:r>
              <a:rPr lang="en-US" err="1">
                <a:ea typeface="Verdana"/>
                <a:cs typeface="Verdana"/>
              </a:rPr>
              <a:t>basemaps</a:t>
            </a:r>
            <a:r>
              <a:rPr lang="en-US">
                <a:ea typeface="Verdana"/>
                <a:cs typeface="Verdana"/>
              </a:rPr>
              <a:t> from the </a:t>
            </a:r>
            <a:r>
              <a:rPr lang="en-US" err="1">
                <a:ea typeface="Verdana"/>
                <a:cs typeface="Verdana"/>
              </a:rPr>
              <a:t>Basemap</a:t>
            </a:r>
            <a:r>
              <a:rPr lang="en-US">
                <a:ea typeface="Verdana"/>
                <a:cs typeface="Verdana"/>
              </a:rPr>
              <a:t> Gallery is the Web Mercator projection (</a:t>
            </a:r>
            <a:r>
              <a:rPr lang="en-US">
                <a:ea typeface="+mn-lt"/>
                <a:cs typeface="+mn-lt"/>
              </a:rPr>
              <a:t>EPSG:3857</a:t>
            </a:r>
            <a:r>
              <a:rPr lang="en-US">
                <a:ea typeface="Verdana"/>
                <a:cs typeface="Verdana"/>
              </a:rPr>
              <a:t>). </a:t>
            </a:r>
          </a:p>
          <a:p>
            <a:pPr lvl="1" indent="-134620"/>
            <a:r>
              <a:rPr lang="en-US">
                <a:ea typeface="Verdana"/>
                <a:cs typeface="Verdana"/>
              </a:rPr>
              <a:t>De facto standard for web mapping applications.</a:t>
            </a:r>
          </a:p>
          <a:p>
            <a:pPr lvl="1" indent="-134620"/>
            <a:r>
              <a:rPr lang="en-US">
                <a:ea typeface="Verdana"/>
                <a:cs typeface="Verdana"/>
              </a:rPr>
              <a:t>Advantages: allows continuous panning and zooming at all locations and not too computationally demanding</a:t>
            </a:r>
          </a:p>
          <a:p>
            <a:pPr lvl="1" indent="-134620"/>
            <a:r>
              <a:rPr lang="en-US">
                <a:ea typeface="Verdana"/>
                <a:cs typeface="Verdana"/>
              </a:rPr>
              <a:t>Disadvantage: distortion at high latitudes</a:t>
            </a:r>
          </a:p>
          <a:p>
            <a:pPr indent="-134620"/>
            <a:r>
              <a:rPr lang="en-US">
                <a:ea typeface="Verdana"/>
                <a:cs typeface="Verdana"/>
              </a:rPr>
              <a:t>If you want to use a different CRS than Web Mercator, you need to add a layer to Map Viewer in the desired CRS and use this as a </a:t>
            </a:r>
            <a:r>
              <a:rPr lang="en-US" err="1">
                <a:ea typeface="Verdana"/>
                <a:cs typeface="Verdana"/>
              </a:rPr>
              <a:t>basemap</a:t>
            </a:r>
            <a:r>
              <a:rPr lang="en-US">
                <a:ea typeface="Verdana"/>
                <a:cs typeface="Verdana"/>
              </a:rPr>
              <a:t>. See </a:t>
            </a:r>
            <a:r>
              <a:rPr lang="en-US">
                <a:ea typeface="+mn-lt"/>
                <a:cs typeface="+mn-lt"/>
                <a:hlinkClick r:id="rId2"/>
              </a:rPr>
              <a:t>Choose basemap</a:t>
            </a:r>
            <a:r>
              <a:rPr lang="en-US">
                <a:ea typeface="+mn-lt"/>
                <a:cs typeface="+mn-lt"/>
              </a:rPr>
              <a:t> (Esri).</a:t>
            </a:r>
            <a:endParaRPr lang="en-US">
              <a:ea typeface="Verdana"/>
              <a:cs typeface="Verdana"/>
            </a:endParaRPr>
          </a:p>
          <a:p>
            <a:pPr indent="-134620"/>
            <a:r>
              <a:rPr lang="en-US" b="1">
                <a:solidFill>
                  <a:schemeClr val="accent1"/>
                </a:solidFill>
                <a:ea typeface="Verdana"/>
                <a:cs typeface="Verdana"/>
              </a:rPr>
              <a:t>Note: </a:t>
            </a:r>
            <a:r>
              <a:rPr lang="en-US">
                <a:ea typeface="Verdana"/>
                <a:cs typeface="Verdana"/>
              </a:rPr>
              <a:t>If a layer is added that is based on a different datum than the </a:t>
            </a:r>
            <a:r>
              <a:rPr lang="en-US" err="1">
                <a:ea typeface="Verdana"/>
                <a:cs typeface="Verdana"/>
              </a:rPr>
              <a:t>basemap</a:t>
            </a:r>
            <a:r>
              <a:rPr lang="en-US">
                <a:ea typeface="Verdana"/>
                <a:cs typeface="Verdana"/>
              </a:rPr>
              <a:t>, MapHub chooses the appropriate default transformation. Sometimes the default choice is not as precise as you need!</a:t>
            </a:r>
          </a:p>
          <a:p>
            <a:pPr indent="-134620"/>
            <a:r>
              <a:rPr lang="en-US">
                <a:ea typeface="Verdana"/>
                <a:cs typeface="Verdana"/>
              </a:rPr>
              <a:t>For geodetic advice, please contact </a:t>
            </a:r>
            <a:r>
              <a:rPr lang="en-US">
                <a:ea typeface="Verdana"/>
                <a:cs typeface="Verdana"/>
                <a:hlinkClick r:id="rId3"/>
              </a:rPr>
              <a:t>Geodesy and position quality control </a:t>
            </a:r>
            <a:r>
              <a:rPr lang="en-US">
                <a:ea typeface="Verdana"/>
                <a:cs typeface="Verdana"/>
              </a:rPr>
              <a:t>on </a:t>
            </a:r>
            <a:r>
              <a:rPr lang="en-US" err="1">
                <a:ea typeface="Verdana"/>
                <a:cs typeface="Verdana"/>
              </a:rPr>
              <a:t>Services@Equinor</a:t>
            </a:r>
            <a:r>
              <a:rPr lang="en-US">
                <a:ea typeface="Verdana"/>
                <a:cs typeface="Verdana"/>
              </a:rPr>
              <a:t>.</a:t>
            </a:r>
          </a:p>
          <a:p>
            <a:pPr indent="-134620"/>
            <a:endParaRPr lang="en-US"/>
          </a:p>
          <a:p>
            <a:pPr lvl="1" indent="-134620"/>
            <a:endParaRPr lang="en-US"/>
          </a:p>
          <a:p>
            <a:pPr lvl="1" indent="-13462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2779-4640-430E-B096-31246815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13</a:t>
            </a:fld>
            <a:r>
              <a:rPr lang="en-GB"/>
              <a:t>  |  Document Title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68B9DB-9C93-48F2-9891-55F15CC6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277" y="1953381"/>
            <a:ext cx="2743200" cy="3424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75301-53CD-474E-A1D0-49358B9B7F54}"/>
              </a:ext>
            </a:extLst>
          </p:cNvPr>
          <p:cNvSpPr txBox="1"/>
          <p:nvPr/>
        </p:nvSpPr>
        <p:spPr>
          <a:xfrm rot="19220402">
            <a:off x="204557" y="301765"/>
            <a:ext cx="2029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8214B"/>
                </a:solidFill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380400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3987-CBF0-4150-B35F-3BB314B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Setup API and </a:t>
            </a:r>
            <a:r>
              <a:rPr lang="nb-NO" b="1" dirty="0" err="1"/>
              <a:t>get</a:t>
            </a:r>
            <a:r>
              <a:rPr lang="nb-NO" b="1" dirty="0"/>
              <a:t>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611-5750-4E32-A130-E267937D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6830" indent="0">
              <a:buNone/>
            </a:pPr>
            <a:r>
              <a:rPr lang="nb-NO" sz="1400">
                <a:ea typeface="Verdana"/>
                <a:cs typeface="Verdana"/>
              </a:rPr>
              <a:t>Setup Python API and samples for workshop</a:t>
            </a:r>
          </a:p>
          <a:p>
            <a:pPr indent="-134620"/>
            <a:r>
              <a:rPr lang="nb-NO" sz="1400" dirty="0">
                <a:ea typeface="+mn-lt"/>
                <a:cs typeface="+mn-lt"/>
                <a:hlinkClick r:id="rId2"/>
              </a:rPr>
              <a:t>https://github.com/equinor/edc2019-gis</a:t>
            </a:r>
          </a:p>
          <a:p>
            <a:pPr marL="36830" indent="0">
              <a:buNone/>
            </a:pPr>
            <a:r>
              <a:rPr lang="nb-NO" sz="1400" dirty="0" err="1">
                <a:ea typeface="Verdana"/>
                <a:cs typeface="Verdana"/>
              </a:rPr>
              <a:t>Documentation</a:t>
            </a:r>
            <a:r>
              <a:rPr lang="nb-NO" sz="1400" dirty="0">
                <a:ea typeface="Verdana"/>
                <a:cs typeface="Verdana"/>
              </a:rPr>
              <a:t> </a:t>
            </a:r>
            <a:r>
              <a:rPr lang="nb-NO" sz="1400" dirty="0" err="1">
                <a:ea typeface="Verdana"/>
                <a:cs typeface="Verdana"/>
              </a:rPr>
              <a:t>of</a:t>
            </a:r>
            <a:r>
              <a:rPr lang="nb-NO" sz="1400" dirty="0">
                <a:ea typeface="Verdana"/>
                <a:cs typeface="Verdana"/>
              </a:rPr>
              <a:t> </a:t>
            </a:r>
            <a:r>
              <a:rPr lang="nb-NO" sz="1400" dirty="0" err="1">
                <a:ea typeface="Verdana"/>
                <a:cs typeface="Verdana"/>
              </a:rPr>
              <a:t>api</a:t>
            </a:r>
            <a:r>
              <a:rPr lang="nb-NO" sz="1400" dirty="0">
                <a:ea typeface="Verdana"/>
                <a:cs typeface="Verdana"/>
              </a:rPr>
              <a:t> and samples:</a:t>
            </a:r>
            <a:endParaRPr lang="nb-NO"/>
          </a:p>
          <a:p>
            <a:pPr indent="-134620"/>
            <a:r>
              <a:rPr lang="nb-NO" sz="1400" dirty="0">
                <a:ea typeface="Verdana"/>
                <a:cs typeface="Verdana"/>
                <a:hlinkClick r:id="rId3"/>
              </a:rPr>
              <a:t>https://esri.github.io/arcgis-python-api/apidoc</a:t>
            </a:r>
            <a:endParaRPr lang="nb-NO" sz="1400">
              <a:ea typeface="Verdana"/>
              <a:cs typeface="Verdana"/>
            </a:endParaRPr>
          </a:p>
          <a:p>
            <a:pPr marL="36830" indent="0">
              <a:buNone/>
            </a:pPr>
            <a:r>
              <a:rPr lang="nb-NO" sz="1400" dirty="0">
                <a:ea typeface="Verdana"/>
                <a:cs typeface="Verdana"/>
              </a:rPr>
              <a:t>Collection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of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geographic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information</a:t>
            </a:r>
            <a:r>
              <a:rPr lang="nb-NO" sz="1400" dirty="0">
                <a:ea typeface="+mn-lt"/>
                <a:cs typeface="+mn-lt"/>
              </a:rPr>
              <a:t> from </a:t>
            </a:r>
            <a:r>
              <a:rPr lang="nb-NO" sz="1400" dirty="0" err="1">
                <a:ea typeface="+mn-lt"/>
                <a:cs typeface="+mn-lt"/>
              </a:rPr>
              <a:t>around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the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globe</a:t>
            </a:r>
            <a:r>
              <a:rPr lang="nb-NO" sz="1400" dirty="0">
                <a:ea typeface="+mn-lt"/>
                <a:cs typeface="+mn-lt"/>
              </a:rPr>
              <a:t>. It </a:t>
            </a:r>
            <a:r>
              <a:rPr lang="nb-NO" sz="1400" dirty="0" err="1">
                <a:ea typeface="+mn-lt"/>
                <a:cs typeface="+mn-lt"/>
              </a:rPr>
              <a:t>includes</a:t>
            </a:r>
            <a:r>
              <a:rPr lang="nb-NO" sz="1400" dirty="0">
                <a:ea typeface="+mn-lt"/>
                <a:cs typeface="+mn-lt"/>
              </a:rPr>
              <a:t> </a:t>
            </a:r>
            <a:r>
              <a:rPr lang="nb-NO" sz="1400" dirty="0" err="1">
                <a:ea typeface="+mn-lt"/>
                <a:cs typeface="+mn-lt"/>
              </a:rPr>
              <a:t>maps</a:t>
            </a:r>
            <a:r>
              <a:rPr lang="nb-NO" sz="1400" dirty="0">
                <a:ea typeface="+mn-lt"/>
                <a:cs typeface="+mn-lt"/>
              </a:rPr>
              <a:t>, apps, and data </a:t>
            </a:r>
            <a:r>
              <a:rPr lang="nb-NO" sz="1400" dirty="0" err="1">
                <a:ea typeface="+mn-lt"/>
                <a:cs typeface="+mn-lt"/>
              </a:rPr>
              <a:t>layers</a:t>
            </a:r>
            <a:r>
              <a:rPr lang="nb-NO" sz="1400" dirty="0">
                <a:ea typeface="+mn-lt"/>
                <a:cs typeface="+mn-lt"/>
              </a:rPr>
              <a:t>: </a:t>
            </a:r>
            <a:endParaRPr lang="nb-NO" sz="1400" dirty="0">
              <a:ea typeface="Verdana"/>
              <a:cs typeface="Verdana"/>
            </a:endParaRPr>
          </a:p>
          <a:p>
            <a:pPr indent="-134620"/>
            <a:r>
              <a:rPr lang="nb-NO" sz="1400" dirty="0">
                <a:ea typeface="Verdana"/>
                <a:cs typeface="Verdana"/>
                <a:hlinkClick r:id="rId4"/>
              </a:rPr>
              <a:t>https://livingatlas.arcgis.com/en/</a:t>
            </a:r>
            <a:endParaRPr lang="nb-NO" sz="1400" dirty="0">
              <a:ea typeface="Verdana"/>
              <a:cs typeface="Verdana"/>
            </a:endParaRPr>
          </a:p>
          <a:p>
            <a:pPr marL="36830" indent="0">
              <a:buNone/>
            </a:pPr>
            <a:r>
              <a:rPr lang="en-US" sz="1400">
                <a:ea typeface="Verdana"/>
                <a:cs typeface="Verdana"/>
              </a:rPr>
              <a:t>Download Python API and samples: </a:t>
            </a:r>
          </a:p>
          <a:p>
            <a:pPr indent="-134620"/>
            <a:r>
              <a:rPr lang="nb-NO" sz="1400" dirty="0">
                <a:ea typeface="+mn-lt"/>
                <a:cs typeface="+mn-lt"/>
                <a:hlinkClick r:id="rId5"/>
              </a:rPr>
              <a:t>https://github.com/Esri/arcgis-python-api/releases/tag/v1.6.2</a:t>
            </a:r>
            <a:endParaRPr lang="nb-N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486FC-6F4E-493B-AFD8-B0F09621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14</a:t>
            </a:fld>
            <a:r>
              <a:rPr lang="en-GB"/>
              <a:t>  | 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159286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87FB99F-FCFB-4372-881E-0088CD983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11159"/>
          <a:stretch/>
        </p:blipFill>
        <p:spPr bwMode="auto">
          <a:xfrm>
            <a:off x="4328340" y="980652"/>
            <a:ext cx="6689411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1574CA-2ACE-430F-BDBC-6433536D5B44}"/>
              </a:ext>
            </a:extLst>
          </p:cNvPr>
          <p:cNvSpPr/>
          <p:nvPr/>
        </p:nvSpPr>
        <p:spPr>
          <a:xfrm>
            <a:off x="661935" y="1570814"/>
            <a:ext cx="248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i="0" u="none" strike="noStrike" dirty="0">
                <a:effectLst/>
                <a:latin typeface="Equinor Medium"/>
              </a:rPr>
              <a:t>Flat? </a:t>
            </a:r>
            <a:r>
              <a:rPr lang="nb-NO" b="0" i="0" u="none" strike="noStrike" dirty="0" err="1">
                <a:effectLst/>
                <a:latin typeface="Equinor Medium"/>
              </a:rPr>
              <a:t>Round</a:t>
            </a:r>
            <a:r>
              <a:rPr lang="nb-NO" b="0" i="0" u="none" strike="noStrike" dirty="0">
                <a:effectLst/>
                <a:latin typeface="Equinor Medium"/>
              </a:rPr>
              <a:t>? </a:t>
            </a:r>
            <a:r>
              <a:rPr lang="nb-NO" b="0" i="0" u="none" strike="noStrike" dirty="0" err="1">
                <a:effectLst/>
                <a:latin typeface="Equinor Medium"/>
              </a:rPr>
              <a:t>Whatever</a:t>
            </a:r>
            <a:r>
              <a:rPr lang="nb-NO" b="0" i="0" u="none" strike="noStrike" dirty="0">
                <a:effectLst/>
                <a:latin typeface="Equinor Medium"/>
              </a:rPr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8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1016E-A893-4DF0-917E-98F40C7EF35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DE32EA-B606-4C31-BD88-792AC799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1038225"/>
            <a:ext cx="65627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1016E-A893-4DF0-917E-98F40C7EF35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b-NO" dirty="0"/>
          </a:p>
        </p:txBody>
      </p:sp>
      <p:pic>
        <p:nvPicPr>
          <p:cNvPr id="3" name="Online Media 2" title="A Simple Explanation of Datum">
            <a:hlinkClick r:id="" action="ppaction://media"/>
            <a:extLst>
              <a:ext uri="{FF2B5EF4-FFF2-40B4-BE49-F238E27FC236}">
                <a16:creationId xmlns:a16="http://schemas.microsoft.com/office/drawing/2014/main" id="{B57680F3-3C0F-4595-B71C-29FEBAE1C3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52500" y="480060"/>
            <a:ext cx="9983893" cy="5615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B35CEE-C142-4FBA-B00E-4EEABF7FC193}"/>
              </a:ext>
            </a:extLst>
          </p:cNvPr>
          <p:cNvSpPr/>
          <p:nvPr/>
        </p:nvSpPr>
        <p:spPr>
          <a:xfrm>
            <a:off x="3491498" y="5507593"/>
            <a:ext cx="490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hlinkClick r:id="rId5"/>
              </a:rPr>
              <a:t>https://www.youtube.com/watch?v=xKGlMp__jog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01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01ECC4-DABA-4DE2-B546-B0D39CDE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682" y="343430"/>
            <a:ext cx="638053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11D0DE-DF4C-4A9A-8EBB-930489A5F45A}"/>
              </a:ext>
            </a:extLst>
          </p:cNvPr>
          <p:cNvSpPr/>
          <p:nvPr/>
        </p:nvSpPr>
        <p:spPr>
          <a:xfrm>
            <a:off x="873156" y="1344414"/>
            <a:ext cx="254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Equinor Medium"/>
              </a:rPr>
              <a:t>And how to make it flat?</a:t>
            </a:r>
            <a:r>
              <a:rPr lang="en-US" dirty="0">
                <a:solidFill>
                  <a:srgbClr val="000000"/>
                </a:solidFill>
                <a:latin typeface="Equinor Medium"/>
              </a:rPr>
              <a:t>​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146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0E6FBB2-F1A9-482F-AFF6-5AB963EA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900238"/>
            <a:ext cx="5800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4A71C5-0A18-4BD7-9205-0653680B71D2}"/>
              </a:ext>
            </a:extLst>
          </p:cNvPr>
          <p:cNvSpPr/>
          <p:nvPr/>
        </p:nvSpPr>
        <p:spPr>
          <a:xfrm>
            <a:off x="436880" y="25470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7D0023"/>
                </a:solidFill>
                <a:latin typeface="Equinor"/>
                <a:hlinkClick r:id="rId3"/>
              </a:rPr>
              <a:t>Reference link/</a:t>
            </a:r>
            <a:r>
              <a:rPr lang="en-US" dirty="0">
                <a:solidFill>
                  <a:srgbClr val="333333"/>
                </a:solidFill>
                <a:latin typeface="Equinor"/>
              </a:rPr>
              <a:t>​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7D0023"/>
                </a:solidFill>
                <a:latin typeface="Equinor"/>
                <a:hlinkClick r:id="rId4"/>
              </a:rPr>
              <a:t>Video</a:t>
            </a:r>
            <a:endParaRPr lang="en-US" u="sng" dirty="0">
              <a:solidFill>
                <a:srgbClr val="7D0023"/>
              </a:solidFill>
              <a:latin typeface="Equinor"/>
            </a:endParaRPr>
          </a:p>
          <a:p>
            <a:pPr fontAlgn="base"/>
            <a:endParaRPr lang="en-US" b="0" i="0" u="sng" dirty="0">
              <a:solidFill>
                <a:srgbClr val="7D0023"/>
              </a:solidFill>
              <a:effectLst/>
              <a:latin typeface="Equinor"/>
            </a:endParaRPr>
          </a:p>
          <a:p>
            <a:pPr fontAlgn="base"/>
            <a:r>
              <a:rPr lang="en-US" u="sng" dirty="0">
                <a:solidFill>
                  <a:srgbClr val="7D0023"/>
                </a:solidFill>
                <a:latin typeface="Equinor"/>
              </a:rPr>
              <a:t>Web Mercator</a:t>
            </a:r>
            <a:endParaRPr lang="en-US" b="0" i="0" u="sng" dirty="0">
              <a:solidFill>
                <a:srgbClr val="7D0023"/>
              </a:solidFill>
              <a:effectLst/>
              <a:latin typeface="Equinor"/>
            </a:endParaRPr>
          </a:p>
          <a:p>
            <a:pPr fontAlgn="base"/>
            <a:r>
              <a:rPr lang="en-US" u="sng" dirty="0">
                <a:solidFill>
                  <a:srgbClr val="7D0023"/>
                </a:solidFill>
                <a:latin typeface="Equinor"/>
              </a:rPr>
              <a:t>EPSG:3857</a:t>
            </a:r>
            <a:endParaRPr lang="en-US" b="0" i="0" u="sng" dirty="0">
              <a:solidFill>
                <a:srgbClr val="7D0023"/>
              </a:solidFill>
              <a:effectLst/>
              <a:latin typeface="Equinor"/>
            </a:endParaRPr>
          </a:p>
          <a:p>
            <a:pPr fontAlgn="base"/>
            <a:r>
              <a:rPr lang="nb-NO" dirty="0">
                <a:hlinkClick r:id="rId5"/>
              </a:rPr>
              <a:t>https://no.wikipedia.org/wiki/Web_mercator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1016E-A893-4DF0-917E-98F40C7EF35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b-N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E8980-4551-48D6-9A72-A1C72637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00125"/>
            <a:ext cx="6400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B1C0D-559A-4CB9-BB3D-88C53987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89"/>
            <a:ext cx="12192000" cy="5906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7152C1-A88E-438F-8754-2084BB1E5275}"/>
              </a:ext>
            </a:extLst>
          </p:cNvPr>
          <p:cNvSpPr/>
          <p:nvPr/>
        </p:nvSpPr>
        <p:spPr>
          <a:xfrm>
            <a:off x="6090833" y="3423833"/>
            <a:ext cx="1976033" cy="1627321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052B4-1D57-47B3-875E-0FFF0D284F92}"/>
              </a:ext>
            </a:extLst>
          </p:cNvPr>
          <p:cNvSpPr/>
          <p:nvPr/>
        </p:nvSpPr>
        <p:spPr>
          <a:xfrm>
            <a:off x="1543287" y="1363547"/>
            <a:ext cx="9027762" cy="28623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indent="-134620"/>
            <a:r>
              <a:rPr lang="en-US" b="1" dirty="0" err="1">
                <a:solidFill>
                  <a:schemeClr val="bg1"/>
                </a:solidFill>
                <a:ea typeface="Verdana"/>
                <a:cs typeface="Verdana"/>
              </a:rPr>
              <a:t>MapHub</a:t>
            </a:r>
            <a:r>
              <a:rPr lang="en-US" b="1" dirty="0">
                <a:solidFill>
                  <a:schemeClr val="bg1"/>
                </a:solidFill>
                <a:ea typeface="Verdana"/>
                <a:cs typeface="Verdana"/>
              </a:rPr>
              <a:t> is available at </a:t>
            </a:r>
            <a:r>
              <a:rPr lang="en-US" b="1" dirty="0">
                <a:solidFill>
                  <a:schemeClr val="bg1"/>
                </a:solidFill>
                <a:ea typeface="Verdana"/>
                <a:cs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https://maphub/</a:t>
            </a:r>
            <a:r>
              <a:rPr lang="en-US" b="1" dirty="0">
                <a:solidFill>
                  <a:schemeClr val="bg1"/>
                </a:solidFill>
                <a:ea typeface="Verdana"/>
                <a:cs typeface="Verdana"/>
              </a:rPr>
              <a:t> </a:t>
            </a:r>
            <a:endParaRPr lang="en-US" dirty="0">
              <a:solidFill>
                <a:schemeClr val="bg1"/>
              </a:solidFill>
              <a:ea typeface="Verdana"/>
              <a:cs typeface="Verdana"/>
            </a:endParaRPr>
          </a:p>
          <a:p>
            <a:pPr indent="-134620"/>
            <a:endParaRPr lang="en-US" dirty="0">
              <a:solidFill>
                <a:schemeClr val="bg1"/>
              </a:solidFill>
              <a:ea typeface="Verdana"/>
              <a:cs typeface="Verdana"/>
            </a:endParaRPr>
          </a:p>
          <a:p>
            <a:pPr indent="-134620"/>
            <a:endParaRPr lang="en-US" dirty="0">
              <a:solidFill>
                <a:schemeClr val="bg1"/>
              </a:solidFill>
              <a:ea typeface="Verdana"/>
              <a:cs typeface="Verdana"/>
            </a:endParaRPr>
          </a:p>
          <a:p>
            <a:pPr indent="-134620"/>
            <a:r>
              <a:rPr lang="en-US" dirty="0">
                <a:solidFill>
                  <a:schemeClr val="bg1"/>
                </a:solidFill>
                <a:ea typeface="Verdana"/>
                <a:cs typeface="Verdana"/>
              </a:rPr>
              <a:t>Portal for ArcGIS acts as both a content management system and a platform for spatial analysis, helping you organize and share information throughout your organization via maps and map-related apps/tools/</a:t>
            </a:r>
            <a:r>
              <a:rPr lang="en-US" dirty="0" err="1">
                <a:solidFill>
                  <a:schemeClr val="bg1"/>
                </a:solidFill>
                <a:ea typeface="Verdana"/>
                <a:cs typeface="Verdana"/>
              </a:rPr>
              <a:t>etc</a:t>
            </a:r>
            <a:r>
              <a:rPr lang="en-US" dirty="0">
                <a:solidFill>
                  <a:schemeClr val="bg1"/>
                </a:solidFill>
                <a:ea typeface="Verdana"/>
                <a:cs typeface="Verdana"/>
              </a:rPr>
              <a:t> as well as providing geoprocessing tools and apps to analyze spatial data. </a:t>
            </a:r>
          </a:p>
          <a:p>
            <a:pPr indent="-134620"/>
            <a:endParaRPr lang="en-US" dirty="0">
              <a:solidFill>
                <a:schemeClr val="bg1"/>
              </a:solidFill>
              <a:ea typeface="Verdana"/>
              <a:cs typeface="Verdana"/>
            </a:endParaRPr>
          </a:p>
          <a:p>
            <a:pPr indent="-134620"/>
            <a:r>
              <a:rPr lang="en-US" dirty="0">
                <a:solidFill>
                  <a:schemeClr val="bg1"/>
                </a:solidFill>
                <a:ea typeface="Verdana"/>
                <a:cs typeface="Verdana"/>
              </a:rPr>
              <a:t>ArcGIS Data Store acts as a repository for both user uploaded data (non-managed) and temporary by-products from analysis tools (</a:t>
            </a:r>
            <a:r>
              <a:rPr lang="en-US" dirty="0" err="1">
                <a:solidFill>
                  <a:schemeClr val="bg1"/>
                </a:solidFill>
                <a:ea typeface="Verdana"/>
                <a:cs typeface="Verdana"/>
              </a:rPr>
              <a:t>MapHub</a:t>
            </a:r>
            <a:r>
              <a:rPr lang="en-US" dirty="0">
                <a:solidFill>
                  <a:schemeClr val="bg1"/>
                </a:solidFill>
                <a:ea typeface="Verdana"/>
                <a:cs typeface="Verdana"/>
              </a:rPr>
              <a:t> map viewer and Insights for ArcGIS).</a:t>
            </a:r>
          </a:p>
        </p:txBody>
      </p:sp>
    </p:spTree>
    <p:extLst>
      <p:ext uri="{BB962C8B-B14F-4D97-AF65-F5344CB8AC3E}">
        <p14:creationId xmlns:p14="http://schemas.microsoft.com/office/powerpoint/2010/main" val="283676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-tema">
  <a:themeElements>
    <a:clrScheme name="New Statoil Template">
      <a:dk1>
        <a:srgbClr val="000000"/>
      </a:dk1>
      <a:lt1>
        <a:srgbClr val="FFFFFF"/>
      </a:lt1>
      <a:dk2>
        <a:srgbClr val="93001E"/>
      </a:dk2>
      <a:lt2>
        <a:srgbClr val="E0E4E7"/>
      </a:lt2>
      <a:accent1>
        <a:srgbClr val="FF0942"/>
      </a:accent1>
      <a:accent2>
        <a:srgbClr val="103445"/>
      </a:accent2>
      <a:accent3>
        <a:srgbClr val="00707A"/>
      </a:accent3>
      <a:accent4>
        <a:srgbClr val="CDEBF5"/>
      </a:accent4>
      <a:accent5>
        <a:srgbClr val="DEFAEC"/>
      </a:accent5>
      <a:accent6>
        <a:srgbClr val="FFE7D6"/>
      </a:accent6>
      <a:hlink>
        <a:srgbClr val="93001E"/>
      </a:hlink>
      <a:folHlink>
        <a:srgbClr val="93001E"/>
      </a:folHlink>
    </a:clrScheme>
    <a:fontScheme name="Equinor">
      <a:majorFont>
        <a:latin typeface="Equinor Beta Medium"/>
        <a:ea typeface=""/>
        <a:cs typeface=""/>
      </a:majorFont>
      <a:minorFont>
        <a:latin typeface="Equinor Be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_PPT_Template.potx" id="{6E1DA6A6-23FA-4742-9992-BA83FA2C270C}" vid="{8B19BB45-2CC5-4CBD-8C32-327C601864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F796B6E4F6744989ED8FB83EB08675" ma:contentTypeVersion="12" ma:contentTypeDescription="Create a new document." ma:contentTypeScope="" ma:versionID="3bb9305d2727ed5acfc0a1f31f107331">
  <xsd:schema xmlns:xsd="http://www.w3.org/2001/XMLSchema" xmlns:xs="http://www.w3.org/2001/XMLSchema" xmlns:p="http://schemas.microsoft.com/office/2006/metadata/properties" xmlns:ns3="0f7dabdb-7e71-494b-82be-87091e745cea" xmlns:ns4="d4d6909a-a9d9-4e1e-ac7f-22b60dd7148e" targetNamespace="http://schemas.microsoft.com/office/2006/metadata/properties" ma:root="true" ma:fieldsID="c733f2fc2aca86cd213d8f5128ca2738" ns3:_="" ns4:_="">
    <xsd:import namespace="0f7dabdb-7e71-494b-82be-87091e745cea"/>
    <xsd:import namespace="d4d6909a-a9d9-4e1e-ac7f-22b60dd714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dabdb-7e71-494b-82be-87091e745c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909a-a9d9-4e1e-ac7f-22b60dd71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02f74cf1-ae9f-400d-bc52-3bcd3a9e177f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51CEA-E233-4536-BED6-A9AD0466B44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4d6909a-a9d9-4e1e-ac7f-22b60dd7148e"/>
    <ds:schemaRef ds:uri="0f7dabdb-7e71-494b-82be-87091e745ce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88136C-92BC-4EAB-8A61-6FDAAA1241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7dabdb-7e71-494b-82be-87091e745cea"/>
    <ds:schemaRef ds:uri="d4d6909a-a9d9-4e1e-ac7f-22b60dd71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98A60F-30C1-4E5C-A22B-FD5688E55EF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5C097F2-7263-495A-AF6B-EA75C0E540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374</Words>
  <Application>Microsoft Office PowerPoint</Application>
  <PresentationFormat>Widescreen</PresentationFormat>
  <Paragraphs>63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Authoritative        content vs user content </vt:lpstr>
      <vt:lpstr>Coordinate systems when making maps</vt:lpstr>
      <vt:lpstr>Setup API and get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Torill Kjøsnes Gabrielsen</dc:creator>
  <cp:lastModifiedBy>Torill Kjøsnes Gabrielsen</cp:lastModifiedBy>
  <cp:revision>72</cp:revision>
  <dcterms:created xsi:type="dcterms:W3CDTF">2019-09-18T19:17:54Z</dcterms:created>
  <dcterms:modified xsi:type="dcterms:W3CDTF">2019-09-23T06:03:44Z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0x01010012F796B6E4F6744989ED8FB83EB08675</vt:lpwstr>
  </property>
</Properties>
</file>