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</p:sldIdLst>
  <p:sldSz cx="1259998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10E8C9-F414-4809-B4AA-6B640E344E78}" v="92" dt="2025-02-06T09:29:37.9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38" y="1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op, S. (Stephan) de" userId="19dc2360-8ace-48bc-b138-56e036390ee5" providerId="ADAL" clId="{3610E8C9-F414-4809-B4AA-6B640E344E78}"/>
    <pc:docChg chg="undo redo custSel addSld delSld modSld modMainMaster">
      <pc:chgData name="Hoop, S. (Stephan) de" userId="19dc2360-8ace-48bc-b138-56e036390ee5" providerId="ADAL" clId="{3610E8C9-F414-4809-B4AA-6B640E344E78}" dt="2025-02-06T09:29:50.480" v="1389" actId="20577"/>
      <pc:docMkLst>
        <pc:docMk/>
      </pc:docMkLst>
      <pc:sldChg chg="del">
        <pc:chgData name="Hoop, S. (Stephan) de" userId="19dc2360-8ace-48bc-b138-56e036390ee5" providerId="ADAL" clId="{3610E8C9-F414-4809-B4AA-6B640E344E78}" dt="2025-01-09T16:09:25.352" v="147" actId="47"/>
        <pc:sldMkLst>
          <pc:docMk/>
          <pc:sldMk cId="2957810717" sldId="256"/>
        </pc:sldMkLst>
      </pc:sldChg>
      <pc:sldChg chg="addSp delSp modSp mod">
        <pc:chgData name="Hoop, S. (Stephan) de" userId="19dc2360-8ace-48bc-b138-56e036390ee5" providerId="ADAL" clId="{3610E8C9-F414-4809-B4AA-6B640E344E78}" dt="2025-02-06T09:26:42.515" v="1289" actId="20577"/>
        <pc:sldMkLst>
          <pc:docMk/>
          <pc:sldMk cId="997923725" sldId="257"/>
        </pc:sldMkLst>
        <pc:spChg chg="add mod">
          <ac:chgData name="Hoop, S. (Stephan) de" userId="19dc2360-8ace-48bc-b138-56e036390ee5" providerId="ADAL" clId="{3610E8C9-F414-4809-B4AA-6B640E344E78}" dt="2025-01-20T16:23:52.326" v="679" actId="1076"/>
          <ac:spMkLst>
            <pc:docMk/>
            <pc:sldMk cId="997923725" sldId="257"/>
            <ac:spMk id="3" creationId="{9F353B12-D911-BE70-E833-3C73258F7320}"/>
          </ac:spMkLst>
        </pc:spChg>
        <pc:spChg chg="mod">
          <ac:chgData name="Hoop, S. (Stephan) de" userId="19dc2360-8ace-48bc-b138-56e036390ee5" providerId="ADAL" clId="{3610E8C9-F414-4809-B4AA-6B640E344E78}" dt="2025-01-20T16:23:51.321" v="678" actId="1076"/>
          <ac:spMkLst>
            <pc:docMk/>
            <pc:sldMk cId="997923725" sldId="257"/>
            <ac:spMk id="5" creationId="{A46D5BEA-72B1-9478-289A-6DC5E6714444}"/>
          </ac:spMkLst>
        </pc:spChg>
        <pc:spChg chg="add mod">
          <ac:chgData name="Hoop, S. (Stephan) de" userId="19dc2360-8ace-48bc-b138-56e036390ee5" providerId="ADAL" clId="{3610E8C9-F414-4809-B4AA-6B640E344E78}" dt="2025-01-20T16:23:52.326" v="679" actId="1076"/>
          <ac:spMkLst>
            <pc:docMk/>
            <pc:sldMk cId="997923725" sldId="257"/>
            <ac:spMk id="6" creationId="{4021BF38-F3AC-FDC1-5C41-3C638F192DE6}"/>
          </ac:spMkLst>
        </pc:spChg>
        <pc:spChg chg="mod">
          <ac:chgData name="Hoop, S. (Stephan) de" userId="19dc2360-8ace-48bc-b138-56e036390ee5" providerId="ADAL" clId="{3610E8C9-F414-4809-B4AA-6B640E344E78}" dt="2025-01-13T09:48:28.783" v="195"/>
          <ac:spMkLst>
            <pc:docMk/>
            <pc:sldMk cId="997923725" sldId="257"/>
            <ac:spMk id="8" creationId="{C2C2A7CF-7E12-E6CE-AA95-E87396D38CCA}"/>
          </ac:spMkLst>
        </pc:spChg>
        <pc:spChg chg="mod">
          <ac:chgData name="Hoop, S. (Stephan) de" userId="19dc2360-8ace-48bc-b138-56e036390ee5" providerId="ADAL" clId="{3610E8C9-F414-4809-B4AA-6B640E344E78}" dt="2025-01-13T09:48:28.783" v="195"/>
          <ac:spMkLst>
            <pc:docMk/>
            <pc:sldMk cId="997923725" sldId="257"/>
            <ac:spMk id="9" creationId="{B5B9B95B-70E8-0B1E-669B-656C848CB481}"/>
          </ac:spMkLst>
        </pc:spChg>
        <pc:spChg chg="add del mod">
          <ac:chgData name="Hoop, S. (Stephan) de" userId="19dc2360-8ace-48bc-b138-56e036390ee5" providerId="ADAL" clId="{3610E8C9-F414-4809-B4AA-6B640E344E78}" dt="2025-02-06T09:26:19.161" v="1282" actId="478"/>
          <ac:spMkLst>
            <pc:docMk/>
            <pc:sldMk cId="997923725" sldId="257"/>
            <ac:spMk id="10" creationId="{9C19D3BD-7D58-8EBF-D769-E0359D100757}"/>
          </ac:spMkLst>
        </pc:spChg>
        <pc:spChg chg="add mod">
          <ac:chgData name="Hoop, S. (Stephan) de" userId="19dc2360-8ace-48bc-b138-56e036390ee5" providerId="ADAL" clId="{3610E8C9-F414-4809-B4AA-6B640E344E78}" dt="2025-02-06T09:26:26.806" v="1284" actId="14100"/>
          <ac:spMkLst>
            <pc:docMk/>
            <pc:sldMk cId="997923725" sldId="257"/>
            <ac:spMk id="11" creationId="{A68E3EA4-A19D-DA15-FA9B-12EC71A365D0}"/>
          </ac:spMkLst>
        </pc:spChg>
        <pc:spChg chg="add mod">
          <ac:chgData name="Hoop, S. (Stephan) de" userId="19dc2360-8ace-48bc-b138-56e036390ee5" providerId="ADAL" clId="{3610E8C9-F414-4809-B4AA-6B640E344E78}" dt="2025-01-20T16:23:51.321" v="678" actId="1076"/>
          <ac:spMkLst>
            <pc:docMk/>
            <pc:sldMk cId="997923725" sldId="257"/>
            <ac:spMk id="12" creationId="{093B48CC-8431-BB97-65B4-9DEE5BAF2C2D}"/>
          </ac:spMkLst>
        </pc:spChg>
        <pc:spChg chg="add mod">
          <ac:chgData name="Hoop, S. (Stephan) de" userId="19dc2360-8ace-48bc-b138-56e036390ee5" providerId="ADAL" clId="{3610E8C9-F414-4809-B4AA-6B640E344E78}" dt="2025-02-06T09:26:42.515" v="1289" actId="20577"/>
          <ac:spMkLst>
            <pc:docMk/>
            <pc:sldMk cId="997923725" sldId="257"/>
            <ac:spMk id="17" creationId="{C77091B6-8071-226B-EDDF-33484EC63F4C}"/>
          </ac:spMkLst>
        </pc:spChg>
        <pc:spChg chg="add del">
          <ac:chgData name="Hoop, S. (Stephan) de" userId="19dc2360-8ace-48bc-b138-56e036390ee5" providerId="ADAL" clId="{3610E8C9-F414-4809-B4AA-6B640E344E78}" dt="2025-01-15T07:38:47.204" v="307" actId="478"/>
          <ac:spMkLst>
            <pc:docMk/>
            <pc:sldMk cId="997923725" sldId="257"/>
            <ac:spMk id="19" creationId="{7A20A672-13AF-9856-FAEB-110EA67F36F8}"/>
          </ac:spMkLst>
        </pc:spChg>
        <pc:spChg chg="add del mod">
          <ac:chgData name="Hoop, S. (Stephan) de" userId="19dc2360-8ace-48bc-b138-56e036390ee5" providerId="ADAL" clId="{3610E8C9-F414-4809-B4AA-6B640E344E78}" dt="2025-01-15T07:39:52.102" v="310" actId="478"/>
          <ac:spMkLst>
            <pc:docMk/>
            <pc:sldMk cId="997923725" sldId="257"/>
            <ac:spMk id="20" creationId="{CCDDC74E-556F-9034-721B-79D8A6E39D3C}"/>
          </ac:spMkLst>
        </pc:spChg>
        <pc:spChg chg="add del mod">
          <ac:chgData name="Hoop, S. (Stephan) de" userId="19dc2360-8ace-48bc-b138-56e036390ee5" providerId="ADAL" clId="{3610E8C9-F414-4809-B4AA-6B640E344E78}" dt="2025-01-20T15:36:24.757" v="494" actId="478"/>
          <ac:spMkLst>
            <pc:docMk/>
            <pc:sldMk cId="997923725" sldId="257"/>
            <ac:spMk id="24" creationId="{DC5ECED2-0369-8054-9457-7B495B7E245B}"/>
          </ac:spMkLst>
        </pc:spChg>
        <pc:spChg chg="add del mod">
          <ac:chgData name="Hoop, S. (Stephan) de" userId="19dc2360-8ace-48bc-b138-56e036390ee5" providerId="ADAL" clId="{3610E8C9-F414-4809-B4AA-6B640E344E78}" dt="2025-01-20T15:36:24.757" v="494" actId="478"/>
          <ac:spMkLst>
            <pc:docMk/>
            <pc:sldMk cId="997923725" sldId="257"/>
            <ac:spMk id="25" creationId="{E41B7BF7-BBA9-5CD2-EB08-30313D53722D}"/>
          </ac:spMkLst>
        </pc:spChg>
        <pc:spChg chg="add del mod">
          <ac:chgData name="Hoop, S. (Stephan) de" userId="19dc2360-8ace-48bc-b138-56e036390ee5" providerId="ADAL" clId="{3610E8C9-F414-4809-B4AA-6B640E344E78}" dt="2025-01-20T15:36:24.757" v="494" actId="478"/>
          <ac:spMkLst>
            <pc:docMk/>
            <pc:sldMk cId="997923725" sldId="257"/>
            <ac:spMk id="26" creationId="{6505EC27-B7CA-3C7C-969A-E96EFF63456A}"/>
          </ac:spMkLst>
        </pc:spChg>
        <pc:spChg chg="add del mod">
          <ac:chgData name="Hoop, S. (Stephan) de" userId="19dc2360-8ace-48bc-b138-56e036390ee5" providerId="ADAL" clId="{3610E8C9-F414-4809-B4AA-6B640E344E78}" dt="2025-01-20T15:36:24.757" v="494" actId="478"/>
          <ac:spMkLst>
            <pc:docMk/>
            <pc:sldMk cId="997923725" sldId="257"/>
            <ac:spMk id="27" creationId="{C0BEA20D-5AEB-43A3-3436-D89BC92D70BC}"/>
          </ac:spMkLst>
        </pc:spChg>
        <pc:spChg chg="add del mod">
          <ac:chgData name="Hoop, S. (Stephan) de" userId="19dc2360-8ace-48bc-b138-56e036390ee5" providerId="ADAL" clId="{3610E8C9-F414-4809-B4AA-6B640E344E78}" dt="2025-02-06T09:26:32.989" v="1285" actId="478"/>
          <ac:spMkLst>
            <pc:docMk/>
            <pc:sldMk cId="997923725" sldId="257"/>
            <ac:spMk id="31" creationId="{61181E91-6BD4-AFCA-7BD2-EE23D71661D0}"/>
          </ac:spMkLst>
        </pc:spChg>
        <pc:spChg chg="add mod">
          <ac:chgData name="Hoop, S. (Stephan) de" userId="19dc2360-8ace-48bc-b138-56e036390ee5" providerId="ADAL" clId="{3610E8C9-F414-4809-B4AA-6B640E344E78}" dt="2025-01-20T16:23:51.321" v="678" actId="1076"/>
          <ac:spMkLst>
            <pc:docMk/>
            <pc:sldMk cId="997923725" sldId="257"/>
            <ac:spMk id="32" creationId="{1287A93A-B8B0-7FD6-169F-C3C08BFEC32D}"/>
          </ac:spMkLst>
        </pc:spChg>
        <pc:spChg chg="add mod">
          <ac:chgData name="Hoop, S. (Stephan) de" userId="19dc2360-8ace-48bc-b138-56e036390ee5" providerId="ADAL" clId="{3610E8C9-F414-4809-B4AA-6B640E344E78}" dt="2025-01-20T16:23:51.321" v="678" actId="1076"/>
          <ac:spMkLst>
            <pc:docMk/>
            <pc:sldMk cId="997923725" sldId="257"/>
            <ac:spMk id="33" creationId="{F90E651F-DCEF-60F3-0506-4CE880401187}"/>
          </ac:spMkLst>
        </pc:spChg>
        <pc:spChg chg="add mod">
          <ac:chgData name="Hoop, S. (Stephan) de" userId="19dc2360-8ace-48bc-b138-56e036390ee5" providerId="ADAL" clId="{3610E8C9-F414-4809-B4AA-6B640E344E78}" dt="2025-01-20T16:23:51.321" v="678" actId="1076"/>
          <ac:spMkLst>
            <pc:docMk/>
            <pc:sldMk cId="997923725" sldId="257"/>
            <ac:spMk id="34" creationId="{4F1FABA3-DFA8-89E1-176F-795EAD04C155}"/>
          </ac:spMkLst>
        </pc:spChg>
        <pc:spChg chg="del mod">
          <ac:chgData name="Hoop, S. (Stephan) de" userId="19dc2360-8ace-48bc-b138-56e036390ee5" providerId="ADAL" clId="{3610E8C9-F414-4809-B4AA-6B640E344E78}" dt="2025-02-06T09:24:48.718" v="1258" actId="478"/>
          <ac:spMkLst>
            <pc:docMk/>
            <pc:sldMk cId="997923725" sldId="257"/>
            <ac:spMk id="41" creationId="{A9863221-EACA-190D-5155-754534B8477C}"/>
          </ac:spMkLst>
        </pc:spChg>
        <pc:spChg chg="del mod">
          <ac:chgData name="Hoop, S. (Stephan) de" userId="19dc2360-8ace-48bc-b138-56e036390ee5" providerId="ADAL" clId="{3610E8C9-F414-4809-B4AA-6B640E344E78}" dt="2025-01-09T16:08:02.538" v="114" actId="478"/>
          <ac:spMkLst>
            <pc:docMk/>
            <pc:sldMk cId="997923725" sldId="257"/>
            <ac:spMk id="42" creationId="{0D6F0A05-EA63-B249-2C64-F5703195452F}"/>
          </ac:spMkLst>
        </pc:spChg>
        <pc:spChg chg="mod">
          <ac:chgData name="Hoop, S. (Stephan) de" userId="19dc2360-8ace-48bc-b138-56e036390ee5" providerId="ADAL" clId="{3610E8C9-F414-4809-B4AA-6B640E344E78}" dt="2025-01-20T16:23:51.321" v="678" actId="1076"/>
          <ac:spMkLst>
            <pc:docMk/>
            <pc:sldMk cId="997923725" sldId="257"/>
            <ac:spMk id="43" creationId="{0AE200B9-9BB2-2C74-DA1C-F35A9DFA9D7B}"/>
          </ac:spMkLst>
        </pc:spChg>
        <pc:spChg chg="del">
          <ac:chgData name="Hoop, S. (Stephan) de" userId="19dc2360-8ace-48bc-b138-56e036390ee5" providerId="ADAL" clId="{3610E8C9-F414-4809-B4AA-6B640E344E78}" dt="2025-01-09T16:03:57.419" v="25" actId="478"/>
          <ac:spMkLst>
            <pc:docMk/>
            <pc:sldMk cId="997923725" sldId="257"/>
            <ac:spMk id="44" creationId="{A4BFB38E-2250-765B-8FBA-ED74078CCDC0}"/>
          </ac:spMkLst>
        </pc:spChg>
        <pc:spChg chg="add mod">
          <ac:chgData name="Hoop, S. (Stephan) de" userId="19dc2360-8ace-48bc-b138-56e036390ee5" providerId="ADAL" clId="{3610E8C9-F414-4809-B4AA-6B640E344E78}" dt="2025-01-20T15:43:49.369" v="566"/>
          <ac:spMkLst>
            <pc:docMk/>
            <pc:sldMk cId="997923725" sldId="257"/>
            <ac:spMk id="44" creationId="{C62FEDFD-99E3-14CC-57E6-86F79700B6F6}"/>
          </ac:spMkLst>
        </pc:spChg>
        <pc:spChg chg="mod">
          <ac:chgData name="Hoop, S. (Stephan) de" userId="19dc2360-8ace-48bc-b138-56e036390ee5" providerId="ADAL" clId="{3610E8C9-F414-4809-B4AA-6B640E344E78}" dt="2025-01-20T16:23:51.321" v="678" actId="1076"/>
          <ac:spMkLst>
            <pc:docMk/>
            <pc:sldMk cId="997923725" sldId="257"/>
            <ac:spMk id="45" creationId="{C0465A60-45E2-C35F-21D4-9260412107AB}"/>
          </ac:spMkLst>
        </pc:spChg>
        <pc:spChg chg="add mod">
          <ac:chgData name="Hoop, S. (Stephan) de" userId="19dc2360-8ace-48bc-b138-56e036390ee5" providerId="ADAL" clId="{3610E8C9-F414-4809-B4AA-6B640E344E78}" dt="2025-01-20T15:43:49.369" v="566"/>
          <ac:spMkLst>
            <pc:docMk/>
            <pc:sldMk cId="997923725" sldId="257"/>
            <ac:spMk id="46" creationId="{31C533AF-F05F-A831-3B3B-FDAEF9DF2B6A}"/>
          </ac:spMkLst>
        </pc:spChg>
        <pc:spChg chg="del">
          <ac:chgData name="Hoop, S. (Stephan) de" userId="19dc2360-8ace-48bc-b138-56e036390ee5" providerId="ADAL" clId="{3610E8C9-F414-4809-B4AA-6B640E344E78}" dt="2025-01-09T16:03:57.419" v="25" actId="478"/>
          <ac:spMkLst>
            <pc:docMk/>
            <pc:sldMk cId="997923725" sldId="257"/>
            <ac:spMk id="46" creationId="{F5701032-A985-60E8-A490-91E2212AFEC2}"/>
          </ac:spMkLst>
        </pc:spChg>
        <pc:spChg chg="add mod">
          <ac:chgData name="Hoop, S. (Stephan) de" userId="19dc2360-8ace-48bc-b138-56e036390ee5" providerId="ADAL" clId="{3610E8C9-F414-4809-B4AA-6B640E344E78}" dt="2025-01-20T15:43:49.369" v="566"/>
          <ac:spMkLst>
            <pc:docMk/>
            <pc:sldMk cId="997923725" sldId="257"/>
            <ac:spMk id="47" creationId="{870DAE2C-D8BC-417E-FF09-3AD788ADBD99}"/>
          </ac:spMkLst>
        </pc:spChg>
        <pc:spChg chg="add del mod">
          <ac:chgData name="Hoop, S. (Stephan) de" userId="19dc2360-8ace-48bc-b138-56e036390ee5" providerId="ADAL" clId="{3610E8C9-F414-4809-B4AA-6B640E344E78}" dt="2025-01-20T15:45:33.867" v="651" actId="478"/>
          <ac:spMkLst>
            <pc:docMk/>
            <pc:sldMk cId="997923725" sldId="257"/>
            <ac:spMk id="48" creationId="{B49A470E-EB6C-3CE7-9C6D-29EA76D48D7E}"/>
          </ac:spMkLst>
        </pc:spChg>
        <pc:spChg chg="add del mod">
          <ac:chgData name="Hoop, S. (Stephan) de" userId="19dc2360-8ace-48bc-b138-56e036390ee5" providerId="ADAL" clId="{3610E8C9-F414-4809-B4AA-6B640E344E78}" dt="2025-01-20T15:45:34.851" v="652" actId="478"/>
          <ac:spMkLst>
            <pc:docMk/>
            <pc:sldMk cId="997923725" sldId="257"/>
            <ac:spMk id="49" creationId="{AAB8A190-EEE5-DF48-B55E-A6A5B51200EB}"/>
          </ac:spMkLst>
        </pc:spChg>
        <pc:spChg chg="add del mod">
          <ac:chgData name="Hoop, S. (Stephan) de" userId="19dc2360-8ace-48bc-b138-56e036390ee5" providerId="ADAL" clId="{3610E8C9-F414-4809-B4AA-6B640E344E78}" dt="2025-01-20T15:45:35.343" v="653" actId="478"/>
          <ac:spMkLst>
            <pc:docMk/>
            <pc:sldMk cId="997923725" sldId="257"/>
            <ac:spMk id="50" creationId="{B3224791-A654-B2DC-6F64-03699FCEDF14}"/>
          </ac:spMkLst>
        </pc:spChg>
        <pc:spChg chg="add del mod">
          <ac:chgData name="Hoop, S. (Stephan) de" userId="19dc2360-8ace-48bc-b138-56e036390ee5" providerId="ADAL" clId="{3610E8C9-F414-4809-B4AA-6B640E344E78}" dt="2025-01-20T15:44:32.977" v="599" actId="478"/>
          <ac:spMkLst>
            <pc:docMk/>
            <pc:sldMk cId="997923725" sldId="257"/>
            <ac:spMk id="51" creationId="{16869FD2-B5F5-B63A-1D99-D54871AFD8DC}"/>
          </ac:spMkLst>
        </pc:spChg>
        <pc:spChg chg="add del mod">
          <ac:chgData name="Hoop, S. (Stephan) de" userId="19dc2360-8ace-48bc-b138-56e036390ee5" providerId="ADAL" clId="{3610E8C9-F414-4809-B4AA-6B640E344E78}" dt="2025-01-20T15:44:33.543" v="600" actId="478"/>
          <ac:spMkLst>
            <pc:docMk/>
            <pc:sldMk cId="997923725" sldId="257"/>
            <ac:spMk id="52" creationId="{7E503B83-F25A-DEBE-E675-0FA770D709E9}"/>
          </ac:spMkLst>
        </pc:spChg>
        <pc:spChg chg="add del mod">
          <ac:chgData name="Hoop, S. (Stephan) de" userId="19dc2360-8ace-48bc-b138-56e036390ee5" providerId="ADAL" clId="{3610E8C9-F414-4809-B4AA-6B640E344E78}" dt="2025-01-20T15:44:32.364" v="598" actId="478"/>
          <ac:spMkLst>
            <pc:docMk/>
            <pc:sldMk cId="997923725" sldId="257"/>
            <ac:spMk id="53" creationId="{E27C47CE-07DB-662C-88BA-3053D6C02EBB}"/>
          </ac:spMkLst>
        </pc:spChg>
        <pc:spChg chg="add mod">
          <ac:chgData name="Hoop, S. (Stephan) de" userId="19dc2360-8ace-48bc-b138-56e036390ee5" providerId="ADAL" clId="{3610E8C9-F414-4809-B4AA-6B640E344E78}" dt="2025-01-20T16:23:49.498" v="677" actId="1076"/>
          <ac:spMkLst>
            <pc:docMk/>
            <pc:sldMk cId="997923725" sldId="257"/>
            <ac:spMk id="61" creationId="{AAB0CA89-2826-C93F-34BF-B95F1E887C88}"/>
          </ac:spMkLst>
        </pc:spChg>
        <pc:spChg chg="add mod">
          <ac:chgData name="Hoop, S. (Stephan) de" userId="19dc2360-8ace-48bc-b138-56e036390ee5" providerId="ADAL" clId="{3610E8C9-F414-4809-B4AA-6B640E344E78}" dt="2025-01-20T16:23:49.498" v="677" actId="1076"/>
          <ac:spMkLst>
            <pc:docMk/>
            <pc:sldMk cId="997923725" sldId="257"/>
            <ac:spMk id="62" creationId="{B997D42E-7FA0-B774-05C7-49DDD46B5554}"/>
          </ac:spMkLst>
        </pc:spChg>
        <pc:spChg chg="add mod">
          <ac:chgData name="Hoop, S. (Stephan) de" userId="19dc2360-8ace-48bc-b138-56e036390ee5" providerId="ADAL" clId="{3610E8C9-F414-4809-B4AA-6B640E344E78}" dt="2025-01-20T16:23:49.498" v="677" actId="1076"/>
          <ac:spMkLst>
            <pc:docMk/>
            <pc:sldMk cId="997923725" sldId="257"/>
            <ac:spMk id="63" creationId="{EEB727AA-7255-7DBE-E35B-5F8341157B45}"/>
          </ac:spMkLst>
        </pc:spChg>
        <pc:spChg chg="add mod">
          <ac:chgData name="Hoop, S. (Stephan) de" userId="19dc2360-8ace-48bc-b138-56e036390ee5" providerId="ADAL" clId="{3610E8C9-F414-4809-B4AA-6B640E344E78}" dt="2025-01-20T16:23:49.498" v="677" actId="1076"/>
          <ac:spMkLst>
            <pc:docMk/>
            <pc:sldMk cId="997923725" sldId="257"/>
            <ac:spMk id="64" creationId="{02BE7205-2E3C-645A-5732-FE28E7AEC041}"/>
          </ac:spMkLst>
        </pc:spChg>
        <pc:spChg chg="add mod">
          <ac:chgData name="Hoop, S. (Stephan) de" userId="19dc2360-8ace-48bc-b138-56e036390ee5" providerId="ADAL" clId="{3610E8C9-F414-4809-B4AA-6B640E344E78}" dt="2025-01-20T16:23:49.498" v="677" actId="1076"/>
          <ac:spMkLst>
            <pc:docMk/>
            <pc:sldMk cId="997923725" sldId="257"/>
            <ac:spMk id="65" creationId="{C9A3F676-B3C1-11E2-332B-A0B8970FC40F}"/>
          </ac:spMkLst>
        </pc:spChg>
        <pc:spChg chg="add mod">
          <ac:chgData name="Hoop, S. (Stephan) de" userId="19dc2360-8ace-48bc-b138-56e036390ee5" providerId="ADAL" clId="{3610E8C9-F414-4809-B4AA-6B640E344E78}" dt="2025-01-20T16:23:49.498" v="677" actId="1076"/>
          <ac:spMkLst>
            <pc:docMk/>
            <pc:sldMk cId="997923725" sldId="257"/>
            <ac:spMk id="66" creationId="{0DE9CEE1-4A83-0C06-8F3C-CB9700F1BAF7}"/>
          </ac:spMkLst>
        </pc:spChg>
        <pc:spChg chg="add mod">
          <ac:chgData name="Hoop, S. (Stephan) de" userId="19dc2360-8ace-48bc-b138-56e036390ee5" providerId="ADAL" clId="{3610E8C9-F414-4809-B4AA-6B640E344E78}" dt="2025-01-20T16:23:49.498" v="677" actId="1076"/>
          <ac:spMkLst>
            <pc:docMk/>
            <pc:sldMk cId="997923725" sldId="257"/>
            <ac:spMk id="67" creationId="{8269E0D8-26F1-BBED-AF5F-9FBFCDC9B8D9}"/>
          </ac:spMkLst>
        </pc:spChg>
        <pc:spChg chg="add mod">
          <ac:chgData name="Hoop, S. (Stephan) de" userId="19dc2360-8ace-48bc-b138-56e036390ee5" providerId="ADAL" clId="{3610E8C9-F414-4809-B4AA-6B640E344E78}" dt="2025-01-20T16:23:49.498" v="677" actId="1076"/>
          <ac:spMkLst>
            <pc:docMk/>
            <pc:sldMk cId="997923725" sldId="257"/>
            <ac:spMk id="68" creationId="{64AC386A-0142-AB84-AEAF-3C782FCA7E92}"/>
          </ac:spMkLst>
        </pc:spChg>
        <pc:spChg chg="add mod">
          <ac:chgData name="Hoop, S. (Stephan) de" userId="19dc2360-8ace-48bc-b138-56e036390ee5" providerId="ADAL" clId="{3610E8C9-F414-4809-B4AA-6B640E344E78}" dt="2025-01-20T16:23:49.498" v="677" actId="1076"/>
          <ac:spMkLst>
            <pc:docMk/>
            <pc:sldMk cId="997923725" sldId="257"/>
            <ac:spMk id="69" creationId="{81DB2853-19B5-346F-1808-712808A2CD7C}"/>
          </ac:spMkLst>
        </pc:spChg>
        <pc:spChg chg="del mod">
          <ac:chgData name="Hoop, S. (Stephan) de" userId="19dc2360-8ace-48bc-b138-56e036390ee5" providerId="ADAL" clId="{3610E8C9-F414-4809-B4AA-6B640E344E78}" dt="2025-01-20T15:36:24.757" v="494" actId="478"/>
          <ac:spMkLst>
            <pc:docMk/>
            <pc:sldMk cId="997923725" sldId="257"/>
            <ac:spMk id="70" creationId="{8F84AE7E-70F7-7EF5-3989-CA874F38250F}"/>
          </ac:spMkLst>
        </pc:spChg>
        <pc:spChg chg="add mod">
          <ac:chgData name="Hoop, S. (Stephan) de" userId="19dc2360-8ace-48bc-b138-56e036390ee5" providerId="ADAL" clId="{3610E8C9-F414-4809-B4AA-6B640E344E78}" dt="2025-01-20T16:23:49.498" v="677" actId="1076"/>
          <ac:spMkLst>
            <pc:docMk/>
            <pc:sldMk cId="997923725" sldId="257"/>
            <ac:spMk id="71" creationId="{2BF3AAC3-BB03-9D30-9E33-DF7B02268CEA}"/>
          </ac:spMkLst>
        </pc:spChg>
        <pc:spChg chg="del mod">
          <ac:chgData name="Hoop, S. (Stephan) de" userId="19dc2360-8ace-48bc-b138-56e036390ee5" providerId="ADAL" clId="{3610E8C9-F414-4809-B4AA-6B640E344E78}" dt="2025-01-15T07:41:15.348" v="328" actId="478"/>
          <ac:spMkLst>
            <pc:docMk/>
            <pc:sldMk cId="997923725" sldId="257"/>
            <ac:spMk id="71" creationId="{EE793A70-FEBE-D99A-7BC8-65D7FDBDD9C9}"/>
          </ac:spMkLst>
        </pc:spChg>
        <pc:spChg chg="del mod">
          <ac:chgData name="Hoop, S. (Stephan) de" userId="19dc2360-8ace-48bc-b138-56e036390ee5" providerId="ADAL" clId="{3610E8C9-F414-4809-B4AA-6B640E344E78}" dt="2025-01-20T15:36:24.757" v="494" actId="478"/>
          <ac:spMkLst>
            <pc:docMk/>
            <pc:sldMk cId="997923725" sldId="257"/>
            <ac:spMk id="72" creationId="{31677E37-F0B5-704C-164E-ABF71F133906}"/>
          </ac:spMkLst>
        </pc:spChg>
        <pc:spChg chg="del mod">
          <ac:chgData name="Hoop, S. (Stephan) de" userId="19dc2360-8ace-48bc-b138-56e036390ee5" providerId="ADAL" clId="{3610E8C9-F414-4809-B4AA-6B640E344E78}" dt="2025-01-20T15:36:24.757" v="494" actId="478"/>
          <ac:spMkLst>
            <pc:docMk/>
            <pc:sldMk cId="997923725" sldId="257"/>
            <ac:spMk id="73" creationId="{A3A3E493-BCAE-50BD-1438-57C09271DF8A}"/>
          </ac:spMkLst>
        </pc:spChg>
        <pc:spChg chg="del mod">
          <ac:chgData name="Hoop, S. (Stephan) de" userId="19dc2360-8ace-48bc-b138-56e036390ee5" providerId="ADAL" clId="{3610E8C9-F414-4809-B4AA-6B640E344E78}" dt="2025-01-20T15:36:24.757" v="494" actId="478"/>
          <ac:spMkLst>
            <pc:docMk/>
            <pc:sldMk cId="997923725" sldId="257"/>
            <ac:spMk id="74" creationId="{817958CB-9E81-4DE0-2D8C-25F9D4B9A28B}"/>
          </ac:spMkLst>
        </pc:spChg>
        <pc:spChg chg="del mod">
          <ac:chgData name="Hoop, S. (Stephan) de" userId="19dc2360-8ace-48bc-b138-56e036390ee5" providerId="ADAL" clId="{3610E8C9-F414-4809-B4AA-6B640E344E78}" dt="2025-01-20T15:36:24.757" v="494" actId="478"/>
          <ac:spMkLst>
            <pc:docMk/>
            <pc:sldMk cId="997923725" sldId="257"/>
            <ac:spMk id="75" creationId="{11EDF3C8-ECE1-D5C7-DA24-BB7F7DDFD133}"/>
          </ac:spMkLst>
        </pc:spChg>
        <pc:spChg chg="add mod">
          <ac:chgData name="Hoop, S. (Stephan) de" userId="19dc2360-8ace-48bc-b138-56e036390ee5" providerId="ADAL" clId="{3610E8C9-F414-4809-B4AA-6B640E344E78}" dt="2025-01-20T16:23:49.498" v="677" actId="1076"/>
          <ac:spMkLst>
            <pc:docMk/>
            <pc:sldMk cId="997923725" sldId="257"/>
            <ac:spMk id="76" creationId="{6E7A2187-C6AF-27F6-6655-5F21493EA2FB}"/>
          </ac:spMkLst>
        </pc:spChg>
        <pc:spChg chg="del mod">
          <ac:chgData name="Hoop, S. (Stephan) de" userId="19dc2360-8ace-48bc-b138-56e036390ee5" providerId="ADAL" clId="{3610E8C9-F414-4809-B4AA-6B640E344E78}" dt="2025-01-15T07:41:13.690" v="327" actId="478"/>
          <ac:spMkLst>
            <pc:docMk/>
            <pc:sldMk cId="997923725" sldId="257"/>
            <ac:spMk id="76" creationId="{D37A7FE4-1C63-4908-00AA-74138669EC75}"/>
          </ac:spMkLst>
        </pc:spChg>
        <pc:spChg chg="del mod">
          <ac:chgData name="Hoop, S. (Stephan) de" userId="19dc2360-8ace-48bc-b138-56e036390ee5" providerId="ADAL" clId="{3610E8C9-F414-4809-B4AA-6B640E344E78}" dt="2025-01-20T15:36:24.757" v="494" actId="478"/>
          <ac:spMkLst>
            <pc:docMk/>
            <pc:sldMk cId="997923725" sldId="257"/>
            <ac:spMk id="77" creationId="{1BD68AD7-251F-D13E-9AB6-F604D06E53B6}"/>
          </ac:spMkLst>
        </pc:spChg>
        <pc:spChg chg="del mod">
          <ac:chgData name="Hoop, S. (Stephan) de" userId="19dc2360-8ace-48bc-b138-56e036390ee5" providerId="ADAL" clId="{3610E8C9-F414-4809-B4AA-6B640E344E78}" dt="2025-01-20T15:36:24.757" v="494" actId="478"/>
          <ac:spMkLst>
            <pc:docMk/>
            <pc:sldMk cId="997923725" sldId="257"/>
            <ac:spMk id="78" creationId="{933ED36C-8E4A-1ABE-EB84-20C950F63933}"/>
          </ac:spMkLst>
        </pc:spChg>
        <pc:spChg chg="add mod">
          <ac:chgData name="Hoop, S. (Stephan) de" userId="19dc2360-8ace-48bc-b138-56e036390ee5" providerId="ADAL" clId="{3610E8C9-F414-4809-B4AA-6B640E344E78}" dt="2025-01-20T16:23:49.498" v="677" actId="1076"/>
          <ac:spMkLst>
            <pc:docMk/>
            <pc:sldMk cId="997923725" sldId="257"/>
            <ac:spMk id="79" creationId="{6FB8867D-E368-9C68-E3A5-A3D1F980B95C}"/>
          </ac:spMkLst>
        </pc:spChg>
        <pc:spChg chg="del mod">
          <ac:chgData name="Hoop, S. (Stephan) de" userId="19dc2360-8ace-48bc-b138-56e036390ee5" providerId="ADAL" clId="{3610E8C9-F414-4809-B4AA-6B640E344E78}" dt="2025-01-15T07:40:46.310" v="322" actId="478"/>
          <ac:spMkLst>
            <pc:docMk/>
            <pc:sldMk cId="997923725" sldId="257"/>
            <ac:spMk id="79" creationId="{E963CF5E-116B-7E78-73E3-3F3D0CACD0F0}"/>
          </ac:spMkLst>
        </pc:spChg>
        <pc:spChg chg="del mod">
          <ac:chgData name="Hoop, S. (Stephan) de" userId="19dc2360-8ace-48bc-b138-56e036390ee5" providerId="ADAL" clId="{3610E8C9-F414-4809-B4AA-6B640E344E78}" dt="2025-01-20T15:36:24.757" v="494" actId="478"/>
          <ac:spMkLst>
            <pc:docMk/>
            <pc:sldMk cId="997923725" sldId="257"/>
            <ac:spMk id="80" creationId="{4443E548-D903-D7B5-9E68-676A4E883F1F}"/>
          </ac:spMkLst>
        </pc:spChg>
        <pc:spChg chg="del mod">
          <ac:chgData name="Hoop, S. (Stephan) de" userId="19dc2360-8ace-48bc-b138-56e036390ee5" providerId="ADAL" clId="{3610E8C9-F414-4809-B4AA-6B640E344E78}" dt="2025-01-20T15:36:24.757" v="494" actId="478"/>
          <ac:spMkLst>
            <pc:docMk/>
            <pc:sldMk cId="997923725" sldId="257"/>
            <ac:spMk id="81" creationId="{94EEA4BE-1B61-EDBA-0556-7D8C194DB4A1}"/>
          </ac:spMkLst>
        </pc:spChg>
        <pc:spChg chg="del mod">
          <ac:chgData name="Hoop, S. (Stephan) de" userId="19dc2360-8ace-48bc-b138-56e036390ee5" providerId="ADAL" clId="{3610E8C9-F414-4809-B4AA-6B640E344E78}" dt="2025-01-15T07:41:11.753" v="326" actId="478"/>
          <ac:spMkLst>
            <pc:docMk/>
            <pc:sldMk cId="997923725" sldId="257"/>
            <ac:spMk id="82" creationId="{5DB1B342-7A32-E709-C6CC-CA1B41087EEC}"/>
          </ac:spMkLst>
        </pc:spChg>
        <pc:spChg chg="add mod">
          <ac:chgData name="Hoop, S. (Stephan) de" userId="19dc2360-8ace-48bc-b138-56e036390ee5" providerId="ADAL" clId="{3610E8C9-F414-4809-B4AA-6B640E344E78}" dt="2025-01-20T16:23:49.498" v="677" actId="1076"/>
          <ac:spMkLst>
            <pc:docMk/>
            <pc:sldMk cId="997923725" sldId="257"/>
            <ac:spMk id="82" creationId="{B9BB90F6-0558-2E9F-18C4-7006241D7F9F}"/>
          </ac:spMkLst>
        </pc:spChg>
        <pc:spChg chg="del mod">
          <ac:chgData name="Hoop, S. (Stephan) de" userId="19dc2360-8ace-48bc-b138-56e036390ee5" providerId="ADAL" clId="{3610E8C9-F414-4809-B4AA-6B640E344E78}" dt="2025-01-20T15:36:24.757" v="494" actId="478"/>
          <ac:spMkLst>
            <pc:docMk/>
            <pc:sldMk cId="997923725" sldId="257"/>
            <ac:spMk id="83" creationId="{990AB015-1C70-BCBD-E1FE-E6216F9C0FFD}"/>
          </ac:spMkLst>
        </pc:spChg>
        <pc:spChg chg="del mod">
          <ac:chgData name="Hoop, S. (Stephan) de" userId="19dc2360-8ace-48bc-b138-56e036390ee5" providerId="ADAL" clId="{3610E8C9-F414-4809-B4AA-6B640E344E78}" dt="2025-01-20T15:36:24.757" v="494" actId="478"/>
          <ac:spMkLst>
            <pc:docMk/>
            <pc:sldMk cId="997923725" sldId="257"/>
            <ac:spMk id="84" creationId="{BC22DDE8-02D5-5BF0-A20D-3D28EEC47243}"/>
          </ac:spMkLst>
        </pc:spChg>
        <pc:spChg chg="del mod">
          <ac:chgData name="Hoop, S. (Stephan) de" userId="19dc2360-8ace-48bc-b138-56e036390ee5" providerId="ADAL" clId="{3610E8C9-F414-4809-B4AA-6B640E344E78}" dt="2025-01-20T15:36:24.757" v="494" actId="478"/>
          <ac:spMkLst>
            <pc:docMk/>
            <pc:sldMk cId="997923725" sldId="257"/>
            <ac:spMk id="85" creationId="{B7660D18-ABB0-3C62-064A-575C93F64137}"/>
          </ac:spMkLst>
        </pc:spChg>
        <pc:spChg chg="del mod">
          <ac:chgData name="Hoop, S. (Stephan) de" userId="19dc2360-8ace-48bc-b138-56e036390ee5" providerId="ADAL" clId="{3610E8C9-F414-4809-B4AA-6B640E344E78}" dt="2025-01-20T15:36:24.757" v="494" actId="478"/>
          <ac:spMkLst>
            <pc:docMk/>
            <pc:sldMk cId="997923725" sldId="257"/>
            <ac:spMk id="86" creationId="{781220F1-1AE7-4FEA-2D4A-8CE18A797CB1}"/>
          </ac:spMkLst>
        </pc:spChg>
        <pc:spChg chg="del mod">
          <ac:chgData name="Hoop, S. (Stephan) de" userId="19dc2360-8ace-48bc-b138-56e036390ee5" providerId="ADAL" clId="{3610E8C9-F414-4809-B4AA-6B640E344E78}" dt="2025-01-20T15:36:24.757" v="494" actId="478"/>
          <ac:spMkLst>
            <pc:docMk/>
            <pc:sldMk cId="997923725" sldId="257"/>
            <ac:spMk id="87" creationId="{72150E61-B79B-0D3D-F6D5-C0743E04B99A}"/>
          </ac:spMkLst>
        </pc:spChg>
        <pc:spChg chg="add mod">
          <ac:chgData name="Hoop, S. (Stephan) de" userId="19dc2360-8ace-48bc-b138-56e036390ee5" providerId="ADAL" clId="{3610E8C9-F414-4809-B4AA-6B640E344E78}" dt="2025-01-20T16:23:49.498" v="677" actId="1076"/>
          <ac:spMkLst>
            <pc:docMk/>
            <pc:sldMk cId="997923725" sldId="257"/>
            <ac:spMk id="88" creationId="{D0117A4C-E1B8-97DF-CBB5-DDF9426AB416}"/>
          </ac:spMkLst>
        </pc:spChg>
        <pc:spChg chg="add mod">
          <ac:chgData name="Hoop, S. (Stephan) de" userId="19dc2360-8ace-48bc-b138-56e036390ee5" providerId="ADAL" clId="{3610E8C9-F414-4809-B4AA-6B640E344E78}" dt="2025-01-20T16:23:49.498" v="677" actId="1076"/>
          <ac:spMkLst>
            <pc:docMk/>
            <pc:sldMk cId="997923725" sldId="257"/>
            <ac:spMk id="93" creationId="{C2962434-3FC6-2656-C975-BBBE1E6E6F1B}"/>
          </ac:spMkLst>
        </pc:spChg>
        <pc:spChg chg="add mod">
          <ac:chgData name="Hoop, S. (Stephan) de" userId="19dc2360-8ace-48bc-b138-56e036390ee5" providerId="ADAL" clId="{3610E8C9-F414-4809-B4AA-6B640E344E78}" dt="2025-01-20T16:23:49.498" v="677" actId="1076"/>
          <ac:spMkLst>
            <pc:docMk/>
            <pc:sldMk cId="997923725" sldId="257"/>
            <ac:spMk id="94" creationId="{A56B360D-9E0D-4692-BEA3-9AF18A46723D}"/>
          </ac:spMkLst>
        </pc:spChg>
        <pc:spChg chg="add mod">
          <ac:chgData name="Hoop, S. (Stephan) de" userId="19dc2360-8ace-48bc-b138-56e036390ee5" providerId="ADAL" clId="{3610E8C9-F414-4809-B4AA-6B640E344E78}" dt="2025-01-20T16:23:49.498" v="677" actId="1076"/>
          <ac:spMkLst>
            <pc:docMk/>
            <pc:sldMk cId="997923725" sldId="257"/>
            <ac:spMk id="95" creationId="{31577A8E-2066-95B2-6348-D402CA2DF7FC}"/>
          </ac:spMkLst>
        </pc:spChg>
        <pc:spChg chg="add mod">
          <ac:chgData name="Hoop, S. (Stephan) de" userId="19dc2360-8ace-48bc-b138-56e036390ee5" providerId="ADAL" clId="{3610E8C9-F414-4809-B4AA-6B640E344E78}" dt="2025-01-20T16:23:49.498" v="677" actId="1076"/>
          <ac:spMkLst>
            <pc:docMk/>
            <pc:sldMk cId="997923725" sldId="257"/>
            <ac:spMk id="96" creationId="{9D04CEDE-AE10-7031-D529-D8F0E7EA843C}"/>
          </ac:spMkLst>
        </pc:spChg>
        <pc:spChg chg="add del mod">
          <ac:chgData name="Hoop, S. (Stephan) de" userId="19dc2360-8ace-48bc-b138-56e036390ee5" providerId="ADAL" clId="{3610E8C9-F414-4809-B4AA-6B640E344E78}" dt="2025-01-20T15:38:55.012" v="525" actId="478"/>
          <ac:spMkLst>
            <pc:docMk/>
            <pc:sldMk cId="997923725" sldId="257"/>
            <ac:spMk id="101" creationId="{2A4FC53B-22DE-02B4-DBFB-19A2CAB4C7AE}"/>
          </ac:spMkLst>
        </pc:spChg>
        <pc:spChg chg="add del mod">
          <ac:chgData name="Hoop, S. (Stephan) de" userId="19dc2360-8ace-48bc-b138-56e036390ee5" providerId="ADAL" clId="{3610E8C9-F414-4809-B4AA-6B640E344E78}" dt="2025-01-20T15:38:55.012" v="525" actId="478"/>
          <ac:spMkLst>
            <pc:docMk/>
            <pc:sldMk cId="997923725" sldId="257"/>
            <ac:spMk id="102" creationId="{85BFCC12-6B23-D33A-B06C-5B90568590EA}"/>
          </ac:spMkLst>
        </pc:spChg>
        <pc:spChg chg="mod">
          <ac:chgData name="Hoop, S. (Stephan) de" userId="19dc2360-8ace-48bc-b138-56e036390ee5" providerId="ADAL" clId="{3610E8C9-F414-4809-B4AA-6B640E344E78}" dt="2025-01-13T09:48:28.783" v="195"/>
          <ac:spMkLst>
            <pc:docMk/>
            <pc:sldMk cId="997923725" sldId="257"/>
            <ac:spMk id="104" creationId="{EAB7AC96-CE8F-4809-84CB-40BE4D69B86C}"/>
          </ac:spMkLst>
        </pc:spChg>
        <pc:spChg chg="mod">
          <ac:chgData name="Hoop, S. (Stephan) de" userId="19dc2360-8ace-48bc-b138-56e036390ee5" providerId="ADAL" clId="{3610E8C9-F414-4809-B4AA-6B640E344E78}" dt="2025-01-13T09:48:28.783" v="195"/>
          <ac:spMkLst>
            <pc:docMk/>
            <pc:sldMk cId="997923725" sldId="257"/>
            <ac:spMk id="105" creationId="{D6C0204F-64F5-4DAA-D03A-D1BFC1609126}"/>
          </ac:spMkLst>
        </pc:spChg>
        <pc:spChg chg="add mod">
          <ac:chgData name="Hoop, S. (Stephan) de" userId="19dc2360-8ace-48bc-b138-56e036390ee5" providerId="ADAL" clId="{3610E8C9-F414-4809-B4AA-6B640E344E78}" dt="2025-01-20T16:23:52.326" v="679" actId="1076"/>
          <ac:spMkLst>
            <pc:docMk/>
            <pc:sldMk cId="997923725" sldId="257"/>
            <ac:spMk id="110" creationId="{EC13695E-D0D2-9D6F-1D8E-C70B1E7B4426}"/>
          </ac:spMkLst>
        </pc:spChg>
        <pc:spChg chg="add mod">
          <ac:chgData name="Hoop, S. (Stephan) de" userId="19dc2360-8ace-48bc-b138-56e036390ee5" providerId="ADAL" clId="{3610E8C9-F414-4809-B4AA-6B640E344E78}" dt="2025-01-20T16:23:52.326" v="679" actId="1076"/>
          <ac:spMkLst>
            <pc:docMk/>
            <pc:sldMk cId="997923725" sldId="257"/>
            <ac:spMk id="111" creationId="{7C972E8F-1784-1268-C9C8-8EC8CEDFB41E}"/>
          </ac:spMkLst>
        </pc:spChg>
        <pc:spChg chg="add mod">
          <ac:chgData name="Hoop, S. (Stephan) de" userId="19dc2360-8ace-48bc-b138-56e036390ee5" providerId="ADAL" clId="{3610E8C9-F414-4809-B4AA-6B640E344E78}" dt="2025-01-20T16:23:49.498" v="677" actId="1076"/>
          <ac:spMkLst>
            <pc:docMk/>
            <pc:sldMk cId="997923725" sldId="257"/>
            <ac:spMk id="112" creationId="{08AC8DBB-F563-8210-41BD-804DAEE5AE67}"/>
          </ac:spMkLst>
        </pc:spChg>
        <pc:spChg chg="add mod">
          <ac:chgData name="Hoop, S. (Stephan) de" userId="19dc2360-8ace-48bc-b138-56e036390ee5" providerId="ADAL" clId="{3610E8C9-F414-4809-B4AA-6B640E344E78}" dt="2025-01-20T16:23:49.498" v="677" actId="1076"/>
          <ac:spMkLst>
            <pc:docMk/>
            <pc:sldMk cId="997923725" sldId="257"/>
            <ac:spMk id="113" creationId="{1796DB7B-B8A6-936B-9020-64184A9A66EA}"/>
          </ac:spMkLst>
        </pc:spChg>
        <pc:spChg chg="add mod">
          <ac:chgData name="Hoop, S. (Stephan) de" userId="19dc2360-8ace-48bc-b138-56e036390ee5" providerId="ADAL" clId="{3610E8C9-F414-4809-B4AA-6B640E344E78}" dt="2025-01-20T16:23:49.498" v="677" actId="1076"/>
          <ac:spMkLst>
            <pc:docMk/>
            <pc:sldMk cId="997923725" sldId="257"/>
            <ac:spMk id="114" creationId="{79809B9B-B27A-FF62-9A18-8ADCCF83D3C9}"/>
          </ac:spMkLst>
        </pc:spChg>
        <pc:spChg chg="add mod">
          <ac:chgData name="Hoop, S. (Stephan) de" userId="19dc2360-8ace-48bc-b138-56e036390ee5" providerId="ADAL" clId="{3610E8C9-F414-4809-B4AA-6B640E344E78}" dt="2025-01-20T16:23:52.326" v="679" actId="1076"/>
          <ac:spMkLst>
            <pc:docMk/>
            <pc:sldMk cId="997923725" sldId="257"/>
            <ac:spMk id="115" creationId="{D94BC853-976C-74A9-6B15-E2FEDEEE8E7E}"/>
          </ac:spMkLst>
        </pc:spChg>
        <pc:spChg chg="add del mod">
          <ac:chgData name="Hoop, S. (Stephan) de" userId="19dc2360-8ace-48bc-b138-56e036390ee5" providerId="ADAL" clId="{3610E8C9-F414-4809-B4AA-6B640E344E78}" dt="2025-01-20T15:38:55.012" v="525" actId="478"/>
          <ac:spMkLst>
            <pc:docMk/>
            <pc:sldMk cId="997923725" sldId="257"/>
            <ac:spMk id="116" creationId="{CCA32138-E76D-1FC5-678E-5DCD7F26CDB8}"/>
          </ac:spMkLst>
        </pc:spChg>
        <pc:spChg chg="add mod">
          <ac:chgData name="Hoop, S. (Stephan) de" userId="19dc2360-8ace-48bc-b138-56e036390ee5" providerId="ADAL" clId="{3610E8C9-F414-4809-B4AA-6B640E344E78}" dt="2025-01-20T16:23:52.326" v="679" actId="1076"/>
          <ac:spMkLst>
            <pc:docMk/>
            <pc:sldMk cId="997923725" sldId="257"/>
            <ac:spMk id="117" creationId="{29CF3111-4E0B-D919-815B-833B17E3C8D8}"/>
          </ac:spMkLst>
        </pc:spChg>
        <pc:spChg chg="add mod">
          <ac:chgData name="Hoop, S. (Stephan) de" userId="19dc2360-8ace-48bc-b138-56e036390ee5" providerId="ADAL" clId="{3610E8C9-F414-4809-B4AA-6B640E344E78}" dt="2025-01-20T16:23:52.326" v="679" actId="1076"/>
          <ac:spMkLst>
            <pc:docMk/>
            <pc:sldMk cId="997923725" sldId="257"/>
            <ac:spMk id="118" creationId="{98C89452-26C6-D273-AEA4-A246D196D4B8}"/>
          </ac:spMkLst>
        </pc:spChg>
        <pc:spChg chg="add mod">
          <ac:chgData name="Hoop, S. (Stephan) de" userId="19dc2360-8ace-48bc-b138-56e036390ee5" providerId="ADAL" clId="{3610E8C9-F414-4809-B4AA-6B640E344E78}" dt="2025-01-20T16:23:49.498" v="677" actId="1076"/>
          <ac:spMkLst>
            <pc:docMk/>
            <pc:sldMk cId="997923725" sldId="257"/>
            <ac:spMk id="121" creationId="{F205EACF-7B89-C9A8-E486-D4284779154B}"/>
          </ac:spMkLst>
        </pc:spChg>
        <pc:spChg chg="add mod">
          <ac:chgData name="Hoop, S. (Stephan) de" userId="19dc2360-8ace-48bc-b138-56e036390ee5" providerId="ADAL" clId="{3610E8C9-F414-4809-B4AA-6B640E344E78}" dt="2025-01-20T16:23:49.498" v="677" actId="1076"/>
          <ac:spMkLst>
            <pc:docMk/>
            <pc:sldMk cId="997923725" sldId="257"/>
            <ac:spMk id="122" creationId="{65C4D40B-4866-D6D5-5A0A-636DB7C5CE2B}"/>
          </ac:spMkLst>
        </pc:spChg>
        <pc:spChg chg="add mod">
          <ac:chgData name="Hoop, S. (Stephan) de" userId="19dc2360-8ace-48bc-b138-56e036390ee5" providerId="ADAL" clId="{3610E8C9-F414-4809-B4AA-6B640E344E78}" dt="2025-01-20T16:23:49.498" v="677" actId="1076"/>
          <ac:spMkLst>
            <pc:docMk/>
            <pc:sldMk cId="997923725" sldId="257"/>
            <ac:spMk id="123" creationId="{7243B5E7-2FE9-5A43-4EAB-398CEC58F7F1}"/>
          </ac:spMkLst>
        </pc:spChg>
        <pc:spChg chg="add mod">
          <ac:chgData name="Hoop, S. (Stephan) de" userId="19dc2360-8ace-48bc-b138-56e036390ee5" providerId="ADAL" clId="{3610E8C9-F414-4809-B4AA-6B640E344E78}" dt="2025-01-20T16:23:49.498" v="677" actId="1076"/>
          <ac:spMkLst>
            <pc:docMk/>
            <pc:sldMk cId="997923725" sldId="257"/>
            <ac:spMk id="126" creationId="{867499A0-5A10-C658-B36B-07CC9429AD1C}"/>
          </ac:spMkLst>
        </pc:spChg>
        <pc:spChg chg="add mod">
          <ac:chgData name="Hoop, S. (Stephan) de" userId="19dc2360-8ace-48bc-b138-56e036390ee5" providerId="ADAL" clId="{3610E8C9-F414-4809-B4AA-6B640E344E78}" dt="2025-01-20T16:23:49.498" v="677" actId="1076"/>
          <ac:spMkLst>
            <pc:docMk/>
            <pc:sldMk cId="997923725" sldId="257"/>
            <ac:spMk id="127" creationId="{EF393828-3A00-A4C7-F252-57725398A39B}"/>
          </ac:spMkLst>
        </pc:spChg>
        <pc:grpChg chg="mod">
          <ac:chgData name="Hoop, S. (Stephan) de" userId="19dc2360-8ace-48bc-b138-56e036390ee5" providerId="ADAL" clId="{3610E8C9-F414-4809-B4AA-6B640E344E78}" dt="2025-01-20T16:23:51.321" v="678" actId="1076"/>
          <ac:grpSpMkLst>
            <pc:docMk/>
            <pc:sldMk cId="997923725" sldId="257"/>
            <ac:grpSpMk id="7" creationId="{BB52A932-E4CC-0146-215A-CAAF022724C4}"/>
          </ac:grpSpMkLst>
        </pc:grpChg>
        <pc:grpChg chg="add mod">
          <ac:chgData name="Hoop, S. (Stephan) de" userId="19dc2360-8ace-48bc-b138-56e036390ee5" providerId="ADAL" clId="{3610E8C9-F414-4809-B4AA-6B640E344E78}" dt="2025-01-20T16:23:52.326" v="679" actId="1076"/>
          <ac:grpSpMkLst>
            <pc:docMk/>
            <pc:sldMk cId="997923725" sldId="257"/>
            <ac:grpSpMk id="103" creationId="{A5509C43-80D8-5977-5D8D-25D2F26459B9}"/>
          </ac:grpSpMkLst>
        </pc:grpChg>
        <pc:picChg chg="add del mod">
          <ac:chgData name="Hoop, S. (Stephan) de" userId="19dc2360-8ace-48bc-b138-56e036390ee5" providerId="ADAL" clId="{3610E8C9-F414-4809-B4AA-6B640E344E78}" dt="2025-01-20T15:36:24.757" v="494" actId="478"/>
          <ac:picMkLst>
            <pc:docMk/>
            <pc:sldMk cId="997923725" sldId="257"/>
            <ac:picMk id="21" creationId="{1CB8083F-22AF-CF3B-4766-F75A4C799A3A}"/>
          </ac:picMkLst>
        </pc:picChg>
        <pc:picChg chg="add del mod">
          <ac:chgData name="Hoop, S. (Stephan) de" userId="19dc2360-8ace-48bc-b138-56e036390ee5" providerId="ADAL" clId="{3610E8C9-F414-4809-B4AA-6B640E344E78}" dt="2025-01-20T15:36:24.757" v="494" actId="478"/>
          <ac:picMkLst>
            <pc:docMk/>
            <pc:sldMk cId="997923725" sldId="257"/>
            <ac:picMk id="22" creationId="{5C7C2722-5290-D8B3-D341-953D525A86C7}"/>
          </ac:picMkLst>
        </pc:picChg>
        <pc:picChg chg="add del mod">
          <ac:chgData name="Hoop, S. (Stephan) de" userId="19dc2360-8ace-48bc-b138-56e036390ee5" providerId="ADAL" clId="{3610E8C9-F414-4809-B4AA-6B640E344E78}" dt="2025-01-20T15:36:24.757" v="494" actId="478"/>
          <ac:picMkLst>
            <pc:docMk/>
            <pc:sldMk cId="997923725" sldId="257"/>
            <ac:picMk id="23" creationId="{8A29880C-759C-0A59-DDCD-B743A056282B}"/>
          </ac:picMkLst>
        </pc:picChg>
        <pc:picChg chg="add mod">
          <ac:chgData name="Hoop, S. (Stephan) de" userId="19dc2360-8ace-48bc-b138-56e036390ee5" providerId="ADAL" clId="{3610E8C9-F414-4809-B4AA-6B640E344E78}" dt="2025-01-20T16:23:49.498" v="677" actId="1076"/>
          <ac:picMkLst>
            <pc:docMk/>
            <pc:sldMk cId="997923725" sldId="257"/>
            <ac:picMk id="89" creationId="{1D54D6EE-6C43-719F-7DA8-89DC2A4867D9}"/>
          </ac:picMkLst>
        </pc:picChg>
        <pc:picChg chg="add mod">
          <ac:chgData name="Hoop, S. (Stephan) de" userId="19dc2360-8ace-48bc-b138-56e036390ee5" providerId="ADAL" clId="{3610E8C9-F414-4809-B4AA-6B640E344E78}" dt="2025-01-20T16:23:49.498" v="677" actId="1076"/>
          <ac:picMkLst>
            <pc:docMk/>
            <pc:sldMk cId="997923725" sldId="257"/>
            <ac:picMk id="90" creationId="{D2732B4E-3B58-B0AF-F199-689BC71BCF31}"/>
          </ac:picMkLst>
        </pc:picChg>
        <pc:picChg chg="add mod">
          <ac:chgData name="Hoop, S. (Stephan) de" userId="19dc2360-8ace-48bc-b138-56e036390ee5" providerId="ADAL" clId="{3610E8C9-F414-4809-B4AA-6B640E344E78}" dt="2025-01-20T16:23:49.498" v="677" actId="1076"/>
          <ac:picMkLst>
            <pc:docMk/>
            <pc:sldMk cId="997923725" sldId="257"/>
            <ac:picMk id="91" creationId="{5B062F51-690A-59FF-356D-9FF76848FB4E}"/>
          </ac:picMkLst>
        </pc:picChg>
        <pc:picChg chg="add mod">
          <ac:chgData name="Hoop, S. (Stephan) de" userId="19dc2360-8ace-48bc-b138-56e036390ee5" providerId="ADAL" clId="{3610E8C9-F414-4809-B4AA-6B640E344E78}" dt="2025-01-20T16:23:49.498" v="677" actId="1076"/>
          <ac:picMkLst>
            <pc:docMk/>
            <pc:sldMk cId="997923725" sldId="257"/>
            <ac:picMk id="92" creationId="{BE23BC39-41CF-FFB9-7CEE-6C8FAC77EDBF}"/>
          </ac:picMkLst>
        </pc:picChg>
        <pc:picChg chg="add mod">
          <ac:chgData name="Hoop, S. (Stephan) de" userId="19dc2360-8ace-48bc-b138-56e036390ee5" providerId="ADAL" clId="{3610E8C9-F414-4809-B4AA-6B640E344E78}" dt="2025-01-20T16:23:49.498" v="677" actId="1076"/>
          <ac:picMkLst>
            <pc:docMk/>
            <pc:sldMk cId="997923725" sldId="257"/>
            <ac:picMk id="124" creationId="{7A810EFF-7EEA-CD30-46D4-533C2A418032}"/>
          </ac:picMkLst>
        </pc:picChg>
        <pc:picChg chg="add mod">
          <ac:chgData name="Hoop, S. (Stephan) de" userId="19dc2360-8ace-48bc-b138-56e036390ee5" providerId="ADAL" clId="{3610E8C9-F414-4809-B4AA-6B640E344E78}" dt="2025-01-20T16:23:49.498" v="677" actId="1076"/>
          <ac:picMkLst>
            <pc:docMk/>
            <pc:sldMk cId="997923725" sldId="257"/>
            <ac:picMk id="125" creationId="{30303A50-70E5-4F03-BD6A-7BD0C0744197}"/>
          </ac:picMkLst>
        </pc:picChg>
        <pc:picChg chg="add del mod">
          <ac:chgData name="Hoop, S. (Stephan) de" userId="19dc2360-8ace-48bc-b138-56e036390ee5" providerId="ADAL" clId="{3610E8C9-F414-4809-B4AA-6B640E344E78}" dt="2025-01-20T15:36:24.757" v="494" actId="478"/>
          <ac:picMkLst>
            <pc:docMk/>
            <pc:sldMk cId="997923725" sldId="257"/>
            <ac:picMk id="1026" creationId="{6BD5EF39-7B03-9775-BDC3-C8B164701C4F}"/>
          </ac:picMkLst>
        </pc:picChg>
        <pc:cxnChg chg="add mod">
          <ac:chgData name="Hoop, S. (Stephan) de" userId="19dc2360-8ace-48bc-b138-56e036390ee5" providerId="ADAL" clId="{3610E8C9-F414-4809-B4AA-6B640E344E78}" dt="2025-01-20T16:23:52.326" v="679" actId="1076"/>
          <ac:cxnSpMkLst>
            <pc:docMk/>
            <pc:sldMk cId="997923725" sldId="257"/>
            <ac:cxnSpMk id="2" creationId="{6C0D0A57-F21C-BB63-1DB2-D9350D01758B}"/>
          </ac:cxnSpMkLst>
        </pc:cxnChg>
        <pc:cxnChg chg="add mod">
          <ac:chgData name="Hoop, S. (Stephan) de" userId="19dc2360-8ace-48bc-b138-56e036390ee5" providerId="ADAL" clId="{3610E8C9-F414-4809-B4AA-6B640E344E78}" dt="2025-01-15T07:34:51.276" v="242" actId="571"/>
          <ac:cxnSpMkLst>
            <pc:docMk/>
            <pc:sldMk cId="997923725" sldId="257"/>
            <ac:cxnSpMk id="3" creationId="{BE2FD009-BDD7-F121-0352-8842D0DDB7CC}"/>
          </ac:cxnSpMkLst>
        </pc:cxnChg>
        <pc:cxnChg chg="add mod">
          <ac:chgData name="Hoop, S. (Stephan) de" userId="19dc2360-8ace-48bc-b138-56e036390ee5" providerId="ADAL" clId="{3610E8C9-F414-4809-B4AA-6B640E344E78}" dt="2025-01-20T16:23:52.326" v="679" actId="1076"/>
          <ac:cxnSpMkLst>
            <pc:docMk/>
            <pc:sldMk cId="997923725" sldId="257"/>
            <ac:cxnSpMk id="4" creationId="{844E4EDB-9C01-49B6-E6CB-E2ACE62B4D35}"/>
          </ac:cxnSpMkLst>
        </pc:cxnChg>
        <pc:cxnChg chg="add del mod">
          <ac:chgData name="Hoop, S. (Stephan) de" userId="19dc2360-8ace-48bc-b138-56e036390ee5" providerId="ADAL" clId="{3610E8C9-F414-4809-B4AA-6B640E344E78}" dt="2025-01-15T07:38:28.700" v="305" actId="478"/>
          <ac:cxnSpMkLst>
            <pc:docMk/>
            <pc:sldMk cId="997923725" sldId="257"/>
            <ac:cxnSpMk id="11" creationId="{E3687922-CE44-E452-332D-329718C76413}"/>
          </ac:cxnSpMkLst>
        </pc:cxnChg>
        <pc:cxnChg chg="add mod">
          <ac:chgData name="Hoop, S. (Stephan) de" userId="19dc2360-8ace-48bc-b138-56e036390ee5" providerId="ADAL" clId="{3610E8C9-F414-4809-B4AA-6B640E344E78}" dt="2025-01-20T16:23:51.321" v="678" actId="1076"/>
          <ac:cxnSpMkLst>
            <pc:docMk/>
            <pc:sldMk cId="997923725" sldId="257"/>
            <ac:cxnSpMk id="13" creationId="{68E86142-B3AD-A252-11E2-F1EFD77AA222}"/>
          </ac:cxnSpMkLst>
        </pc:cxnChg>
        <pc:cxnChg chg="mod">
          <ac:chgData name="Hoop, S. (Stephan) de" userId="19dc2360-8ace-48bc-b138-56e036390ee5" providerId="ADAL" clId="{3610E8C9-F414-4809-B4AA-6B640E344E78}" dt="2025-01-20T16:23:51.321" v="678" actId="1076"/>
          <ac:cxnSpMkLst>
            <pc:docMk/>
            <pc:sldMk cId="997923725" sldId="257"/>
            <ac:cxnSpMk id="14" creationId="{DC24954D-8EE1-F1F9-4431-99D8738BB93D}"/>
          </ac:cxnSpMkLst>
        </pc:cxnChg>
        <pc:cxnChg chg="mod">
          <ac:chgData name="Hoop, S. (Stephan) de" userId="19dc2360-8ace-48bc-b138-56e036390ee5" providerId="ADAL" clId="{3610E8C9-F414-4809-B4AA-6B640E344E78}" dt="2025-01-20T16:23:51.321" v="678" actId="1076"/>
          <ac:cxnSpMkLst>
            <pc:docMk/>
            <pc:sldMk cId="997923725" sldId="257"/>
            <ac:cxnSpMk id="15" creationId="{12E6BA0C-F601-A663-F55E-BC230B44EF31}"/>
          </ac:cxnSpMkLst>
        </pc:cxnChg>
        <pc:cxnChg chg="mod">
          <ac:chgData name="Hoop, S. (Stephan) de" userId="19dc2360-8ace-48bc-b138-56e036390ee5" providerId="ADAL" clId="{3610E8C9-F414-4809-B4AA-6B640E344E78}" dt="2025-01-20T16:23:51.321" v="678" actId="1076"/>
          <ac:cxnSpMkLst>
            <pc:docMk/>
            <pc:sldMk cId="997923725" sldId="257"/>
            <ac:cxnSpMk id="16" creationId="{33D6D07D-9078-E3C5-F97C-390515B37214}"/>
          </ac:cxnSpMkLst>
        </pc:cxnChg>
        <pc:cxnChg chg="del mod">
          <ac:chgData name="Hoop, S. (Stephan) de" userId="19dc2360-8ace-48bc-b138-56e036390ee5" providerId="ADAL" clId="{3610E8C9-F414-4809-B4AA-6B640E344E78}" dt="2025-01-20T15:38:59.031" v="526" actId="478"/>
          <ac:cxnSpMkLst>
            <pc:docMk/>
            <pc:sldMk cId="997923725" sldId="257"/>
            <ac:cxnSpMk id="17" creationId="{A610708F-4194-28F2-4C55-D468276E4390}"/>
          </ac:cxnSpMkLst>
        </pc:cxnChg>
        <pc:cxnChg chg="add mod">
          <ac:chgData name="Hoop, S. (Stephan) de" userId="19dc2360-8ace-48bc-b138-56e036390ee5" providerId="ADAL" clId="{3610E8C9-F414-4809-B4AA-6B640E344E78}" dt="2025-01-20T16:23:51.321" v="678" actId="1076"/>
          <ac:cxnSpMkLst>
            <pc:docMk/>
            <pc:sldMk cId="997923725" sldId="257"/>
            <ac:cxnSpMk id="19" creationId="{4624C156-CB28-627D-6702-B21E17DB10AA}"/>
          </ac:cxnSpMkLst>
        </pc:cxnChg>
        <pc:cxnChg chg="add del mod">
          <ac:chgData name="Hoop, S. (Stephan) de" userId="19dc2360-8ace-48bc-b138-56e036390ee5" providerId="ADAL" clId="{3610E8C9-F414-4809-B4AA-6B640E344E78}" dt="2025-01-20T15:46:02.589" v="659" actId="478"/>
          <ac:cxnSpMkLst>
            <pc:docMk/>
            <pc:sldMk cId="997923725" sldId="257"/>
            <ac:cxnSpMk id="20" creationId="{E49B684F-AB17-3BC5-8660-F7819E64DB2F}"/>
          </ac:cxnSpMkLst>
        </pc:cxnChg>
        <pc:cxnChg chg="del">
          <ac:chgData name="Hoop, S. (Stephan) de" userId="19dc2360-8ace-48bc-b138-56e036390ee5" providerId="ADAL" clId="{3610E8C9-F414-4809-B4AA-6B640E344E78}" dt="2025-01-09T16:03:57.419" v="25" actId="478"/>
          <ac:cxnSpMkLst>
            <pc:docMk/>
            <pc:sldMk cId="997923725" sldId="257"/>
            <ac:cxnSpMk id="27" creationId="{0C5E1176-C4C9-D48D-6ACE-40FB320D6F20}"/>
          </ac:cxnSpMkLst>
        </pc:cxnChg>
        <pc:cxnChg chg="add mod">
          <ac:chgData name="Hoop, S. (Stephan) de" userId="19dc2360-8ace-48bc-b138-56e036390ee5" providerId="ADAL" clId="{3610E8C9-F414-4809-B4AA-6B640E344E78}" dt="2025-01-20T16:23:51.321" v="678" actId="1076"/>
          <ac:cxnSpMkLst>
            <pc:docMk/>
            <pc:sldMk cId="997923725" sldId="257"/>
            <ac:cxnSpMk id="28" creationId="{61E7AEC2-8A19-E4D4-84A1-B7C2E8DB2EEC}"/>
          </ac:cxnSpMkLst>
        </pc:cxnChg>
        <pc:cxnChg chg="del">
          <ac:chgData name="Hoop, S. (Stephan) de" userId="19dc2360-8ace-48bc-b138-56e036390ee5" providerId="ADAL" clId="{3610E8C9-F414-4809-B4AA-6B640E344E78}" dt="2025-01-09T16:03:57.419" v="25" actId="478"/>
          <ac:cxnSpMkLst>
            <pc:docMk/>
            <pc:sldMk cId="997923725" sldId="257"/>
            <ac:cxnSpMk id="28" creationId="{D9469405-8A0D-2233-0412-388F1B063CA1}"/>
          </ac:cxnSpMkLst>
        </pc:cxnChg>
        <pc:cxnChg chg="del">
          <ac:chgData name="Hoop, S. (Stephan) de" userId="19dc2360-8ace-48bc-b138-56e036390ee5" providerId="ADAL" clId="{3610E8C9-F414-4809-B4AA-6B640E344E78}" dt="2025-01-09T16:03:57.419" v="25" actId="478"/>
          <ac:cxnSpMkLst>
            <pc:docMk/>
            <pc:sldMk cId="997923725" sldId="257"/>
            <ac:cxnSpMk id="29" creationId="{24E5A5BC-6864-3ABD-8B22-11A16830A580}"/>
          </ac:cxnSpMkLst>
        </pc:cxnChg>
        <pc:cxnChg chg="add mod">
          <ac:chgData name="Hoop, S. (Stephan) de" userId="19dc2360-8ace-48bc-b138-56e036390ee5" providerId="ADAL" clId="{3610E8C9-F414-4809-B4AA-6B640E344E78}" dt="2025-01-20T16:23:51.321" v="678" actId="1076"/>
          <ac:cxnSpMkLst>
            <pc:docMk/>
            <pc:sldMk cId="997923725" sldId="257"/>
            <ac:cxnSpMk id="29" creationId="{E1E90102-D119-E75C-7E77-33E3FCB0308B}"/>
          </ac:cxnSpMkLst>
        </pc:cxnChg>
        <pc:cxnChg chg="del">
          <ac:chgData name="Hoop, S. (Stephan) de" userId="19dc2360-8ace-48bc-b138-56e036390ee5" providerId="ADAL" clId="{3610E8C9-F414-4809-B4AA-6B640E344E78}" dt="2025-01-09T16:03:57.419" v="25" actId="478"/>
          <ac:cxnSpMkLst>
            <pc:docMk/>
            <pc:sldMk cId="997923725" sldId="257"/>
            <ac:cxnSpMk id="30" creationId="{0760E8F1-4B6C-4CAA-A805-5F66F61EF177}"/>
          </ac:cxnSpMkLst>
        </pc:cxnChg>
        <pc:cxnChg chg="add mod">
          <ac:chgData name="Hoop, S. (Stephan) de" userId="19dc2360-8ace-48bc-b138-56e036390ee5" providerId="ADAL" clId="{3610E8C9-F414-4809-B4AA-6B640E344E78}" dt="2025-01-20T16:23:51.321" v="678" actId="1076"/>
          <ac:cxnSpMkLst>
            <pc:docMk/>
            <pc:sldMk cId="997923725" sldId="257"/>
            <ac:cxnSpMk id="30" creationId="{76AB9537-4416-082E-FFB0-16E7C2C38DB7}"/>
          </ac:cxnSpMkLst>
        </pc:cxnChg>
        <pc:cxnChg chg="add mod">
          <ac:chgData name="Hoop, S. (Stephan) de" userId="19dc2360-8ace-48bc-b138-56e036390ee5" providerId="ADAL" clId="{3610E8C9-F414-4809-B4AA-6B640E344E78}" dt="2025-01-20T16:23:51.321" v="678" actId="1076"/>
          <ac:cxnSpMkLst>
            <pc:docMk/>
            <pc:sldMk cId="997923725" sldId="257"/>
            <ac:cxnSpMk id="35" creationId="{A86E23CC-4667-E755-CB60-DE4D86F81E62}"/>
          </ac:cxnSpMkLst>
        </pc:cxnChg>
        <pc:cxnChg chg="del mod">
          <ac:chgData name="Hoop, S. (Stephan) de" userId="19dc2360-8ace-48bc-b138-56e036390ee5" providerId="ADAL" clId="{3610E8C9-F414-4809-B4AA-6B640E344E78}" dt="2025-01-20T15:45:52.939" v="657" actId="478"/>
          <ac:cxnSpMkLst>
            <pc:docMk/>
            <pc:sldMk cId="997923725" sldId="257"/>
            <ac:cxnSpMk id="37" creationId="{7A713013-DA20-A81D-8B90-D9018FFC4581}"/>
          </ac:cxnSpMkLst>
        </pc:cxnChg>
        <pc:cxnChg chg="mod">
          <ac:chgData name="Hoop, S. (Stephan) de" userId="19dc2360-8ace-48bc-b138-56e036390ee5" providerId="ADAL" clId="{3610E8C9-F414-4809-B4AA-6B640E344E78}" dt="2025-01-20T16:23:51.321" v="678" actId="1076"/>
          <ac:cxnSpMkLst>
            <pc:docMk/>
            <pc:sldMk cId="997923725" sldId="257"/>
            <ac:cxnSpMk id="38" creationId="{5FF1CEC2-64CD-58FD-F593-198F7BD41C46}"/>
          </ac:cxnSpMkLst>
        </pc:cxnChg>
        <pc:cxnChg chg="mod">
          <ac:chgData name="Hoop, S. (Stephan) de" userId="19dc2360-8ace-48bc-b138-56e036390ee5" providerId="ADAL" clId="{3610E8C9-F414-4809-B4AA-6B640E344E78}" dt="2025-01-20T16:23:51.321" v="678" actId="1076"/>
          <ac:cxnSpMkLst>
            <pc:docMk/>
            <pc:sldMk cId="997923725" sldId="257"/>
            <ac:cxnSpMk id="39" creationId="{9EC8FB9C-75F1-6FB9-2A56-26438825963D}"/>
          </ac:cxnSpMkLst>
        </pc:cxnChg>
        <pc:cxnChg chg="mod">
          <ac:chgData name="Hoop, S. (Stephan) de" userId="19dc2360-8ace-48bc-b138-56e036390ee5" providerId="ADAL" clId="{3610E8C9-F414-4809-B4AA-6B640E344E78}" dt="2025-01-20T16:23:51.321" v="678" actId="1076"/>
          <ac:cxnSpMkLst>
            <pc:docMk/>
            <pc:sldMk cId="997923725" sldId="257"/>
            <ac:cxnSpMk id="40" creationId="{CFE52045-C810-BA12-6C2D-D4D2FB4B12DE}"/>
          </ac:cxnSpMkLst>
        </pc:cxnChg>
        <pc:cxnChg chg="add del mod">
          <ac:chgData name="Hoop, S. (Stephan) de" userId="19dc2360-8ace-48bc-b138-56e036390ee5" providerId="ADAL" clId="{3610E8C9-F414-4809-B4AA-6B640E344E78}" dt="2025-01-20T15:38:55.012" v="525" actId="478"/>
          <ac:cxnSpMkLst>
            <pc:docMk/>
            <pc:sldMk cId="997923725" sldId="257"/>
            <ac:cxnSpMk id="97" creationId="{48AFE580-EF44-A00B-4183-C509B425EC00}"/>
          </ac:cxnSpMkLst>
        </pc:cxnChg>
        <pc:cxnChg chg="add del mod">
          <ac:chgData name="Hoop, S. (Stephan) de" userId="19dc2360-8ace-48bc-b138-56e036390ee5" providerId="ADAL" clId="{3610E8C9-F414-4809-B4AA-6B640E344E78}" dt="2025-01-20T15:38:55.012" v="525" actId="478"/>
          <ac:cxnSpMkLst>
            <pc:docMk/>
            <pc:sldMk cId="997923725" sldId="257"/>
            <ac:cxnSpMk id="98" creationId="{A53377FB-4B2D-C68C-4D53-CC748FFC8054}"/>
          </ac:cxnSpMkLst>
        </pc:cxnChg>
        <pc:cxnChg chg="add del mod">
          <ac:chgData name="Hoop, S. (Stephan) de" userId="19dc2360-8ace-48bc-b138-56e036390ee5" providerId="ADAL" clId="{3610E8C9-F414-4809-B4AA-6B640E344E78}" dt="2025-01-20T15:38:55.012" v="525" actId="478"/>
          <ac:cxnSpMkLst>
            <pc:docMk/>
            <pc:sldMk cId="997923725" sldId="257"/>
            <ac:cxnSpMk id="99" creationId="{D71053B0-CE5D-6D53-F261-EEC997D4497E}"/>
          </ac:cxnSpMkLst>
        </pc:cxnChg>
        <pc:cxnChg chg="add del mod">
          <ac:chgData name="Hoop, S. (Stephan) de" userId="19dc2360-8ace-48bc-b138-56e036390ee5" providerId="ADAL" clId="{3610E8C9-F414-4809-B4AA-6B640E344E78}" dt="2025-01-20T15:38:55.012" v="525" actId="478"/>
          <ac:cxnSpMkLst>
            <pc:docMk/>
            <pc:sldMk cId="997923725" sldId="257"/>
            <ac:cxnSpMk id="100" creationId="{1659039F-C0E8-1DAC-FCF5-82EC1A944CA6}"/>
          </ac:cxnSpMkLst>
        </pc:cxnChg>
        <pc:cxnChg chg="add mod">
          <ac:chgData name="Hoop, S. (Stephan) de" userId="19dc2360-8ace-48bc-b138-56e036390ee5" providerId="ADAL" clId="{3610E8C9-F414-4809-B4AA-6B640E344E78}" dt="2025-01-20T16:23:52.326" v="679" actId="1076"/>
          <ac:cxnSpMkLst>
            <pc:docMk/>
            <pc:sldMk cId="997923725" sldId="257"/>
            <ac:cxnSpMk id="106" creationId="{B97F330E-392D-EBC8-16A4-8177037030A1}"/>
          </ac:cxnSpMkLst>
        </pc:cxnChg>
        <pc:cxnChg chg="add mod">
          <ac:chgData name="Hoop, S. (Stephan) de" userId="19dc2360-8ace-48bc-b138-56e036390ee5" providerId="ADAL" clId="{3610E8C9-F414-4809-B4AA-6B640E344E78}" dt="2025-01-20T16:23:52.326" v="679" actId="1076"/>
          <ac:cxnSpMkLst>
            <pc:docMk/>
            <pc:sldMk cId="997923725" sldId="257"/>
            <ac:cxnSpMk id="107" creationId="{93056EBF-597D-4082-E8A7-C92F5260CA18}"/>
          </ac:cxnSpMkLst>
        </pc:cxnChg>
        <pc:cxnChg chg="add mod">
          <ac:chgData name="Hoop, S. (Stephan) de" userId="19dc2360-8ace-48bc-b138-56e036390ee5" providerId="ADAL" clId="{3610E8C9-F414-4809-B4AA-6B640E344E78}" dt="2025-01-20T16:23:52.326" v="679" actId="1076"/>
          <ac:cxnSpMkLst>
            <pc:docMk/>
            <pc:sldMk cId="997923725" sldId="257"/>
            <ac:cxnSpMk id="108" creationId="{A5EF613E-E21E-73CB-CA91-119DF0B75A21}"/>
          </ac:cxnSpMkLst>
        </pc:cxnChg>
        <pc:cxnChg chg="add mod">
          <ac:chgData name="Hoop, S. (Stephan) de" userId="19dc2360-8ace-48bc-b138-56e036390ee5" providerId="ADAL" clId="{3610E8C9-F414-4809-B4AA-6B640E344E78}" dt="2025-01-20T16:23:52.326" v="679" actId="1076"/>
          <ac:cxnSpMkLst>
            <pc:docMk/>
            <pc:sldMk cId="997923725" sldId="257"/>
            <ac:cxnSpMk id="109" creationId="{2B48EC00-244C-F392-1450-6978298EED6D}"/>
          </ac:cxnSpMkLst>
        </pc:cxnChg>
        <pc:cxnChg chg="add mod">
          <ac:chgData name="Hoop, S. (Stephan) de" userId="19dc2360-8ace-48bc-b138-56e036390ee5" providerId="ADAL" clId="{3610E8C9-F414-4809-B4AA-6B640E344E78}" dt="2025-01-20T16:23:52.326" v="679" actId="1076"/>
          <ac:cxnSpMkLst>
            <pc:docMk/>
            <pc:sldMk cId="997923725" sldId="257"/>
            <ac:cxnSpMk id="119" creationId="{E3CF3F6C-6391-DE6B-AFF9-9CE47A5E7D35}"/>
          </ac:cxnSpMkLst>
        </pc:cxnChg>
        <pc:cxnChg chg="add mod">
          <ac:chgData name="Hoop, S. (Stephan) de" userId="19dc2360-8ace-48bc-b138-56e036390ee5" providerId="ADAL" clId="{3610E8C9-F414-4809-B4AA-6B640E344E78}" dt="2025-01-20T16:23:52.326" v="679" actId="1076"/>
          <ac:cxnSpMkLst>
            <pc:docMk/>
            <pc:sldMk cId="997923725" sldId="257"/>
            <ac:cxnSpMk id="120" creationId="{FB0F7BCD-7C2E-7923-FE16-21C8E67FB307}"/>
          </ac:cxnSpMkLst>
        </pc:cxnChg>
      </pc:sldChg>
      <pc:sldChg chg="addSp delSp modSp new mod">
        <pc:chgData name="Hoop, S. (Stephan) de" userId="19dc2360-8ace-48bc-b138-56e036390ee5" providerId="ADAL" clId="{3610E8C9-F414-4809-B4AA-6B640E344E78}" dt="2025-02-06T09:29:50.480" v="1389" actId="20577"/>
        <pc:sldMkLst>
          <pc:docMk/>
          <pc:sldMk cId="1725670612" sldId="258"/>
        </pc:sldMkLst>
        <pc:spChg chg="del">
          <ac:chgData name="Hoop, S. (Stephan) de" userId="19dc2360-8ace-48bc-b138-56e036390ee5" providerId="ADAL" clId="{3610E8C9-F414-4809-B4AA-6B640E344E78}" dt="2025-01-15T08:29:50.929" v="421" actId="478"/>
          <ac:spMkLst>
            <pc:docMk/>
            <pc:sldMk cId="1725670612" sldId="258"/>
            <ac:spMk id="2" creationId="{990B9BDE-A15C-47F5-4461-0872EDC58377}"/>
          </ac:spMkLst>
        </pc:spChg>
        <pc:spChg chg="add del mod">
          <ac:chgData name="Hoop, S. (Stephan) de" userId="19dc2360-8ace-48bc-b138-56e036390ee5" providerId="ADAL" clId="{3610E8C9-F414-4809-B4AA-6B640E344E78}" dt="2025-02-06T09:26:46.745" v="1290" actId="478"/>
          <ac:spMkLst>
            <pc:docMk/>
            <pc:sldMk cId="1725670612" sldId="258"/>
            <ac:spMk id="2" creationId="{E9AE33F9-8C53-B4D8-36CC-8DD2B5C2A5CB}"/>
          </ac:spMkLst>
        </pc:spChg>
        <pc:spChg chg="add mod">
          <ac:chgData name="Hoop, S. (Stephan) de" userId="19dc2360-8ace-48bc-b138-56e036390ee5" providerId="ADAL" clId="{3610E8C9-F414-4809-B4AA-6B640E344E78}" dt="2025-02-06T09:25:31.407" v="1272"/>
          <ac:spMkLst>
            <pc:docMk/>
            <pc:sldMk cId="1725670612" sldId="258"/>
            <ac:spMk id="3" creationId="{31A27480-8AF5-5BA5-8837-EB698A534FFE}"/>
          </ac:spMkLst>
        </pc:spChg>
        <pc:spChg chg="del">
          <ac:chgData name="Hoop, S. (Stephan) de" userId="19dc2360-8ace-48bc-b138-56e036390ee5" providerId="ADAL" clId="{3610E8C9-F414-4809-B4AA-6B640E344E78}" dt="2025-01-15T08:29:50.929" v="421" actId="478"/>
          <ac:spMkLst>
            <pc:docMk/>
            <pc:sldMk cId="1725670612" sldId="258"/>
            <ac:spMk id="3" creationId="{457D75DD-A4B2-F790-E951-4043469C7091}"/>
          </ac:spMkLst>
        </pc:spChg>
        <pc:spChg chg="add mod">
          <ac:chgData name="Hoop, S. (Stephan) de" userId="19dc2360-8ace-48bc-b138-56e036390ee5" providerId="ADAL" clId="{3610E8C9-F414-4809-B4AA-6B640E344E78}" dt="2025-02-06T09:28:09.364" v="1359" actId="1036"/>
          <ac:spMkLst>
            <pc:docMk/>
            <pc:sldMk cId="1725670612" sldId="258"/>
            <ac:spMk id="4" creationId="{73B67E47-BF33-D1CD-4008-87BBCA459299}"/>
          </ac:spMkLst>
        </pc:spChg>
        <pc:spChg chg="add mod">
          <ac:chgData name="Hoop, S. (Stephan) de" userId="19dc2360-8ace-48bc-b138-56e036390ee5" providerId="ADAL" clId="{3610E8C9-F414-4809-B4AA-6B640E344E78}" dt="2025-01-15T08:29:48.253" v="420"/>
          <ac:spMkLst>
            <pc:docMk/>
            <pc:sldMk cId="1725670612" sldId="258"/>
            <ac:spMk id="4" creationId="{917397FE-9F7F-2E53-1E6F-2C64C8825A2E}"/>
          </ac:spMkLst>
        </pc:spChg>
        <pc:spChg chg="add mod">
          <ac:chgData name="Hoop, S. (Stephan) de" userId="19dc2360-8ace-48bc-b138-56e036390ee5" providerId="ADAL" clId="{3610E8C9-F414-4809-B4AA-6B640E344E78}" dt="2025-02-06T09:28:09.364" v="1359" actId="1036"/>
          <ac:spMkLst>
            <pc:docMk/>
            <pc:sldMk cId="1725670612" sldId="258"/>
            <ac:spMk id="5" creationId="{F3E3B0CA-66E9-AF67-844F-F81374380A1D}"/>
          </ac:spMkLst>
        </pc:spChg>
        <pc:spChg chg="mod">
          <ac:chgData name="Hoop, S. (Stephan) de" userId="19dc2360-8ace-48bc-b138-56e036390ee5" providerId="ADAL" clId="{3610E8C9-F414-4809-B4AA-6B640E344E78}" dt="2025-01-15T08:29:48.253" v="420"/>
          <ac:spMkLst>
            <pc:docMk/>
            <pc:sldMk cId="1725670612" sldId="258"/>
            <ac:spMk id="6" creationId="{83DEE773-5E22-2194-CB90-A1825D1F5103}"/>
          </ac:spMkLst>
        </pc:spChg>
        <pc:spChg chg="mod">
          <ac:chgData name="Hoop, S. (Stephan) de" userId="19dc2360-8ace-48bc-b138-56e036390ee5" providerId="ADAL" clId="{3610E8C9-F414-4809-B4AA-6B640E344E78}" dt="2025-01-15T08:29:48.253" v="420"/>
          <ac:spMkLst>
            <pc:docMk/>
            <pc:sldMk cId="1725670612" sldId="258"/>
            <ac:spMk id="7" creationId="{9B24BAB9-5613-4466-D670-542CE9E9CF20}"/>
          </ac:spMkLst>
        </pc:spChg>
        <pc:spChg chg="add mod">
          <ac:chgData name="Hoop, S. (Stephan) de" userId="19dc2360-8ace-48bc-b138-56e036390ee5" providerId="ADAL" clId="{3610E8C9-F414-4809-B4AA-6B640E344E78}" dt="2025-02-06T09:28:48.602" v="1373" actId="1076"/>
          <ac:spMkLst>
            <pc:docMk/>
            <pc:sldMk cId="1725670612" sldId="258"/>
            <ac:spMk id="8" creationId="{F0B19C5D-ECA3-60C3-3CE4-63BCA54683AF}"/>
          </ac:spMkLst>
        </pc:spChg>
        <pc:spChg chg="add mod">
          <ac:chgData name="Hoop, S. (Stephan) de" userId="19dc2360-8ace-48bc-b138-56e036390ee5" providerId="ADAL" clId="{3610E8C9-F414-4809-B4AA-6B640E344E78}" dt="2025-02-06T09:29:16.471" v="1381" actId="20577"/>
          <ac:spMkLst>
            <pc:docMk/>
            <pc:sldMk cId="1725670612" sldId="258"/>
            <ac:spMk id="12" creationId="{30BCF817-A095-81C8-ABA3-E58E3E922D40}"/>
          </ac:spMkLst>
        </pc:spChg>
        <pc:spChg chg="add mod">
          <ac:chgData name="Hoop, S. (Stephan) de" userId="19dc2360-8ace-48bc-b138-56e036390ee5" providerId="ADAL" clId="{3610E8C9-F414-4809-B4AA-6B640E344E78}" dt="2025-02-06T09:29:33.710" v="1384" actId="1076"/>
          <ac:spMkLst>
            <pc:docMk/>
            <pc:sldMk cId="1725670612" sldId="258"/>
            <ac:spMk id="13" creationId="{3B3C3B93-D693-1714-C7F3-05B00E655ECF}"/>
          </ac:spMkLst>
        </pc:spChg>
        <pc:spChg chg="add mod">
          <ac:chgData name="Hoop, S. (Stephan) de" userId="19dc2360-8ace-48bc-b138-56e036390ee5" providerId="ADAL" clId="{3610E8C9-F414-4809-B4AA-6B640E344E78}" dt="2025-02-06T09:29:50.480" v="1389" actId="20577"/>
          <ac:spMkLst>
            <pc:docMk/>
            <pc:sldMk cId="1725670612" sldId="258"/>
            <ac:spMk id="14" creationId="{EBB3B8E4-F744-FFD6-0670-94B4E77DBA4C}"/>
          </ac:spMkLst>
        </pc:spChg>
        <pc:spChg chg="add del mod">
          <ac:chgData name="Hoop, S. (Stephan) de" userId="19dc2360-8ace-48bc-b138-56e036390ee5" providerId="ADAL" clId="{3610E8C9-F414-4809-B4AA-6B640E344E78}" dt="2025-01-23T08:43:37.388" v="845" actId="478"/>
          <ac:spMkLst>
            <pc:docMk/>
            <pc:sldMk cId="1725670612" sldId="258"/>
            <ac:spMk id="16" creationId="{1A13411C-93DB-0E80-B390-301EA9B6128E}"/>
          </ac:spMkLst>
        </pc:spChg>
        <pc:spChg chg="add mod">
          <ac:chgData name="Hoop, S. (Stephan) de" userId="19dc2360-8ace-48bc-b138-56e036390ee5" providerId="ADAL" clId="{3610E8C9-F414-4809-B4AA-6B640E344E78}" dt="2025-01-15T08:29:48.253" v="420"/>
          <ac:spMkLst>
            <pc:docMk/>
            <pc:sldMk cId="1725670612" sldId="258"/>
            <ac:spMk id="16" creationId="{D68D1C0A-1DBD-4366-EBEB-AECA21503041}"/>
          </ac:spMkLst>
        </pc:spChg>
        <pc:spChg chg="add del mod">
          <ac:chgData name="Hoop, S. (Stephan) de" userId="19dc2360-8ace-48bc-b138-56e036390ee5" providerId="ADAL" clId="{3610E8C9-F414-4809-B4AA-6B640E344E78}" dt="2025-01-23T08:43:37.388" v="845" actId="478"/>
          <ac:spMkLst>
            <pc:docMk/>
            <pc:sldMk cId="1725670612" sldId="258"/>
            <ac:spMk id="17" creationId="{37E2F8E6-2DEE-90DE-66DA-78361516815E}"/>
          </ac:spMkLst>
        </pc:spChg>
        <pc:spChg chg="add mod">
          <ac:chgData name="Hoop, S. (Stephan) de" userId="19dc2360-8ace-48bc-b138-56e036390ee5" providerId="ADAL" clId="{3610E8C9-F414-4809-B4AA-6B640E344E78}" dt="2025-01-15T08:29:48.253" v="420"/>
          <ac:spMkLst>
            <pc:docMk/>
            <pc:sldMk cId="1725670612" sldId="258"/>
            <ac:spMk id="17" creationId="{BDDA2D37-4ED9-4B0A-1FDE-35A9DD6FE886}"/>
          </ac:spMkLst>
        </pc:spChg>
        <pc:spChg chg="add del mod">
          <ac:chgData name="Hoop, S. (Stephan) de" userId="19dc2360-8ace-48bc-b138-56e036390ee5" providerId="ADAL" clId="{3610E8C9-F414-4809-B4AA-6B640E344E78}" dt="2025-01-23T08:43:37.388" v="845" actId="478"/>
          <ac:spMkLst>
            <pc:docMk/>
            <pc:sldMk cId="1725670612" sldId="258"/>
            <ac:spMk id="18" creationId="{28971C6C-D657-FB7B-F81B-C86704C245CC}"/>
          </ac:spMkLst>
        </pc:spChg>
        <pc:spChg chg="add mod">
          <ac:chgData name="Hoop, S. (Stephan) de" userId="19dc2360-8ace-48bc-b138-56e036390ee5" providerId="ADAL" clId="{3610E8C9-F414-4809-B4AA-6B640E344E78}" dt="2025-01-15T08:29:48.253" v="420"/>
          <ac:spMkLst>
            <pc:docMk/>
            <pc:sldMk cId="1725670612" sldId="258"/>
            <ac:spMk id="18" creationId="{9B5034B1-9D25-38CD-F6AA-06108BEB6268}"/>
          </ac:spMkLst>
        </pc:spChg>
        <pc:spChg chg="add mod">
          <ac:chgData name="Hoop, S. (Stephan) de" userId="19dc2360-8ace-48bc-b138-56e036390ee5" providerId="ADAL" clId="{3610E8C9-F414-4809-B4AA-6B640E344E78}" dt="2025-01-15T08:29:48.253" v="420"/>
          <ac:spMkLst>
            <pc:docMk/>
            <pc:sldMk cId="1725670612" sldId="258"/>
            <ac:spMk id="23" creationId="{A9A76C34-0CAE-93C3-27CF-031C6E110980}"/>
          </ac:spMkLst>
        </pc:spChg>
        <pc:spChg chg="add mod">
          <ac:chgData name="Hoop, S. (Stephan) de" userId="19dc2360-8ace-48bc-b138-56e036390ee5" providerId="ADAL" clId="{3610E8C9-F414-4809-B4AA-6B640E344E78}" dt="2025-01-15T08:29:48.253" v="420"/>
          <ac:spMkLst>
            <pc:docMk/>
            <pc:sldMk cId="1725670612" sldId="258"/>
            <ac:spMk id="24" creationId="{1AE61617-EF03-50C2-12A4-24BC237CC9BE}"/>
          </ac:spMkLst>
        </pc:spChg>
        <pc:spChg chg="add mod">
          <ac:chgData name="Hoop, S. (Stephan) de" userId="19dc2360-8ace-48bc-b138-56e036390ee5" providerId="ADAL" clId="{3610E8C9-F414-4809-B4AA-6B640E344E78}" dt="2025-01-15T08:29:48.253" v="420"/>
          <ac:spMkLst>
            <pc:docMk/>
            <pc:sldMk cId="1725670612" sldId="258"/>
            <ac:spMk id="25" creationId="{E94CAAB0-3A1A-DA47-3F63-1DB500ACB4A0}"/>
          </ac:spMkLst>
        </pc:spChg>
        <pc:spChg chg="add del mod">
          <ac:chgData name="Hoop, S. (Stephan) de" userId="19dc2360-8ace-48bc-b138-56e036390ee5" providerId="ADAL" clId="{3610E8C9-F414-4809-B4AA-6B640E344E78}" dt="2025-01-23T08:37:45.758" v="760" actId="478"/>
          <ac:spMkLst>
            <pc:docMk/>
            <pc:sldMk cId="1725670612" sldId="258"/>
            <ac:spMk id="26" creationId="{226858E2-23E5-ABD6-208A-B5A1FDF0977D}"/>
          </ac:spMkLst>
        </pc:spChg>
        <pc:spChg chg="mod">
          <ac:chgData name="Hoop, S. (Stephan) de" userId="19dc2360-8ace-48bc-b138-56e036390ee5" providerId="ADAL" clId="{3610E8C9-F414-4809-B4AA-6B640E344E78}" dt="2025-01-15T08:29:51.212" v="422"/>
          <ac:spMkLst>
            <pc:docMk/>
            <pc:sldMk cId="1725670612" sldId="258"/>
            <ac:spMk id="28" creationId="{3BB277C7-1E66-D2F4-796E-BFF1AACC15E4}"/>
          </ac:spMkLst>
        </pc:spChg>
        <pc:spChg chg="mod">
          <ac:chgData name="Hoop, S. (Stephan) de" userId="19dc2360-8ace-48bc-b138-56e036390ee5" providerId="ADAL" clId="{3610E8C9-F414-4809-B4AA-6B640E344E78}" dt="2025-01-15T08:29:51.212" v="422"/>
          <ac:spMkLst>
            <pc:docMk/>
            <pc:sldMk cId="1725670612" sldId="258"/>
            <ac:spMk id="29" creationId="{3AC0E267-B989-74BF-29C1-CD230D36147E}"/>
          </ac:spMkLst>
        </pc:spChg>
        <pc:spChg chg="add del mod">
          <ac:chgData name="Hoop, S. (Stephan) de" userId="19dc2360-8ace-48bc-b138-56e036390ee5" providerId="ADAL" clId="{3610E8C9-F414-4809-B4AA-6B640E344E78}" dt="2025-01-23T08:50:19.280" v="1140" actId="478"/>
          <ac:spMkLst>
            <pc:docMk/>
            <pc:sldMk cId="1725670612" sldId="258"/>
            <ac:spMk id="38" creationId="{5CC79FF9-0714-B79C-95CE-C9DF1546A2F3}"/>
          </ac:spMkLst>
        </pc:spChg>
        <pc:spChg chg="add mod">
          <ac:chgData name="Hoop, S. (Stephan) de" userId="19dc2360-8ace-48bc-b138-56e036390ee5" providerId="ADAL" clId="{3610E8C9-F414-4809-B4AA-6B640E344E78}" dt="2025-02-06T09:27:35.174" v="1316" actId="1037"/>
          <ac:spMkLst>
            <pc:docMk/>
            <pc:sldMk cId="1725670612" sldId="258"/>
            <ac:spMk id="39" creationId="{B6A2B0A7-D764-B72C-1F81-887049498EE9}"/>
          </ac:spMkLst>
        </pc:spChg>
        <pc:spChg chg="add del mod">
          <ac:chgData name="Hoop, S. (Stephan) de" userId="19dc2360-8ace-48bc-b138-56e036390ee5" providerId="ADAL" clId="{3610E8C9-F414-4809-B4AA-6B640E344E78}" dt="2025-01-15T08:30:21.026" v="424" actId="478"/>
          <ac:spMkLst>
            <pc:docMk/>
            <pc:sldMk cId="1725670612" sldId="258"/>
            <ac:spMk id="40" creationId="{890BE2B2-75B4-C959-A051-C6FADE558A4E}"/>
          </ac:spMkLst>
        </pc:spChg>
        <pc:spChg chg="add del mod">
          <ac:chgData name="Hoop, S. (Stephan) de" userId="19dc2360-8ace-48bc-b138-56e036390ee5" providerId="ADAL" clId="{3610E8C9-F414-4809-B4AA-6B640E344E78}" dt="2025-01-15T08:30:22.246" v="425" actId="478"/>
          <ac:spMkLst>
            <pc:docMk/>
            <pc:sldMk cId="1725670612" sldId="258"/>
            <ac:spMk id="45" creationId="{FF267F19-E80D-55DD-955A-EBEC33BF4590}"/>
          </ac:spMkLst>
        </pc:spChg>
        <pc:spChg chg="add mod">
          <ac:chgData name="Hoop, S. (Stephan) de" userId="19dc2360-8ace-48bc-b138-56e036390ee5" providerId="ADAL" clId="{3610E8C9-F414-4809-B4AA-6B640E344E78}" dt="2025-02-06T09:27:27.432" v="1306" actId="1038"/>
          <ac:spMkLst>
            <pc:docMk/>
            <pc:sldMk cId="1725670612" sldId="258"/>
            <ac:spMk id="46" creationId="{66C9D351-5962-11DB-E04B-8CD4905E6D6B}"/>
          </ac:spMkLst>
        </pc:spChg>
        <pc:spChg chg="add del mod">
          <ac:chgData name="Hoop, S. (Stephan) de" userId="19dc2360-8ace-48bc-b138-56e036390ee5" providerId="ADAL" clId="{3610E8C9-F414-4809-B4AA-6B640E344E78}" dt="2025-01-23T08:50:00.876" v="1132" actId="478"/>
          <ac:spMkLst>
            <pc:docMk/>
            <pc:sldMk cId="1725670612" sldId="258"/>
            <ac:spMk id="47" creationId="{D57CFF63-D523-6EB4-89EB-3883B6F47697}"/>
          </ac:spMkLst>
        </pc:spChg>
        <pc:spChg chg="add del mod">
          <ac:chgData name="Hoop, S. (Stephan) de" userId="19dc2360-8ace-48bc-b138-56e036390ee5" providerId="ADAL" clId="{3610E8C9-F414-4809-B4AA-6B640E344E78}" dt="2025-01-23T08:49:13.274" v="1106" actId="478"/>
          <ac:spMkLst>
            <pc:docMk/>
            <pc:sldMk cId="1725670612" sldId="258"/>
            <ac:spMk id="49" creationId="{28BF3138-40FC-6980-62F8-D5E5F3DF32B4}"/>
          </ac:spMkLst>
        </pc:spChg>
        <pc:spChg chg="add mod">
          <ac:chgData name="Hoop, S. (Stephan) de" userId="19dc2360-8ace-48bc-b138-56e036390ee5" providerId="ADAL" clId="{3610E8C9-F414-4809-B4AA-6B640E344E78}" dt="2025-01-23T08:50:59.413" v="1185" actId="1036"/>
          <ac:spMkLst>
            <pc:docMk/>
            <pc:sldMk cId="1725670612" sldId="258"/>
            <ac:spMk id="50" creationId="{53F4C0A9-E8BB-2982-31FB-723D636D38D8}"/>
          </ac:spMkLst>
        </pc:spChg>
        <pc:spChg chg="add del mod">
          <ac:chgData name="Hoop, S. (Stephan) de" userId="19dc2360-8ace-48bc-b138-56e036390ee5" providerId="ADAL" clId="{3610E8C9-F414-4809-B4AA-6B640E344E78}" dt="2025-01-23T08:37:47.722" v="761" actId="478"/>
          <ac:spMkLst>
            <pc:docMk/>
            <pc:sldMk cId="1725670612" sldId="258"/>
            <ac:spMk id="51" creationId="{AA21996D-90E2-9861-0778-736BC7BED079}"/>
          </ac:spMkLst>
        </pc:spChg>
        <pc:spChg chg="mod">
          <ac:chgData name="Hoop, S. (Stephan) de" userId="19dc2360-8ace-48bc-b138-56e036390ee5" providerId="ADAL" clId="{3610E8C9-F414-4809-B4AA-6B640E344E78}" dt="2025-01-15T08:31:08.189" v="440"/>
          <ac:spMkLst>
            <pc:docMk/>
            <pc:sldMk cId="1725670612" sldId="258"/>
            <ac:spMk id="53" creationId="{60414FBB-AD35-EDEF-30F0-0D6FE03C784F}"/>
          </ac:spMkLst>
        </pc:spChg>
        <pc:spChg chg="mod">
          <ac:chgData name="Hoop, S. (Stephan) de" userId="19dc2360-8ace-48bc-b138-56e036390ee5" providerId="ADAL" clId="{3610E8C9-F414-4809-B4AA-6B640E344E78}" dt="2025-01-15T08:31:08.189" v="440"/>
          <ac:spMkLst>
            <pc:docMk/>
            <pc:sldMk cId="1725670612" sldId="258"/>
            <ac:spMk id="54" creationId="{D49046B0-7C3F-57DC-22AC-8B8F440E874E}"/>
          </ac:spMkLst>
        </pc:spChg>
        <pc:spChg chg="add del mod">
          <ac:chgData name="Hoop, S. (Stephan) de" userId="19dc2360-8ace-48bc-b138-56e036390ee5" providerId="ADAL" clId="{3610E8C9-F414-4809-B4AA-6B640E344E78}" dt="2025-02-06T09:28:14.482" v="1360" actId="478"/>
          <ac:spMkLst>
            <pc:docMk/>
            <pc:sldMk cId="1725670612" sldId="258"/>
            <ac:spMk id="63" creationId="{B587D50F-2887-876B-0F2D-FE9AC113CD2B}"/>
          </ac:spMkLst>
        </pc:spChg>
        <pc:spChg chg="add mod">
          <ac:chgData name="Hoop, S. (Stephan) de" userId="19dc2360-8ace-48bc-b138-56e036390ee5" providerId="ADAL" clId="{3610E8C9-F414-4809-B4AA-6B640E344E78}" dt="2025-01-23T08:50:59.413" v="1185" actId="1036"/>
          <ac:spMkLst>
            <pc:docMk/>
            <pc:sldMk cId="1725670612" sldId="258"/>
            <ac:spMk id="64" creationId="{88F81627-1191-15CE-26B3-A3C7874D4EB4}"/>
          </ac:spMkLst>
        </pc:spChg>
        <pc:spChg chg="add mod">
          <ac:chgData name="Hoop, S. (Stephan) de" userId="19dc2360-8ace-48bc-b138-56e036390ee5" providerId="ADAL" clId="{3610E8C9-F414-4809-B4AA-6B640E344E78}" dt="2025-01-23T08:50:59.413" v="1185" actId="1036"/>
          <ac:spMkLst>
            <pc:docMk/>
            <pc:sldMk cId="1725670612" sldId="258"/>
            <ac:spMk id="65" creationId="{0E4F6131-6185-F162-E802-C09305D91C74}"/>
          </ac:spMkLst>
        </pc:spChg>
        <pc:spChg chg="add del mod">
          <ac:chgData name="Hoop, S. (Stephan) de" userId="19dc2360-8ace-48bc-b138-56e036390ee5" providerId="ADAL" clId="{3610E8C9-F414-4809-B4AA-6B640E344E78}" dt="2025-01-23T08:40:48.031" v="789" actId="478"/>
          <ac:spMkLst>
            <pc:docMk/>
            <pc:sldMk cId="1725670612" sldId="258"/>
            <ac:spMk id="70" creationId="{3EED7776-3CFD-0F5E-4B9F-7BF530256E13}"/>
          </ac:spMkLst>
        </pc:spChg>
        <pc:spChg chg="add del mod">
          <ac:chgData name="Hoop, S. (Stephan) de" userId="19dc2360-8ace-48bc-b138-56e036390ee5" providerId="ADAL" clId="{3610E8C9-F414-4809-B4AA-6B640E344E78}" dt="2025-01-23T08:40:47.544" v="788" actId="478"/>
          <ac:spMkLst>
            <pc:docMk/>
            <pc:sldMk cId="1725670612" sldId="258"/>
            <ac:spMk id="71" creationId="{6E1B1519-E1DB-9D4D-83FA-2E0DDE92A367}"/>
          </ac:spMkLst>
        </pc:spChg>
        <pc:spChg chg="add del mod">
          <ac:chgData name="Hoop, S. (Stephan) de" userId="19dc2360-8ace-48bc-b138-56e036390ee5" providerId="ADAL" clId="{3610E8C9-F414-4809-B4AA-6B640E344E78}" dt="2025-01-23T08:40:50.903" v="794" actId="478"/>
          <ac:spMkLst>
            <pc:docMk/>
            <pc:sldMk cId="1725670612" sldId="258"/>
            <ac:spMk id="72" creationId="{90A206F2-A09F-71D3-363B-D00EB382D4F4}"/>
          </ac:spMkLst>
        </pc:spChg>
        <pc:spChg chg="add mod">
          <ac:chgData name="Hoop, S. (Stephan) de" userId="19dc2360-8ace-48bc-b138-56e036390ee5" providerId="ADAL" clId="{3610E8C9-F414-4809-B4AA-6B640E344E78}" dt="2025-01-23T08:51:07.567" v="1199" actId="1035"/>
          <ac:spMkLst>
            <pc:docMk/>
            <pc:sldMk cId="1725670612" sldId="258"/>
            <ac:spMk id="73" creationId="{ADB08995-34BD-18B4-558F-0817427E73C2}"/>
          </ac:spMkLst>
        </pc:spChg>
        <pc:spChg chg="add del mod">
          <ac:chgData name="Hoop, S. (Stephan) de" userId="19dc2360-8ace-48bc-b138-56e036390ee5" providerId="ADAL" clId="{3610E8C9-F414-4809-B4AA-6B640E344E78}" dt="2025-01-23T08:46:37.206" v="974" actId="478"/>
          <ac:spMkLst>
            <pc:docMk/>
            <pc:sldMk cId="1725670612" sldId="258"/>
            <ac:spMk id="74" creationId="{73B2190B-0B97-947B-60E5-1C993EFB7016}"/>
          </ac:spMkLst>
        </pc:spChg>
        <pc:spChg chg="add mod">
          <ac:chgData name="Hoop, S. (Stephan) de" userId="19dc2360-8ace-48bc-b138-56e036390ee5" providerId="ADAL" clId="{3610E8C9-F414-4809-B4AA-6B640E344E78}" dt="2025-01-23T08:50:59.413" v="1185" actId="1036"/>
          <ac:spMkLst>
            <pc:docMk/>
            <pc:sldMk cId="1725670612" sldId="258"/>
            <ac:spMk id="75" creationId="{C7D33FF6-1544-463F-E0BA-FB78ADFEFBD8}"/>
          </ac:spMkLst>
        </pc:spChg>
        <pc:spChg chg="mod">
          <ac:chgData name="Hoop, S. (Stephan) de" userId="19dc2360-8ace-48bc-b138-56e036390ee5" providerId="ADAL" clId="{3610E8C9-F414-4809-B4AA-6B640E344E78}" dt="2025-01-23T08:46:26.413" v="972"/>
          <ac:spMkLst>
            <pc:docMk/>
            <pc:sldMk cId="1725670612" sldId="258"/>
            <ac:spMk id="79" creationId="{E8C2A5CD-B8B5-2E85-8EF2-68627B893855}"/>
          </ac:spMkLst>
        </pc:spChg>
        <pc:spChg chg="mod">
          <ac:chgData name="Hoop, S. (Stephan) de" userId="19dc2360-8ace-48bc-b138-56e036390ee5" providerId="ADAL" clId="{3610E8C9-F414-4809-B4AA-6B640E344E78}" dt="2025-01-23T08:46:26.413" v="972"/>
          <ac:spMkLst>
            <pc:docMk/>
            <pc:sldMk cId="1725670612" sldId="258"/>
            <ac:spMk id="80" creationId="{990300FD-42FA-8D28-FCFF-E7E375E0E5AD}"/>
          </ac:spMkLst>
        </pc:spChg>
        <pc:spChg chg="add del mod">
          <ac:chgData name="Hoop, S. (Stephan) de" userId="19dc2360-8ace-48bc-b138-56e036390ee5" providerId="ADAL" clId="{3610E8C9-F414-4809-B4AA-6B640E344E78}" dt="2025-01-23T08:47:40.687" v="1029" actId="478"/>
          <ac:spMkLst>
            <pc:docMk/>
            <pc:sldMk cId="1725670612" sldId="258"/>
            <ac:spMk id="88" creationId="{8E4133D8-2F15-50D9-B6A3-D4B13C44578C}"/>
          </ac:spMkLst>
        </pc:spChg>
        <pc:spChg chg="add del mod">
          <ac:chgData name="Hoop, S. (Stephan) de" userId="19dc2360-8ace-48bc-b138-56e036390ee5" providerId="ADAL" clId="{3610E8C9-F414-4809-B4AA-6B640E344E78}" dt="2025-01-23T08:47:40.687" v="1029" actId="478"/>
          <ac:spMkLst>
            <pc:docMk/>
            <pc:sldMk cId="1725670612" sldId="258"/>
            <ac:spMk id="89" creationId="{191E4D82-5B3F-7D4C-2D8C-B72266AFFF95}"/>
          </ac:spMkLst>
        </pc:spChg>
        <pc:spChg chg="add del mod">
          <ac:chgData name="Hoop, S. (Stephan) de" userId="19dc2360-8ace-48bc-b138-56e036390ee5" providerId="ADAL" clId="{3610E8C9-F414-4809-B4AA-6B640E344E78}" dt="2025-01-23T08:47:40.687" v="1029" actId="478"/>
          <ac:spMkLst>
            <pc:docMk/>
            <pc:sldMk cId="1725670612" sldId="258"/>
            <ac:spMk id="90" creationId="{7CDFEBC1-5814-34B2-E462-55184233EF9F}"/>
          </ac:spMkLst>
        </pc:spChg>
        <pc:spChg chg="add del mod">
          <ac:chgData name="Hoop, S. (Stephan) de" userId="19dc2360-8ace-48bc-b138-56e036390ee5" providerId="ADAL" clId="{3610E8C9-F414-4809-B4AA-6B640E344E78}" dt="2025-01-23T08:47:40.687" v="1029" actId="478"/>
          <ac:spMkLst>
            <pc:docMk/>
            <pc:sldMk cId="1725670612" sldId="258"/>
            <ac:spMk id="96" creationId="{72DE4315-2844-D5CC-59F0-01DF337C2981}"/>
          </ac:spMkLst>
        </pc:spChg>
        <pc:spChg chg="add del mod">
          <ac:chgData name="Hoop, S. (Stephan) de" userId="19dc2360-8ace-48bc-b138-56e036390ee5" providerId="ADAL" clId="{3610E8C9-F414-4809-B4AA-6B640E344E78}" dt="2025-01-23T08:47:40.687" v="1029" actId="478"/>
          <ac:spMkLst>
            <pc:docMk/>
            <pc:sldMk cId="1725670612" sldId="258"/>
            <ac:spMk id="97" creationId="{F838CCDC-FB8D-0DBF-5BE7-8B24D913132D}"/>
          </ac:spMkLst>
        </pc:spChg>
        <pc:spChg chg="add del mod">
          <ac:chgData name="Hoop, S. (Stephan) de" userId="19dc2360-8ace-48bc-b138-56e036390ee5" providerId="ADAL" clId="{3610E8C9-F414-4809-B4AA-6B640E344E78}" dt="2025-01-23T08:47:40.687" v="1029" actId="478"/>
          <ac:spMkLst>
            <pc:docMk/>
            <pc:sldMk cId="1725670612" sldId="258"/>
            <ac:spMk id="98" creationId="{BC38DC95-75DD-ADF1-148D-4038BBDD101D}"/>
          </ac:spMkLst>
        </pc:spChg>
        <pc:spChg chg="add mod">
          <ac:chgData name="Hoop, S. (Stephan) de" userId="19dc2360-8ace-48bc-b138-56e036390ee5" providerId="ADAL" clId="{3610E8C9-F414-4809-B4AA-6B640E344E78}" dt="2025-01-23T08:51:40.838" v="1227" actId="1036"/>
          <ac:spMkLst>
            <pc:docMk/>
            <pc:sldMk cId="1725670612" sldId="258"/>
            <ac:spMk id="99" creationId="{EAFB00F5-1A45-3B66-4174-8BF1F20A36FF}"/>
          </ac:spMkLst>
        </pc:spChg>
        <pc:spChg chg="add del mod">
          <ac:chgData name="Hoop, S. (Stephan) de" userId="19dc2360-8ace-48bc-b138-56e036390ee5" providerId="ADAL" clId="{3610E8C9-F414-4809-B4AA-6B640E344E78}" dt="2025-02-06T09:28:15.062" v="1361" actId="478"/>
          <ac:spMkLst>
            <pc:docMk/>
            <pc:sldMk cId="1725670612" sldId="258"/>
            <ac:spMk id="109" creationId="{2F4F88B2-C7F8-2D21-20DE-7B0646564C6D}"/>
          </ac:spMkLst>
        </pc:spChg>
        <pc:spChg chg="add del mod">
          <ac:chgData name="Hoop, S. (Stephan) de" userId="19dc2360-8ace-48bc-b138-56e036390ee5" providerId="ADAL" clId="{3610E8C9-F414-4809-B4AA-6B640E344E78}" dt="2025-02-06T09:27:00.547" v="1293" actId="478"/>
          <ac:spMkLst>
            <pc:docMk/>
            <pc:sldMk cId="1725670612" sldId="258"/>
            <ac:spMk id="110" creationId="{FE6F95A6-1D30-ED70-CF6F-B61DB7B95E0A}"/>
          </ac:spMkLst>
        </pc:spChg>
        <pc:spChg chg="add del mod">
          <ac:chgData name="Hoop, S. (Stephan) de" userId="19dc2360-8ace-48bc-b138-56e036390ee5" providerId="ADAL" clId="{3610E8C9-F414-4809-B4AA-6B640E344E78}" dt="2025-02-06T09:25:20.918" v="1266" actId="478"/>
          <ac:spMkLst>
            <pc:docMk/>
            <pc:sldMk cId="1725670612" sldId="258"/>
            <ac:spMk id="114" creationId="{73AACF1B-F441-A1DC-028B-C4F755CB3C23}"/>
          </ac:spMkLst>
        </pc:spChg>
        <pc:spChg chg="mod">
          <ac:chgData name="Hoop, S. (Stephan) de" userId="19dc2360-8ace-48bc-b138-56e036390ee5" providerId="ADAL" clId="{3610E8C9-F414-4809-B4AA-6B640E344E78}" dt="2025-01-23T08:51:15.485" v="1207"/>
          <ac:spMkLst>
            <pc:docMk/>
            <pc:sldMk cId="1725670612" sldId="258"/>
            <ac:spMk id="116" creationId="{F11F062A-06F9-857A-059B-355611D54706}"/>
          </ac:spMkLst>
        </pc:spChg>
        <pc:spChg chg="mod">
          <ac:chgData name="Hoop, S. (Stephan) de" userId="19dc2360-8ace-48bc-b138-56e036390ee5" providerId="ADAL" clId="{3610E8C9-F414-4809-B4AA-6B640E344E78}" dt="2025-01-23T08:51:15.485" v="1207"/>
          <ac:spMkLst>
            <pc:docMk/>
            <pc:sldMk cId="1725670612" sldId="258"/>
            <ac:spMk id="117" creationId="{88FA2127-F5E6-51AE-98EE-3741B5AE411C}"/>
          </ac:spMkLst>
        </pc:spChg>
        <pc:spChg chg="add del mod">
          <ac:chgData name="Hoop, S. (Stephan) de" userId="19dc2360-8ace-48bc-b138-56e036390ee5" providerId="ADAL" clId="{3610E8C9-F414-4809-B4AA-6B640E344E78}" dt="2025-02-06T09:29:26.931" v="1382" actId="478"/>
          <ac:spMkLst>
            <pc:docMk/>
            <pc:sldMk cId="1725670612" sldId="258"/>
            <ac:spMk id="125" creationId="{6BED7D3B-7820-C9A9-827F-EB3E59BB0737}"/>
          </ac:spMkLst>
        </pc:spChg>
        <pc:spChg chg="add mod">
          <ac:chgData name="Hoop, S. (Stephan) de" userId="19dc2360-8ace-48bc-b138-56e036390ee5" providerId="ADAL" clId="{3610E8C9-F414-4809-B4AA-6B640E344E78}" dt="2025-01-23T08:51:59.312" v="1228" actId="207"/>
          <ac:spMkLst>
            <pc:docMk/>
            <pc:sldMk cId="1725670612" sldId="258"/>
            <ac:spMk id="126" creationId="{7E1DA7AB-DE4A-CC99-5B12-A81936B35CF1}"/>
          </ac:spMkLst>
        </pc:spChg>
        <pc:spChg chg="add mod">
          <ac:chgData name="Hoop, S. (Stephan) de" userId="19dc2360-8ace-48bc-b138-56e036390ee5" providerId="ADAL" clId="{3610E8C9-F414-4809-B4AA-6B640E344E78}" dt="2025-01-23T08:51:59.312" v="1228" actId="207"/>
          <ac:spMkLst>
            <pc:docMk/>
            <pc:sldMk cId="1725670612" sldId="258"/>
            <ac:spMk id="127" creationId="{F58BEB37-CE39-6DAB-0A59-7BBBEFA58F3E}"/>
          </ac:spMkLst>
        </pc:spChg>
        <pc:spChg chg="add mod">
          <ac:chgData name="Hoop, S. (Stephan) de" userId="19dc2360-8ace-48bc-b138-56e036390ee5" providerId="ADAL" clId="{3610E8C9-F414-4809-B4AA-6B640E344E78}" dt="2025-01-23T08:51:59.312" v="1228" actId="207"/>
          <ac:spMkLst>
            <pc:docMk/>
            <pc:sldMk cId="1725670612" sldId="258"/>
            <ac:spMk id="133" creationId="{34D96706-6E51-A0BD-B62F-2AB693E69467}"/>
          </ac:spMkLst>
        </pc:spChg>
        <pc:spChg chg="add mod">
          <ac:chgData name="Hoop, S. (Stephan) de" userId="19dc2360-8ace-48bc-b138-56e036390ee5" providerId="ADAL" clId="{3610E8C9-F414-4809-B4AA-6B640E344E78}" dt="2025-01-23T08:51:59.312" v="1228" actId="207"/>
          <ac:spMkLst>
            <pc:docMk/>
            <pc:sldMk cId="1725670612" sldId="258"/>
            <ac:spMk id="134" creationId="{4AF7C678-CC4C-D8C3-9A49-EBB0EA41324C}"/>
          </ac:spMkLst>
        </pc:spChg>
        <pc:spChg chg="add del mod">
          <ac:chgData name="Hoop, S. (Stephan) de" userId="19dc2360-8ace-48bc-b138-56e036390ee5" providerId="ADAL" clId="{3610E8C9-F414-4809-B4AA-6B640E344E78}" dt="2025-02-06T09:29:36.626" v="1385" actId="478"/>
          <ac:spMkLst>
            <pc:docMk/>
            <pc:sldMk cId="1725670612" sldId="258"/>
            <ac:spMk id="135" creationId="{12CBB928-341D-4C1E-2906-489D10673AEB}"/>
          </ac:spMkLst>
        </pc:spChg>
        <pc:grpChg chg="add mod">
          <ac:chgData name="Hoop, S. (Stephan) de" userId="19dc2360-8ace-48bc-b138-56e036390ee5" providerId="ADAL" clId="{3610E8C9-F414-4809-B4AA-6B640E344E78}" dt="2025-01-15T08:29:48.253" v="420"/>
          <ac:grpSpMkLst>
            <pc:docMk/>
            <pc:sldMk cId="1725670612" sldId="258"/>
            <ac:grpSpMk id="5" creationId="{234D6A40-E1C1-9A61-F16D-6657342A8085}"/>
          </ac:grpSpMkLst>
        </pc:grpChg>
        <pc:grpChg chg="add mod">
          <ac:chgData name="Hoop, S. (Stephan) de" userId="19dc2360-8ace-48bc-b138-56e036390ee5" providerId="ADAL" clId="{3610E8C9-F414-4809-B4AA-6B640E344E78}" dt="2025-01-23T08:50:59.413" v="1185" actId="1036"/>
          <ac:grpSpMkLst>
            <pc:docMk/>
            <pc:sldMk cId="1725670612" sldId="258"/>
            <ac:grpSpMk id="27" creationId="{269F024C-D9D0-182B-DEA9-4E725B6F2678}"/>
          </ac:grpSpMkLst>
        </pc:grpChg>
        <pc:grpChg chg="add mod">
          <ac:chgData name="Hoop, S. (Stephan) de" userId="19dc2360-8ace-48bc-b138-56e036390ee5" providerId="ADAL" clId="{3610E8C9-F414-4809-B4AA-6B640E344E78}" dt="2025-01-23T08:50:59.413" v="1185" actId="1036"/>
          <ac:grpSpMkLst>
            <pc:docMk/>
            <pc:sldMk cId="1725670612" sldId="258"/>
            <ac:grpSpMk id="52" creationId="{2D32DFF5-4A6C-C61A-B3A8-B8474C7E86BC}"/>
          </ac:grpSpMkLst>
        </pc:grpChg>
        <pc:grpChg chg="add del mod">
          <ac:chgData name="Hoop, S. (Stephan) de" userId="19dc2360-8ace-48bc-b138-56e036390ee5" providerId="ADAL" clId="{3610E8C9-F414-4809-B4AA-6B640E344E78}" dt="2025-01-23T08:47:40.687" v="1029" actId="478"/>
          <ac:grpSpMkLst>
            <pc:docMk/>
            <pc:sldMk cId="1725670612" sldId="258"/>
            <ac:grpSpMk id="78" creationId="{0B0D6654-F34D-DE95-4F40-B26CD7A6FAAB}"/>
          </ac:grpSpMkLst>
        </pc:grpChg>
        <pc:grpChg chg="add mod">
          <ac:chgData name="Hoop, S. (Stephan) de" userId="19dc2360-8ace-48bc-b138-56e036390ee5" providerId="ADAL" clId="{3610E8C9-F414-4809-B4AA-6B640E344E78}" dt="2025-01-23T08:51:37.605" v="1222" actId="1035"/>
          <ac:grpSpMkLst>
            <pc:docMk/>
            <pc:sldMk cId="1725670612" sldId="258"/>
            <ac:grpSpMk id="115" creationId="{14B4D900-4F17-73B6-7931-256D351B5142}"/>
          </ac:grpSpMkLst>
        </pc:grpChg>
        <pc:cxnChg chg="add mod">
          <ac:chgData name="Hoop, S. (Stephan) de" userId="19dc2360-8ace-48bc-b138-56e036390ee5" providerId="ADAL" clId="{3610E8C9-F414-4809-B4AA-6B640E344E78}" dt="2025-01-15T08:29:48.253" v="420"/>
          <ac:cxnSpMkLst>
            <pc:docMk/>
            <pc:sldMk cId="1725670612" sldId="258"/>
            <ac:cxnSpMk id="8" creationId="{C7B957ED-08D6-3BD7-8CFB-DD0A46F53682}"/>
          </ac:cxnSpMkLst>
        </pc:cxnChg>
        <pc:cxnChg chg="add mod">
          <ac:chgData name="Hoop, S. (Stephan) de" userId="19dc2360-8ace-48bc-b138-56e036390ee5" providerId="ADAL" clId="{3610E8C9-F414-4809-B4AA-6B640E344E78}" dt="2025-01-15T08:29:48.253" v="420"/>
          <ac:cxnSpMkLst>
            <pc:docMk/>
            <pc:sldMk cId="1725670612" sldId="258"/>
            <ac:cxnSpMk id="9" creationId="{056A7DDD-9FE6-AE86-C835-3601208244EB}"/>
          </ac:cxnSpMkLst>
        </pc:cxnChg>
        <pc:cxnChg chg="add mod">
          <ac:chgData name="Hoop, S. (Stephan) de" userId="19dc2360-8ace-48bc-b138-56e036390ee5" providerId="ADAL" clId="{3610E8C9-F414-4809-B4AA-6B640E344E78}" dt="2025-01-15T08:29:48.253" v="420"/>
          <ac:cxnSpMkLst>
            <pc:docMk/>
            <pc:sldMk cId="1725670612" sldId="258"/>
            <ac:cxnSpMk id="10" creationId="{9673EEA2-E0FB-3C0A-4C5D-33AE0A9EE353}"/>
          </ac:cxnSpMkLst>
        </pc:cxnChg>
        <pc:cxnChg chg="add mod">
          <ac:chgData name="Hoop, S. (Stephan) de" userId="19dc2360-8ace-48bc-b138-56e036390ee5" providerId="ADAL" clId="{3610E8C9-F414-4809-B4AA-6B640E344E78}" dt="2025-02-06T09:29:14.617" v="1380" actId="1076"/>
          <ac:cxnSpMkLst>
            <pc:docMk/>
            <pc:sldMk cId="1725670612" sldId="258"/>
            <ac:cxnSpMk id="11" creationId="{BEE3B44F-2B32-FF5D-68E7-337ED0777E26}"/>
          </ac:cxnSpMkLst>
        </pc:cxnChg>
        <pc:cxnChg chg="add del mod">
          <ac:chgData name="Hoop, S. (Stephan) de" userId="19dc2360-8ace-48bc-b138-56e036390ee5" providerId="ADAL" clId="{3610E8C9-F414-4809-B4AA-6B640E344E78}" dt="2025-01-23T08:43:37.388" v="845" actId="478"/>
          <ac:cxnSpMkLst>
            <pc:docMk/>
            <pc:sldMk cId="1725670612" sldId="258"/>
            <ac:cxnSpMk id="11" creationId="{C43B78E9-B8D9-9464-FAB8-6F4E8D778508}"/>
          </ac:cxnSpMkLst>
        </pc:cxnChg>
        <pc:cxnChg chg="add mod">
          <ac:chgData name="Hoop, S. (Stephan) de" userId="19dc2360-8ace-48bc-b138-56e036390ee5" providerId="ADAL" clId="{3610E8C9-F414-4809-B4AA-6B640E344E78}" dt="2025-01-15T08:29:48.253" v="420"/>
          <ac:cxnSpMkLst>
            <pc:docMk/>
            <pc:sldMk cId="1725670612" sldId="258"/>
            <ac:cxnSpMk id="11" creationId="{F9D06431-10C2-4792-D8A0-73FF89E8AE0B}"/>
          </ac:cxnSpMkLst>
        </pc:cxnChg>
        <pc:cxnChg chg="add del mod">
          <ac:chgData name="Hoop, S. (Stephan) de" userId="19dc2360-8ace-48bc-b138-56e036390ee5" providerId="ADAL" clId="{3610E8C9-F414-4809-B4AA-6B640E344E78}" dt="2025-01-23T08:43:37.388" v="845" actId="478"/>
          <ac:cxnSpMkLst>
            <pc:docMk/>
            <pc:sldMk cId="1725670612" sldId="258"/>
            <ac:cxnSpMk id="12" creationId="{1665A067-8596-C05F-73D7-6448D59AEB72}"/>
          </ac:cxnSpMkLst>
        </pc:cxnChg>
        <pc:cxnChg chg="add mod">
          <ac:chgData name="Hoop, S. (Stephan) de" userId="19dc2360-8ace-48bc-b138-56e036390ee5" providerId="ADAL" clId="{3610E8C9-F414-4809-B4AA-6B640E344E78}" dt="2025-01-15T08:29:48.253" v="420"/>
          <ac:cxnSpMkLst>
            <pc:docMk/>
            <pc:sldMk cId="1725670612" sldId="258"/>
            <ac:cxnSpMk id="12" creationId="{6927753C-A1F3-1DD4-AD23-8BE0BA060BC2}"/>
          </ac:cxnSpMkLst>
        </pc:cxnChg>
        <pc:cxnChg chg="add mod">
          <ac:chgData name="Hoop, S. (Stephan) de" userId="19dc2360-8ace-48bc-b138-56e036390ee5" providerId="ADAL" clId="{3610E8C9-F414-4809-B4AA-6B640E344E78}" dt="2025-01-15T08:29:48.253" v="420"/>
          <ac:cxnSpMkLst>
            <pc:docMk/>
            <pc:sldMk cId="1725670612" sldId="258"/>
            <ac:cxnSpMk id="13" creationId="{34798E1B-3EFC-B3B2-E359-473EE25B0073}"/>
          </ac:cxnSpMkLst>
        </pc:cxnChg>
        <pc:cxnChg chg="add del mod">
          <ac:chgData name="Hoop, S. (Stephan) de" userId="19dc2360-8ace-48bc-b138-56e036390ee5" providerId="ADAL" clId="{3610E8C9-F414-4809-B4AA-6B640E344E78}" dt="2025-01-23T08:43:37.388" v="845" actId="478"/>
          <ac:cxnSpMkLst>
            <pc:docMk/>
            <pc:sldMk cId="1725670612" sldId="258"/>
            <ac:cxnSpMk id="13" creationId="{F6AAD19C-AF26-D193-2E40-62D9596FB365}"/>
          </ac:cxnSpMkLst>
        </pc:cxnChg>
        <pc:cxnChg chg="add del mod">
          <ac:chgData name="Hoop, S. (Stephan) de" userId="19dc2360-8ace-48bc-b138-56e036390ee5" providerId="ADAL" clId="{3610E8C9-F414-4809-B4AA-6B640E344E78}" dt="2025-01-23T08:43:37.388" v="845" actId="478"/>
          <ac:cxnSpMkLst>
            <pc:docMk/>
            <pc:sldMk cId="1725670612" sldId="258"/>
            <ac:cxnSpMk id="14" creationId="{3707EA5E-7695-7C86-EF8F-95F8EEE1BF9B}"/>
          </ac:cxnSpMkLst>
        </pc:cxnChg>
        <pc:cxnChg chg="add mod">
          <ac:chgData name="Hoop, S. (Stephan) de" userId="19dc2360-8ace-48bc-b138-56e036390ee5" providerId="ADAL" clId="{3610E8C9-F414-4809-B4AA-6B640E344E78}" dt="2025-01-15T08:29:48.253" v="420"/>
          <ac:cxnSpMkLst>
            <pc:docMk/>
            <pc:sldMk cId="1725670612" sldId="258"/>
            <ac:cxnSpMk id="14" creationId="{D8068BD6-980C-33E3-0D7E-12F413BDA52D}"/>
          </ac:cxnSpMkLst>
        </pc:cxnChg>
        <pc:cxnChg chg="add del mod">
          <ac:chgData name="Hoop, S. (Stephan) de" userId="19dc2360-8ace-48bc-b138-56e036390ee5" providerId="ADAL" clId="{3610E8C9-F414-4809-B4AA-6B640E344E78}" dt="2025-01-23T08:43:37.388" v="845" actId="478"/>
          <ac:cxnSpMkLst>
            <pc:docMk/>
            <pc:sldMk cId="1725670612" sldId="258"/>
            <ac:cxnSpMk id="15" creationId="{60D1B360-AAFD-B467-42F3-0DA88AF6554D}"/>
          </ac:cxnSpMkLst>
        </pc:cxnChg>
        <pc:cxnChg chg="add mod">
          <ac:chgData name="Hoop, S. (Stephan) de" userId="19dc2360-8ace-48bc-b138-56e036390ee5" providerId="ADAL" clId="{3610E8C9-F414-4809-B4AA-6B640E344E78}" dt="2025-01-15T08:29:48.253" v="420"/>
          <ac:cxnSpMkLst>
            <pc:docMk/>
            <pc:sldMk cId="1725670612" sldId="258"/>
            <ac:cxnSpMk id="15" creationId="{C9CAECA5-9024-1022-C7CA-4C7A3C6411F6}"/>
          </ac:cxnSpMkLst>
        </pc:cxnChg>
        <pc:cxnChg chg="add mod">
          <ac:chgData name="Hoop, S. (Stephan) de" userId="19dc2360-8ace-48bc-b138-56e036390ee5" providerId="ADAL" clId="{3610E8C9-F414-4809-B4AA-6B640E344E78}" dt="2025-01-15T08:29:48.253" v="420"/>
          <ac:cxnSpMkLst>
            <pc:docMk/>
            <pc:sldMk cId="1725670612" sldId="258"/>
            <ac:cxnSpMk id="19" creationId="{FC13C9B9-7A0F-6F12-56D8-CC6001FED34B}"/>
          </ac:cxnSpMkLst>
        </pc:cxnChg>
        <pc:cxnChg chg="add mod">
          <ac:chgData name="Hoop, S. (Stephan) de" userId="19dc2360-8ace-48bc-b138-56e036390ee5" providerId="ADAL" clId="{3610E8C9-F414-4809-B4AA-6B640E344E78}" dt="2025-01-15T08:29:48.253" v="420"/>
          <ac:cxnSpMkLst>
            <pc:docMk/>
            <pc:sldMk cId="1725670612" sldId="258"/>
            <ac:cxnSpMk id="20" creationId="{F72E6B1F-0FC4-A472-FA61-A42640CE3AD3}"/>
          </ac:cxnSpMkLst>
        </pc:cxnChg>
        <pc:cxnChg chg="add mod">
          <ac:chgData name="Hoop, S. (Stephan) de" userId="19dc2360-8ace-48bc-b138-56e036390ee5" providerId="ADAL" clId="{3610E8C9-F414-4809-B4AA-6B640E344E78}" dt="2025-01-15T08:29:48.253" v="420"/>
          <ac:cxnSpMkLst>
            <pc:docMk/>
            <pc:sldMk cId="1725670612" sldId="258"/>
            <ac:cxnSpMk id="21" creationId="{7C454CEE-ED77-CE0E-06E3-5CAFD99C05A9}"/>
          </ac:cxnSpMkLst>
        </pc:cxnChg>
        <pc:cxnChg chg="add mod">
          <ac:chgData name="Hoop, S. (Stephan) de" userId="19dc2360-8ace-48bc-b138-56e036390ee5" providerId="ADAL" clId="{3610E8C9-F414-4809-B4AA-6B640E344E78}" dt="2025-01-15T08:29:48.253" v="420"/>
          <ac:cxnSpMkLst>
            <pc:docMk/>
            <pc:sldMk cId="1725670612" sldId="258"/>
            <ac:cxnSpMk id="22" creationId="{8EE474F7-573E-F328-674E-95D0EC85BCBB}"/>
          </ac:cxnSpMkLst>
        </pc:cxnChg>
        <pc:cxnChg chg="add mod">
          <ac:chgData name="Hoop, S. (Stephan) de" userId="19dc2360-8ace-48bc-b138-56e036390ee5" providerId="ADAL" clId="{3610E8C9-F414-4809-B4AA-6B640E344E78}" dt="2025-01-23T08:50:59.413" v="1185" actId="1036"/>
          <ac:cxnSpMkLst>
            <pc:docMk/>
            <pc:sldMk cId="1725670612" sldId="258"/>
            <ac:cxnSpMk id="30" creationId="{C9D3CA3A-C317-C8F4-B5D1-83849DCF393F}"/>
          </ac:cxnSpMkLst>
        </pc:cxnChg>
        <pc:cxnChg chg="add mod">
          <ac:chgData name="Hoop, S. (Stephan) de" userId="19dc2360-8ace-48bc-b138-56e036390ee5" providerId="ADAL" clId="{3610E8C9-F414-4809-B4AA-6B640E344E78}" dt="2025-02-06T09:27:43.196" v="1318" actId="14100"/>
          <ac:cxnSpMkLst>
            <pc:docMk/>
            <pc:sldMk cId="1725670612" sldId="258"/>
            <ac:cxnSpMk id="31" creationId="{8AD8331C-5EF2-1039-728A-504E8BCA6E32}"/>
          </ac:cxnSpMkLst>
        </pc:cxnChg>
        <pc:cxnChg chg="add del mod">
          <ac:chgData name="Hoop, S. (Stephan) de" userId="19dc2360-8ace-48bc-b138-56e036390ee5" providerId="ADAL" clId="{3610E8C9-F414-4809-B4AA-6B640E344E78}" dt="2025-01-23T08:50:18.871" v="1139" actId="478"/>
          <ac:cxnSpMkLst>
            <pc:docMk/>
            <pc:sldMk cId="1725670612" sldId="258"/>
            <ac:cxnSpMk id="32" creationId="{9B3198DD-D1B9-0DD0-3DD6-B6ECFBA061FC}"/>
          </ac:cxnSpMkLst>
        </pc:cxnChg>
        <pc:cxnChg chg="add mod">
          <ac:chgData name="Hoop, S. (Stephan) de" userId="19dc2360-8ace-48bc-b138-56e036390ee5" providerId="ADAL" clId="{3610E8C9-F414-4809-B4AA-6B640E344E78}" dt="2025-02-06T09:27:27.432" v="1306" actId="1038"/>
          <ac:cxnSpMkLst>
            <pc:docMk/>
            <pc:sldMk cId="1725670612" sldId="258"/>
            <ac:cxnSpMk id="33" creationId="{6BE10F64-AD2B-C744-B2A6-4F8B5FA11272}"/>
          </ac:cxnSpMkLst>
        </pc:cxnChg>
        <pc:cxnChg chg="add del mod">
          <ac:chgData name="Hoop, S. (Stephan) de" userId="19dc2360-8ace-48bc-b138-56e036390ee5" providerId="ADAL" clId="{3610E8C9-F414-4809-B4AA-6B640E344E78}" dt="2025-01-15T08:30:43.749" v="434" actId="478"/>
          <ac:cxnSpMkLst>
            <pc:docMk/>
            <pc:sldMk cId="1725670612" sldId="258"/>
            <ac:cxnSpMk id="34" creationId="{2CD7642F-E097-ADC2-4605-4A919E3F2C93}"/>
          </ac:cxnSpMkLst>
        </pc:cxnChg>
        <pc:cxnChg chg="add del mod">
          <ac:chgData name="Hoop, S. (Stephan) de" userId="19dc2360-8ace-48bc-b138-56e036390ee5" providerId="ADAL" clId="{3610E8C9-F414-4809-B4AA-6B640E344E78}" dt="2025-01-15T08:30:43.045" v="433" actId="478"/>
          <ac:cxnSpMkLst>
            <pc:docMk/>
            <pc:sldMk cId="1725670612" sldId="258"/>
            <ac:cxnSpMk id="35" creationId="{B3752C45-9319-A537-298A-5EAE582DFD53}"/>
          </ac:cxnSpMkLst>
        </pc:cxnChg>
        <pc:cxnChg chg="add mod">
          <ac:chgData name="Hoop, S. (Stephan) de" userId="19dc2360-8ace-48bc-b138-56e036390ee5" providerId="ADAL" clId="{3610E8C9-F414-4809-B4AA-6B640E344E78}" dt="2025-02-06T09:27:35.174" v="1316" actId="1037"/>
          <ac:cxnSpMkLst>
            <pc:docMk/>
            <pc:sldMk cId="1725670612" sldId="258"/>
            <ac:cxnSpMk id="36" creationId="{8C317A1D-D9B1-5F1D-0E7B-28BEEA395DF1}"/>
          </ac:cxnSpMkLst>
        </pc:cxnChg>
        <pc:cxnChg chg="add del mod">
          <ac:chgData name="Hoop, S. (Stephan) de" userId="19dc2360-8ace-48bc-b138-56e036390ee5" providerId="ADAL" clId="{3610E8C9-F414-4809-B4AA-6B640E344E78}" dt="2025-01-15T08:30:45.315" v="435" actId="478"/>
          <ac:cxnSpMkLst>
            <pc:docMk/>
            <pc:sldMk cId="1725670612" sldId="258"/>
            <ac:cxnSpMk id="37" creationId="{A0529F33-907C-12A6-60D8-090B120D6750}"/>
          </ac:cxnSpMkLst>
        </pc:cxnChg>
        <pc:cxnChg chg="add del mod">
          <ac:chgData name="Hoop, S. (Stephan) de" userId="19dc2360-8ace-48bc-b138-56e036390ee5" providerId="ADAL" clId="{3610E8C9-F414-4809-B4AA-6B640E344E78}" dt="2025-02-06T09:29:02.781" v="1377" actId="478"/>
          <ac:cxnSpMkLst>
            <pc:docMk/>
            <pc:sldMk cId="1725670612" sldId="258"/>
            <ac:cxnSpMk id="41" creationId="{46A7397C-67C4-DE1C-C46E-BA768C6B535E}"/>
          </ac:cxnSpMkLst>
        </pc:cxnChg>
        <pc:cxnChg chg="add del mod">
          <ac:chgData name="Hoop, S. (Stephan) de" userId="19dc2360-8ace-48bc-b138-56e036390ee5" providerId="ADAL" clId="{3610E8C9-F414-4809-B4AA-6B640E344E78}" dt="2025-01-15T08:30:35.056" v="431" actId="478"/>
          <ac:cxnSpMkLst>
            <pc:docMk/>
            <pc:sldMk cId="1725670612" sldId="258"/>
            <ac:cxnSpMk id="41" creationId="{4E03E9F4-BAFD-3EB2-9B72-1A0957032F37}"/>
          </ac:cxnSpMkLst>
        </pc:cxnChg>
        <pc:cxnChg chg="add mod">
          <ac:chgData name="Hoop, S. (Stephan) de" userId="19dc2360-8ace-48bc-b138-56e036390ee5" providerId="ADAL" clId="{3610E8C9-F414-4809-B4AA-6B640E344E78}" dt="2025-01-23T08:50:59.413" v="1185" actId="1036"/>
          <ac:cxnSpMkLst>
            <pc:docMk/>
            <pc:sldMk cId="1725670612" sldId="258"/>
            <ac:cxnSpMk id="42" creationId="{5E1B94D5-6D18-241B-8F7A-1609597C1894}"/>
          </ac:cxnSpMkLst>
        </pc:cxnChg>
        <pc:cxnChg chg="add del mod">
          <ac:chgData name="Hoop, S. (Stephan) de" userId="19dc2360-8ace-48bc-b138-56e036390ee5" providerId="ADAL" clId="{3610E8C9-F414-4809-B4AA-6B640E344E78}" dt="2025-01-15T08:30:23.856" v="427" actId="478"/>
          <ac:cxnSpMkLst>
            <pc:docMk/>
            <pc:sldMk cId="1725670612" sldId="258"/>
            <ac:cxnSpMk id="42" creationId="{647351D4-B0B1-8739-76B5-CFB08434E4E4}"/>
          </ac:cxnSpMkLst>
        </pc:cxnChg>
        <pc:cxnChg chg="add del mod">
          <ac:chgData name="Hoop, S. (Stephan) de" userId="19dc2360-8ace-48bc-b138-56e036390ee5" providerId="ADAL" clId="{3610E8C9-F414-4809-B4AA-6B640E344E78}" dt="2025-01-15T08:30:23.252" v="426" actId="478"/>
          <ac:cxnSpMkLst>
            <pc:docMk/>
            <pc:sldMk cId="1725670612" sldId="258"/>
            <ac:cxnSpMk id="43" creationId="{93278D1E-6105-C07F-31EC-F9D8F4A9B558}"/>
          </ac:cxnSpMkLst>
        </pc:cxnChg>
        <pc:cxnChg chg="add mod">
          <ac:chgData name="Hoop, S. (Stephan) de" userId="19dc2360-8ace-48bc-b138-56e036390ee5" providerId="ADAL" clId="{3610E8C9-F414-4809-B4AA-6B640E344E78}" dt="2025-01-23T08:50:59.413" v="1185" actId="1036"/>
          <ac:cxnSpMkLst>
            <pc:docMk/>
            <pc:sldMk cId="1725670612" sldId="258"/>
            <ac:cxnSpMk id="43" creationId="{BB3E59FE-37C9-2FB9-A505-27E8479D14EC}"/>
          </ac:cxnSpMkLst>
        </pc:cxnChg>
        <pc:cxnChg chg="add mod">
          <ac:chgData name="Hoop, S. (Stephan) de" userId="19dc2360-8ace-48bc-b138-56e036390ee5" providerId="ADAL" clId="{3610E8C9-F414-4809-B4AA-6B640E344E78}" dt="2025-02-06T09:27:27.432" v="1306" actId="1038"/>
          <ac:cxnSpMkLst>
            <pc:docMk/>
            <pc:sldMk cId="1725670612" sldId="258"/>
            <ac:cxnSpMk id="44" creationId="{529A1362-FDED-F336-97B1-390666621509}"/>
          </ac:cxnSpMkLst>
        </pc:cxnChg>
        <pc:cxnChg chg="add mod">
          <ac:chgData name="Hoop, S. (Stephan) de" userId="19dc2360-8ace-48bc-b138-56e036390ee5" providerId="ADAL" clId="{3610E8C9-F414-4809-B4AA-6B640E344E78}" dt="2025-01-23T08:50:59.413" v="1185" actId="1036"/>
          <ac:cxnSpMkLst>
            <pc:docMk/>
            <pc:sldMk cId="1725670612" sldId="258"/>
            <ac:cxnSpMk id="45" creationId="{12CE7D1A-E89E-345D-EFC8-E3C88DB51767}"/>
          </ac:cxnSpMkLst>
        </pc:cxnChg>
        <pc:cxnChg chg="add mod">
          <ac:chgData name="Hoop, S. (Stephan) de" userId="19dc2360-8ace-48bc-b138-56e036390ee5" providerId="ADAL" clId="{3610E8C9-F414-4809-B4AA-6B640E344E78}" dt="2025-01-23T08:50:59.413" v="1185" actId="1036"/>
          <ac:cxnSpMkLst>
            <pc:docMk/>
            <pc:sldMk cId="1725670612" sldId="258"/>
            <ac:cxnSpMk id="48" creationId="{770200CC-B120-8ADB-7300-321F8331888B}"/>
          </ac:cxnSpMkLst>
        </pc:cxnChg>
        <pc:cxnChg chg="add mod">
          <ac:chgData name="Hoop, S. (Stephan) de" userId="19dc2360-8ace-48bc-b138-56e036390ee5" providerId="ADAL" clId="{3610E8C9-F414-4809-B4AA-6B640E344E78}" dt="2025-01-23T08:50:59.413" v="1185" actId="1036"/>
          <ac:cxnSpMkLst>
            <pc:docMk/>
            <pc:sldMk cId="1725670612" sldId="258"/>
            <ac:cxnSpMk id="55" creationId="{62E053C2-DA8C-A32F-1C35-B34A9F9A8540}"/>
          </ac:cxnSpMkLst>
        </pc:cxnChg>
        <pc:cxnChg chg="add mod">
          <ac:chgData name="Hoop, S. (Stephan) de" userId="19dc2360-8ace-48bc-b138-56e036390ee5" providerId="ADAL" clId="{3610E8C9-F414-4809-B4AA-6B640E344E78}" dt="2025-01-23T08:50:59.413" v="1185" actId="1036"/>
          <ac:cxnSpMkLst>
            <pc:docMk/>
            <pc:sldMk cId="1725670612" sldId="258"/>
            <ac:cxnSpMk id="56" creationId="{D35A363E-1A43-015E-161E-2CDCE0778006}"/>
          </ac:cxnSpMkLst>
        </pc:cxnChg>
        <pc:cxnChg chg="add mod">
          <ac:chgData name="Hoop, S. (Stephan) de" userId="19dc2360-8ace-48bc-b138-56e036390ee5" providerId="ADAL" clId="{3610E8C9-F414-4809-B4AA-6B640E344E78}" dt="2025-02-06T09:28:57.691" v="1376" actId="14100"/>
          <ac:cxnSpMkLst>
            <pc:docMk/>
            <pc:sldMk cId="1725670612" sldId="258"/>
            <ac:cxnSpMk id="57" creationId="{BBEC5E6B-825C-AD24-49DE-E57C1C19155D}"/>
          </ac:cxnSpMkLst>
        </pc:cxnChg>
        <pc:cxnChg chg="add del mod">
          <ac:chgData name="Hoop, S. (Stephan) de" userId="19dc2360-8ace-48bc-b138-56e036390ee5" providerId="ADAL" clId="{3610E8C9-F414-4809-B4AA-6B640E344E78}" dt="2025-01-23T08:40:52.830" v="795" actId="478"/>
          <ac:cxnSpMkLst>
            <pc:docMk/>
            <pc:sldMk cId="1725670612" sldId="258"/>
            <ac:cxnSpMk id="58" creationId="{553E1E88-6910-3C6B-C508-91B992DFF4D6}"/>
          </ac:cxnSpMkLst>
        </pc:cxnChg>
        <pc:cxnChg chg="add mod">
          <ac:chgData name="Hoop, S. (Stephan) de" userId="19dc2360-8ace-48bc-b138-56e036390ee5" providerId="ADAL" clId="{3610E8C9-F414-4809-B4AA-6B640E344E78}" dt="2025-01-23T08:50:59.413" v="1185" actId="1036"/>
          <ac:cxnSpMkLst>
            <pc:docMk/>
            <pc:sldMk cId="1725670612" sldId="258"/>
            <ac:cxnSpMk id="59" creationId="{D52456CF-A2FE-E4AE-4C7E-F393E76318E2}"/>
          </ac:cxnSpMkLst>
        </pc:cxnChg>
        <pc:cxnChg chg="add mod">
          <ac:chgData name="Hoop, S. (Stephan) de" userId="19dc2360-8ace-48bc-b138-56e036390ee5" providerId="ADAL" clId="{3610E8C9-F414-4809-B4AA-6B640E344E78}" dt="2025-01-23T08:50:59.413" v="1185" actId="1036"/>
          <ac:cxnSpMkLst>
            <pc:docMk/>
            <pc:sldMk cId="1725670612" sldId="258"/>
            <ac:cxnSpMk id="60" creationId="{A2E68DC0-4917-895D-3B7A-853DD3C82664}"/>
          </ac:cxnSpMkLst>
        </pc:cxnChg>
        <pc:cxnChg chg="add mod">
          <ac:chgData name="Hoop, S. (Stephan) de" userId="19dc2360-8ace-48bc-b138-56e036390ee5" providerId="ADAL" clId="{3610E8C9-F414-4809-B4AA-6B640E344E78}" dt="2025-01-23T08:50:59.413" v="1185" actId="1036"/>
          <ac:cxnSpMkLst>
            <pc:docMk/>
            <pc:sldMk cId="1725670612" sldId="258"/>
            <ac:cxnSpMk id="61" creationId="{1BFD3123-13F1-1DE5-7D54-21A149E17A9B}"/>
          </ac:cxnSpMkLst>
        </pc:cxnChg>
        <pc:cxnChg chg="add mod">
          <ac:chgData name="Hoop, S. (Stephan) de" userId="19dc2360-8ace-48bc-b138-56e036390ee5" providerId="ADAL" clId="{3610E8C9-F414-4809-B4AA-6B640E344E78}" dt="2025-01-23T08:50:59.413" v="1185" actId="1036"/>
          <ac:cxnSpMkLst>
            <pc:docMk/>
            <pc:sldMk cId="1725670612" sldId="258"/>
            <ac:cxnSpMk id="62" creationId="{3F081AD2-13C0-2C6F-69DE-D4A937A9F2D2}"/>
          </ac:cxnSpMkLst>
        </pc:cxnChg>
        <pc:cxnChg chg="add del mod">
          <ac:chgData name="Hoop, S. (Stephan) de" userId="19dc2360-8ace-48bc-b138-56e036390ee5" providerId="ADAL" clId="{3610E8C9-F414-4809-B4AA-6B640E344E78}" dt="2025-01-23T08:40:50.280" v="793" actId="478"/>
          <ac:cxnSpMkLst>
            <pc:docMk/>
            <pc:sldMk cId="1725670612" sldId="258"/>
            <ac:cxnSpMk id="66" creationId="{0D26F969-BB6A-E022-4369-0608F7B226BA}"/>
          </ac:cxnSpMkLst>
        </pc:cxnChg>
        <pc:cxnChg chg="add del mod">
          <ac:chgData name="Hoop, S. (Stephan) de" userId="19dc2360-8ace-48bc-b138-56e036390ee5" providerId="ADAL" clId="{3610E8C9-F414-4809-B4AA-6B640E344E78}" dt="2025-01-23T08:40:49.764" v="792" actId="478"/>
          <ac:cxnSpMkLst>
            <pc:docMk/>
            <pc:sldMk cId="1725670612" sldId="258"/>
            <ac:cxnSpMk id="67" creationId="{6973B53F-982E-8DD3-1442-A6F9378FF98D}"/>
          </ac:cxnSpMkLst>
        </pc:cxnChg>
        <pc:cxnChg chg="add del mod">
          <ac:chgData name="Hoop, S. (Stephan) de" userId="19dc2360-8ace-48bc-b138-56e036390ee5" providerId="ADAL" clId="{3610E8C9-F414-4809-B4AA-6B640E344E78}" dt="2025-01-23T08:40:48.690" v="790" actId="478"/>
          <ac:cxnSpMkLst>
            <pc:docMk/>
            <pc:sldMk cId="1725670612" sldId="258"/>
            <ac:cxnSpMk id="68" creationId="{3F16B50C-B932-D3DA-2960-780334091C39}"/>
          </ac:cxnSpMkLst>
        </pc:cxnChg>
        <pc:cxnChg chg="add del mod">
          <ac:chgData name="Hoop, S. (Stephan) de" userId="19dc2360-8ace-48bc-b138-56e036390ee5" providerId="ADAL" clId="{3610E8C9-F414-4809-B4AA-6B640E344E78}" dt="2025-01-23T08:40:49.371" v="791" actId="478"/>
          <ac:cxnSpMkLst>
            <pc:docMk/>
            <pc:sldMk cId="1725670612" sldId="258"/>
            <ac:cxnSpMk id="69" creationId="{C2E41BB4-70D3-3E70-F34F-F41EED7B43AC}"/>
          </ac:cxnSpMkLst>
        </pc:cxnChg>
        <pc:cxnChg chg="add del mod">
          <ac:chgData name="Hoop, S. (Stephan) de" userId="19dc2360-8ace-48bc-b138-56e036390ee5" providerId="ADAL" clId="{3610E8C9-F414-4809-B4AA-6B640E344E78}" dt="2025-01-23T08:47:40.687" v="1029" actId="478"/>
          <ac:cxnSpMkLst>
            <pc:docMk/>
            <pc:sldMk cId="1725670612" sldId="258"/>
            <ac:cxnSpMk id="81" creationId="{44D2C2BB-932E-2287-ACF3-173F93A5DF43}"/>
          </ac:cxnSpMkLst>
        </pc:cxnChg>
        <pc:cxnChg chg="add del mod">
          <ac:chgData name="Hoop, S. (Stephan) de" userId="19dc2360-8ace-48bc-b138-56e036390ee5" providerId="ADAL" clId="{3610E8C9-F414-4809-B4AA-6B640E344E78}" dt="2025-01-23T08:47:40.687" v="1029" actId="478"/>
          <ac:cxnSpMkLst>
            <pc:docMk/>
            <pc:sldMk cId="1725670612" sldId="258"/>
            <ac:cxnSpMk id="82" creationId="{3DB092B5-17E0-0CE8-6952-2031CABA89C9}"/>
          </ac:cxnSpMkLst>
        </pc:cxnChg>
        <pc:cxnChg chg="add del mod">
          <ac:chgData name="Hoop, S. (Stephan) de" userId="19dc2360-8ace-48bc-b138-56e036390ee5" providerId="ADAL" clId="{3610E8C9-F414-4809-B4AA-6B640E344E78}" dt="2025-01-23T08:47:40.687" v="1029" actId="478"/>
          <ac:cxnSpMkLst>
            <pc:docMk/>
            <pc:sldMk cId="1725670612" sldId="258"/>
            <ac:cxnSpMk id="83" creationId="{0C56636C-96DF-31F8-916B-A22024C75E4F}"/>
          </ac:cxnSpMkLst>
        </pc:cxnChg>
        <pc:cxnChg chg="add del mod">
          <ac:chgData name="Hoop, S. (Stephan) de" userId="19dc2360-8ace-48bc-b138-56e036390ee5" providerId="ADAL" clId="{3610E8C9-F414-4809-B4AA-6B640E344E78}" dt="2025-01-23T08:47:40.687" v="1029" actId="478"/>
          <ac:cxnSpMkLst>
            <pc:docMk/>
            <pc:sldMk cId="1725670612" sldId="258"/>
            <ac:cxnSpMk id="84" creationId="{BB1BBB13-053B-75E2-D351-3859B2187EBB}"/>
          </ac:cxnSpMkLst>
        </pc:cxnChg>
        <pc:cxnChg chg="add del mod">
          <ac:chgData name="Hoop, S. (Stephan) de" userId="19dc2360-8ace-48bc-b138-56e036390ee5" providerId="ADAL" clId="{3610E8C9-F414-4809-B4AA-6B640E344E78}" dt="2025-01-23T08:47:40.687" v="1029" actId="478"/>
          <ac:cxnSpMkLst>
            <pc:docMk/>
            <pc:sldMk cId="1725670612" sldId="258"/>
            <ac:cxnSpMk id="85" creationId="{75DA8D25-B309-91EA-E64E-B7D74DEEBA38}"/>
          </ac:cxnSpMkLst>
        </pc:cxnChg>
        <pc:cxnChg chg="add del mod">
          <ac:chgData name="Hoop, S. (Stephan) de" userId="19dc2360-8ace-48bc-b138-56e036390ee5" providerId="ADAL" clId="{3610E8C9-F414-4809-B4AA-6B640E344E78}" dt="2025-01-23T08:47:40.687" v="1029" actId="478"/>
          <ac:cxnSpMkLst>
            <pc:docMk/>
            <pc:sldMk cId="1725670612" sldId="258"/>
            <ac:cxnSpMk id="86" creationId="{3588219F-7D42-71F2-325B-C38A0926C0C8}"/>
          </ac:cxnSpMkLst>
        </pc:cxnChg>
        <pc:cxnChg chg="add del mod">
          <ac:chgData name="Hoop, S. (Stephan) de" userId="19dc2360-8ace-48bc-b138-56e036390ee5" providerId="ADAL" clId="{3610E8C9-F414-4809-B4AA-6B640E344E78}" dt="2025-01-23T08:47:40.687" v="1029" actId="478"/>
          <ac:cxnSpMkLst>
            <pc:docMk/>
            <pc:sldMk cId="1725670612" sldId="258"/>
            <ac:cxnSpMk id="87" creationId="{732ECEF9-A7C3-B568-6A94-15EB7E1A1C84}"/>
          </ac:cxnSpMkLst>
        </pc:cxnChg>
        <pc:cxnChg chg="add del mod">
          <ac:chgData name="Hoop, S. (Stephan) de" userId="19dc2360-8ace-48bc-b138-56e036390ee5" providerId="ADAL" clId="{3610E8C9-F414-4809-B4AA-6B640E344E78}" dt="2025-01-23T08:47:40.687" v="1029" actId="478"/>
          <ac:cxnSpMkLst>
            <pc:docMk/>
            <pc:sldMk cId="1725670612" sldId="258"/>
            <ac:cxnSpMk id="91" creationId="{B61D69F3-354F-A5A6-6ECA-531C92A80FFA}"/>
          </ac:cxnSpMkLst>
        </pc:cxnChg>
        <pc:cxnChg chg="add del mod">
          <ac:chgData name="Hoop, S. (Stephan) de" userId="19dc2360-8ace-48bc-b138-56e036390ee5" providerId="ADAL" clId="{3610E8C9-F414-4809-B4AA-6B640E344E78}" dt="2025-01-23T08:47:40.687" v="1029" actId="478"/>
          <ac:cxnSpMkLst>
            <pc:docMk/>
            <pc:sldMk cId="1725670612" sldId="258"/>
            <ac:cxnSpMk id="92" creationId="{C0F3E60D-2FD0-A351-9B39-3228281AC248}"/>
          </ac:cxnSpMkLst>
        </pc:cxnChg>
        <pc:cxnChg chg="add del mod">
          <ac:chgData name="Hoop, S. (Stephan) de" userId="19dc2360-8ace-48bc-b138-56e036390ee5" providerId="ADAL" clId="{3610E8C9-F414-4809-B4AA-6B640E344E78}" dt="2025-01-23T08:47:40.687" v="1029" actId="478"/>
          <ac:cxnSpMkLst>
            <pc:docMk/>
            <pc:sldMk cId="1725670612" sldId="258"/>
            <ac:cxnSpMk id="93" creationId="{BE6BF5FA-7DD8-BCCC-274F-A6B918250997}"/>
          </ac:cxnSpMkLst>
        </pc:cxnChg>
        <pc:cxnChg chg="add del mod">
          <ac:chgData name="Hoop, S. (Stephan) de" userId="19dc2360-8ace-48bc-b138-56e036390ee5" providerId="ADAL" clId="{3610E8C9-F414-4809-B4AA-6B640E344E78}" dt="2025-01-23T08:47:40.687" v="1029" actId="478"/>
          <ac:cxnSpMkLst>
            <pc:docMk/>
            <pc:sldMk cId="1725670612" sldId="258"/>
            <ac:cxnSpMk id="94" creationId="{AAB12666-2EF8-0ED7-6F3D-F00073D98640}"/>
          </ac:cxnSpMkLst>
        </pc:cxnChg>
        <pc:cxnChg chg="add del mod">
          <ac:chgData name="Hoop, S. (Stephan) de" userId="19dc2360-8ace-48bc-b138-56e036390ee5" providerId="ADAL" clId="{3610E8C9-F414-4809-B4AA-6B640E344E78}" dt="2025-01-23T08:47:40.687" v="1029" actId="478"/>
          <ac:cxnSpMkLst>
            <pc:docMk/>
            <pc:sldMk cId="1725670612" sldId="258"/>
            <ac:cxnSpMk id="95" creationId="{3A76547B-E271-59D9-FB37-1852C22473DA}"/>
          </ac:cxnSpMkLst>
        </pc:cxnChg>
        <pc:cxnChg chg="add mod">
          <ac:chgData name="Hoop, S. (Stephan) de" userId="19dc2360-8ace-48bc-b138-56e036390ee5" providerId="ADAL" clId="{3610E8C9-F414-4809-B4AA-6B640E344E78}" dt="2025-02-06T09:27:35.174" v="1316" actId="1037"/>
          <ac:cxnSpMkLst>
            <pc:docMk/>
            <pc:sldMk cId="1725670612" sldId="258"/>
            <ac:cxnSpMk id="113" creationId="{83659D5E-55ED-3D4C-910D-AC839148B6C6}"/>
          </ac:cxnSpMkLst>
        </pc:cxnChg>
        <pc:cxnChg chg="add mod">
          <ac:chgData name="Hoop, S. (Stephan) de" userId="19dc2360-8ace-48bc-b138-56e036390ee5" providerId="ADAL" clId="{3610E8C9-F414-4809-B4AA-6B640E344E78}" dt="2025-01-23T08:51:37.605" v="1222" actId="1035"/>
          <ac:cxnSpMkLst>
            <pc:docMk/>
            <pc:sldMk cId="1725670612" sldId="258"/>
            <ac:cxnSpMk id="118" creationId="{69CC6319-DBA1-716F-4286-2DA27DD139B5}"/>
          </ac:cxnSpMkLst>
        </pc:cxnChg>
        <pc:cxnChg chg="add mod">
          <ac:chgData name="Hoop, S. (Stephan) de" userId="19dc2360-8ace-48bc-b138-56e036390ee5" providerId="ADAL" clId="{3610E8C9-F414-4809-B4AA-6B640E344E78}" dt="2025-01-23T08:51:37.605" v="1222" actId="1035"/>
          <ac:cxnSpMkLst>
            <pc:docMk/>
            <pc:sldMk cId="1725670612" sldId="258"/>
            <ac:cxnSpMk id="119" creationId="{72850A18-F64F-32AF-C2D6-546E64A8A78A}"/>
          </ac:cxnSpMkLst>
        </pc:cxnChg>
        <pc:cxnChg chg="add mod">
          <ac:chgData name="Hoop, S. (Stephan) de" userId="19dc2360-8ace-48bc-b138-56e036390ee5" providerId="ADAL" clId="{3610E8C9-F414-4809-B4AA-6B640E344E78}" dt="2025-01-23T08:51:37.605" v="1222" actId="1035"/>
          <ac:cxnSpMkLst>
            <pc:docMk/>
            <pc:sldMk cId="1725670612" sldId="258"/>
            <ac:cxnSpMk id="120" creationId="{9EEDCB29-EEC5-F693-4B51-DFB165E0D146}"/>
          </ac:cxnSpMkLst>
        </pc:cxnChg>
        <pc:cxnChg chg="add mod">
          <ac:chgData name="Hoop, S. (Stephan) de" userId="19dc2360-8ace-48bc-b138-56e036390ee5" providerId="ADAL" clId="{3610E8C9-F414-4809-B4AA-6B640E344E78}" dt="2025-01-23T08:51:37.605" v="1222" actId="1035"/>
          <ac:cxnSpMkLst>
            <pc:docMk/>
            <pc:sldMk cId="1725670612" sldId="258"/>
            <ac:cxnSpMk id="121" creationId="{BA7B412A-3278-83DA-42F7-0B717383F4BB}"/>
          </ac:cxnSpMkLst>
        </pc:cxnChg>
        <pc:cxnChg chg="add mod">
          <ac:chgData name="Hoop, S. (Stephan) de" userId="19dc2360-8ace-48bc-b138-56e036390ee5" providerId="ADAL" clId="{3610E8C9-F414-4809-B4AA-6B640E344E78}" dt="2025-01-23T08:51:37.605" v="1222" actId="1035"/>
          <ac:cxnSpMkLst>
            <pc:docMk/>
            <pc:sldMk cId="1725670612" sldId="258"/>
            <ac:cxnSpMk id="122" creationId="{EBAF2747-04AD-7F87-7F86-8EAC198F8527}"/>
          </ac:cxnSpMkLst>
        </pc:cxnChg>
        <pc:cxnChg chg="add mod">
          <ac:chgData name="Hoop, S. (Stephan) de" userId="19dc2360-8ace-48bc-b138-56e036390ee5" providerId="ADAL" clId="{3610E8C9-F414-4809-B4AA-6B640E344E78}" dt="2025-01-23T08:51:37.605" v="1222" actId="1035"/>
          <ac:cxnSpMkLst>
            <pc:docMk/>
            <pc:sldMk cId="1725670612" sldId="258"/>
            <ac:cxnSpMk id="123" creationId="{E939C1C4-58D7-5B2A-4B59-E032B6E7EEC4}"/>
          </ac:cxnSpMkLst>
        </pc:cxnChg>
        <pc:cxnChg chg="add mod">
          <ac:chgData name="Hoop, S. (Stephan) de" userId="19dc2360-8ace-48bc-b138-56e036390ee5" providerId="ADAL" clId="{3610E8C9-F414-4809-B4AA-6B640E344E78}" dt="2025-01-23T08:51:37.605" v="1222" actId="1035"/>
          <ac:cxnSpMkLst>
            <pc:docMk/>
            <pc:sldMk cId="1725670612" sldId="258"/>
            <ac:cxnSpMk id="124" creationId="{575C0585-861D-ED8C-95A7-58374F2B8EB0}"/>
          </ac:cxnSpMkLst>
        </pc:cxnChg>
        <pc:cxnChg chg="add mod">
          <ac:chgData name="Hoop, S. (Stephan) de" userId="19dc2360-8ace-48bc-b138-56e036390ee5" providerId="ADAL" clId="{3610E8C9-F414-4809-B4AA-6B640E344E78}" dt="2025-01-23T08:51:37.605" v="1222" actId="1035"/>
          <ac:cxnSpMkLst>
            <pc:docMk/>
            <pc:sldMk cId="1725670612" sldId="258"/>
            <ac:cxnSpMk id="128" creationId="{6A1269F9-63D0-CE4F-8F51-DEBDA97F6496}"/>
          </ac:cxnSpMkLst>
        </pc:cxnChg>
        <pc:cxnChg chg="add mod">
          <ac:chgData name="Hoop, S. (Stephan) de" userId="19dc2360-8ace-48bc-b138-56e036390ee5" providerId="ADAL" clId="{3610E8C9-F414-4809-B4AA-6B640E344E78}" dt="2025-01-23T08:51:37.605" v="1222" actId="1035"/>
          <ac:cxnSpMkLst>
            <pc:docMk/>
            <pc:sldMk cId="1725670612" sldId="258"/>
            <ac:cxnSpMk id="129" creationId="{5DC210B5-9B57-6E65-D2B8-B3B7040BE332}"/>
          </ac:cxnSpMkLst>
        </pc:cxnChg>
        <pc:cxnChg chg="add mod">
          <ac:chgData name="Hoop, S. (Stephan) de" userId="19dc2360-8ace-48bc-b138-56e036390ee5" providerId="ADAL" clId="{3610E8C9-F414-4809-B4AA-6B640E344E78}" dt="2025-01-23T08:51:37.605" v="1222" actId="1035"/>
          <ac:cxnSpMkLst>
            <pc:docMk/>
            <pc:sldMk cId="1725670612" sldId="258"/>
            <ac:cxnSpMk id="130" creationId="{AF2B8F03-A67D-48CF-9074-A2FED2CF5EE1}"/>
          </ac:cxnSpMkLst>
        </pc:cxnChg>
        <pc:cxnChg chg="add mod">
          <ac:chgData name="Hoop, S. (Stephan) de" userId="19dc2360-8ace-48bc-b138-56e036390ee5" providerId="ADAL" clId="{3610E8C9-F414-4809-B4AA-6B640E344E78}" dt="2025-01-23T08:51:37.605" v="1222" actId="1035"/>
          <ac:cxnSpMkLst>
            <pc:docMk/>
            <pc:sldMk cId="1725670612" sldId="258"/>
            <ac:cxnSpMk id="131" creationId="{DDAA22A3-A1A7-83A4-EB32-F2C4EE7FD791}"/>
          </ac:cxnSpMkLst>
        </pc:cxnChg>
        <pc:cxnChg chg="add mod">
          <ac:chgData name="Hoop, S. (Stephan) de" userId="19dc2360-8ace-48bc-b138-56e036390ee5" providerId="ADAL" clId="{3610E8C9-F414-4809-B4AA-6B640E344E78}" dt="2025-01-23T08:51:37.605" v="1222" actId="1035"/>
          <ac:cxnSpMkLst>
            <pc:docMk/>
            <pc:sldMk cId="1725670612" sldId="258"/>
            <ac:cxnSpMk id="132" creationId="{BC882021-5141-E7F0-EBE6-BA28B2F31BA3}"/>
          </ac:cxnSpMkLst>
        </pc:cxnChg>
      </pc:sldChg>
      <pc:sldChg chg="del">
        <pc:chgData name="Hoop, S. (Stephan) de" userId="19dc2360-8ace-48bc-b138-56e036390ee5" providerId="ADAL" clId="{3610E8C9-F414-4809-B4AA-6B640E344E78}" dt="2025-01-09T16:09:22.307" v="144" actId="47"/>
        <pc:sldMkLst>
          <pc:docMk/>
          <pc:sldMk cId="3269276224" sldId="258"/>
        </pc:sldMkLst>
      </pc:sldChg>
      <pc:sldChg chg="addSp delSp modSp new mod">
        <pc:chgData name="Hoop, S. (Stephan) de" userId="19dc2360-8ace-48bc-b138-56e036390ee5" providerId="ADAL" clId="{3610E8C9-F414-4809-B4AA-6B640E344E78}" dt="2025-01-20T18:07:54.891" v="694" actId="1076"/>
        <pc:sldMkLst>
          <pc:docMk/>
          <pc:sldMk cId="306021007" sldId="259"/>
        </pc:sldMkLst>
        <pc:spChg chg="del">
          <ac:chgData name="Hoop, S. (Stephan) de" userId="19dc2360-8ace-48bc-b138-56e036390ee5" providerId="ADAL" clId="{3610E8C9-F414-4809-B4AA-6B640E344E78}" dt="2025-01-20T15:34:28.564" v="458" actId="478"/>
          <ac:spMkLst>
            <pc:docMk/>
            <pc:sldMk cId="306021007" sldId="259"/>
            <ac:spMk id="2" creationId="{89D96B5C-26E3-4BEF-943C-6C1A81D6EE8A}"/>
          </ac:spMkLst>
        </pc:spChg>
        <pc:spChg chg="del">
          <ac:chgData name="Hoop, S. (Stephan) de" userId="19dc2360-8ace-48bc-b138-56e036390ee5" providerId="ADAL" clId="{3610E8C9-F414-4809-B4AA-6B640E344E78}" dt="2025-01-20T15:34:28.564" v="458" actId="478"/>
          <ac:spMkLst>
            <pc:docMk/>
            <pc:sldMk cId="306021007" sldId="259"/>
            <ac:spMk id="3" creationId="{3BC7A08F-2749-4E54-D90C-40052D1A514C}"/>
          </ac:spMkLst>
        </pc:spChg>
        <pc:spChg chg="add mod">
          <ac:chgData name="Hoop, S. (Stephan) de" userId="19dc2360-8ace-48bc-b138-56e036390ee5" providerId="ADAL" clId="{3610E8C9-F414-4809-B4AA-6B640E344E78}" dt="2025-01-20T15:34:42.265" v="459"/>
          <ac:spMkLst>
            <pc:docMk/>
            <pc:sldMk cId="306021007" sldId="259"/>
            <ac:spMk id="4" creationId="{F96B2E8E-2461-333F-DE7B-ED989F5F518C}"/>
          </ac:spMkLst>
        </pc:spChg>
        <pc:spChg chg="add mod">
          <ac:chgData name="Hoop, S. (Stephan) de" userId="19dc2360-8ace-48bc-b138-56e036390ee5" providerId="ADAL" clId="{3610E8C9-F414-4809-B4AA-6B640E344E78}" dt="2025-01-20T15:34:42.265" v="459"/>
          <ac:spMkLst>
            <pc:docMk/>
            <pc:sldMk cId="306021007" sldId="259"/>
            <ac:spMk id="5" creationId="{AD496725-6FF9-9357-66F9-FC8EDBBAA8BA}"/>
          </ac:spMkLst>
        </pc:spChg>
        <pc:spChg chg="add mod">
          <ac:chgData name="Hoop, S. (Stephan) de" userId="19dc2360-8ace-48bc-b138-56e036390ee5" providerId="ADAL" clId="{3610E8C9-F414-4809-B4AA-6B640E344E78}" dt="2025-01-20T15:34:42.265" v="459"/>
          <ac:spMkLst>
            <pc:docMk/>
            <pc:sldMk cId="306021007" sldId="259"/>
            <ac:spMk id="6" creationId="{9478B181-D27C-9E50-B11D-419B668A77EB}"/>
          </ac:spMkLst>
        </pc:spChg>
        <pc:spChg chg="add mod">
          <ac:chgData name="Hoop, S. (Stephan) de" userId="19dc2360-8ace-48bc-b138-56e036390ee5" providerId="ADAL" clId="{3610E8C9-F414-4809-B4AA-6B640E344E78}" dt="2025-01-20T15:34:42.265" v="459"/>
          <ac:spMkLst>
            <pc:docMk/>
            <pc:sldMk cId="306021007" sldId="259"/>
            <ac:spMk id="7" creationId="{8497A660-A193-8A43-062E-F6594E324585}"/>
          </ac:spMkLst>
        </pc:spChg>
        <pc:spChg chg="add mod">
          <ac:chgData name="Hoop, S. (Stephan) de" userId="19dc2360-8ace-48bc-b138-56e036390ee5" providerId="ADAL" clId="{3610E8C9-F414-4809-B4AA-6B640E344E78}" dt="2025-01-20T15:34:42.265" v="459"/>
          <ac:spMkLst>
            <pc:docMk/>
            <pc:sldMk cId="306021007" sldId="259"/>
            <ac:spMk id="8" creationId="{558A2ACC-AF32-5C3D-8F17-9DFCB4943FF8}"/>
          </ac:spMkLst>
        </pc:spChg>
        <pc:spChg chg="add mod">
          <ac:chgData name="Hoop, S. (Stephan) de" userId="19dc2360-8ace-48bc-b138-56e036390ee5" providerId="ADAL" clId="{3610E8C9-F414-4809-B4AA-6B640E344E78}" dt="2025-01-20T15:34:42.265" v="459"/>
          <ac:spMkLst>
            <pc:docMk/>
            <pc:sldMk cId="306021007" sldId="259"/>
            <ac:spMk id="9" creationId="{925156A6-E2B6-F175-E79E-A9C40D305009}"/>
          </ac:spMkLst>
        </pc:spChg>
        <pc:spChg chg="add mod">
          <ac:chgData name="Hoop, S. (Stephan) de" userId="19dc2360-8ace-48bc-b138-56e036390ee5" providerId="ADAL" clId="{3610E8C9-F414-4809-B4AA-6B640E344E78}" dt="2025-01-20T15:34:42.265" v="459"/>
          <ac:spMkLst>
            <pc:docMk/>
            <pc:sldMk cId="306021007" sldId="259"/>
            <ac:spMk id="10" creationId="{B374DE48-DF6A-D968-3EEB-9DDC00BAD3F9}"/>
          </ac:spMkLst>
        </pc:spChg>
        <pc:spChg chg="add mod">
          <ac:chgData name="Hoop, S. (Stephan) de" userId="19dc2360-8ace-48bc-b138-56e036390ee5" providerId="ADAL" clId="{3610E8C9-F414-4809-B4AA-6B640E344E78}" dt="2025-01-20T15:34:42.265" v="459"/>
          <ac:spMkLst>
            <pc:docMk/>
            <pc:sldMk cId="306021007" sldId="259"/>
            <ac:spMk id="11" creationId="{102EFECF-976F-3EFB-7A51-A910AB5ED1B8}"/>
          </ac:spMkLst>
        </pc:spChg>
        <pc:spChg chg="add del mod">
          <ac:chgData name="Hoop, S. (Stephan) de" userId="19dc2360-8ace-48bc-b138-56e036390ee5" providerId="ADAL" clId="{3610E8C9-F414-4809-B4AA-6B640E344E78}" dt="2025-01-20T18:06:53.044" v="680" actId="478"/>
          <ac:spMkLst>
            <pc:docMk/>
            <pc:sldMk cId="306021007" sldId="259"/>
            <ac:spMk id="12" creationId="{5C0902BC-67AA-1939-5AAA-A7138EFE6EC7}"/>
          </ac:spMkLst>
        </pc:spChg>
        <pc:spChg chg="add del mod">
          <ac:chgData name="Hoop, S. (Stephan) de" userId="19dc2360-8ace-48bc-b138-56e036390ee5" providerId="ADAL" clId="{3610E8C9-F414-4809-B4AA-6B640E344E78}" dt="2025-01-20T18:06:53.044" v="680" actId="478"/>
          <ac:spMkLst>
            <pc:docMk/>
            <pc:sldMk cId="306021007" sldId="259"/>
            <ac:spMk id="13" creationId="{37212867-5560-33ED-87F5-ED2C445B0DCF}"/>
          </ac:spMkLst>
        </pc:spChg>
        <pc:spChg chg="add mod">
          <ac:chgData name="Hoop, S. (Stephan) de" userId="19dc2360-8ace-48bc-b138-56e036390ee5" providerId="ADAL" clId="{3610E8C9-F414-4809-B4AA-6B640E344E78}" dt="2025-01-20T15:36:18.554" v="493" actId="14100"/>
          <ac:spMkLst>
            <pc:docMk/>
            <pc:sldMk cId="306021007" sldId="259"/>
            <ac:spMk id="14" creationId="{A61093C6-0A1E-FE1B-ED80-35AC4A112528}"/>
          </ac:spMkLst>
        </pc:spChg>
        <pc:spChg chg="add mod">
          <ac:chgData name="Hoop, S. (Stephan) de" userId="19dc2360-8ace-48bc-b138-56e036390ee5" providerId="ADAL" clId="{3610E8C9-F414-4809-B4AA-6B640E344E78}" dt="2025-01-20T15:36:15.805" v="492" actId="14100"/>
          <ac:spMkLst>
            <pc:docMk/>
            <pc:sldMk cId="306021007" sldId="259"/>
            <ac:spMk id="15" creationId="{229C2575-00E6-B8A6-418D-43719885EBC9}"/>
          </ac:spMkLst>
        </pc:spChg>
        <pc:spChg chg="add mod">
          <ac:chgData name="Hoop, S. (Stephan) de" userId="19dc2360-8ace-48bc-b138-56e036390ee5" providerId="ADAL" clId="{3610E8C9-F414-4809-B4AA-6B640E344E78}" dt="2025-01-20T15:34:42.265" v="459"/>
          <ac:spMkLst>
            <pc:docMk/>
            <pc:sldMk cId="306021007" sldId="259"/>
            <ac:spMk id="16" creationId="{2DC89C1E-01DC-89A0-1698-E628AA40E813}"/>
          </ac:spMkLst>
        </pc:spChg>
        <pc:spChg chg="add del mod">
          <ac:chgData name="Hoop, S. (Stephan) de" userId="19dc2360-8ace-48bc-b138-56e036390ee5" providerId="ADAL" clId="{3610E8C9-F414-4809-B4AA-6B640E344E78}" dt="2025-01-20T18:06:53.044" v="680" actId="478"/>
          <ac:spMkLst>
            <pc:docMk/>
            <pc:sldMk cId="306021007" sldId="259"/>
            <ac:spMk id="17" creationId="{D0C6FF1F-1538-C914-7CD8-F0EED31251D1}"/>
          </ac:spMkLst>
        </pc:spChg>
        <pc:spChg chg="add mod">
          <ac:chgData name="Hoop, S. (Stephan) de" userId="19dc2360-8ace-48bc-b138-56e036390ee5" providerId="ADAL" clId="{3610E8C9-F414-4809-B4AA-6B640E344E78}" dt="2025-01-20T15:34:42.265" v="459"/>
          <ac:spMkLst>
            <pc:docMk/>
            <pc:sldMk cId="306021007" sldId="259"/>
            <ac:spMk id="22" creationId="{B21803A5-CF40-D571-E4B9-6661D0F2A929}"/>
          </ac:spMkLst>
        </pc:spChg>
        <pc:spChg chg="add mod">
          <ac:chgData name="Hoop, S. (Stephan) de" userId="19dc2360-8ace-48bc-b138-56e036390ee5" providerId="ADAL" clId="{3610E8C9-F414-4809-B4AA-6B640E344E78}" dt="2025-01-20T15:34:42.265" v="459"/>
          <ac:spMkLst>
            <pc:docMk/>
            <pc:sldMk cId="306021007" sldId="259"/>
            <ac:spMk id="23" creationId="{08D3C4B5-86F2-6132-AE87-72A8D9AF9023}"/>
          </ac:spMkLst>
        </pc:spChg>
        <pc:spChg chg="add mod">
          <ac:chgData name="Hoop, S. (Stephan) de" userId="19dc2360-8ace-48bc-b138-56e036390ee5" providerId="ADAL" clId="{3610E8C9-F414-4809-B4AA-6B640E344E78}" dt="2025-01-20T15:34:42.265" v="459"/>
          <ac:spMkLst>
            <pc:docMk/>
            <pc:sldMk cId="306021007" sldId="259"/>
            <ac:spMk id="24" creationId="{081F0A1C-B047-A405-16F3-80103704D3EE}"/>
          </ac:spMkLst>
        </pc:spChg>
        <pc:spChg chg="add del mod">
          <ac:chgData name="Hoop, S. (Stephan) de" userId="19dc2360-8ace-48bc-b138-56e036390ee5" providerId="ADAL" clId="{3610E8C9-F414-4809-B4AA-6B640E344E78}" dt="2025-01-20T18:06:53.044" v="680" actId="478"/>
          <ac:spMkLst>
            <pc:docMk/>
            <pc:sldMk cId="306021007" sldId="259"/>
            <ac:spMk id="25" creationId="{60231395-2FCC-B6D2-3E92-CE5A837FB7EB}"/>
          </ac:spMkLst>
        </pc:spChg>
        <pc:spChg chg="add del mod">
          <ac:chgData name="Hoop, S. (Stephan) de" userId="19dc2360-8ace-48bc-b138-56e036390ee5" providerId="ADAL" clId="{3610E8C9-F414-4809-B4AA-6B640E344E78}" dt="2025-01-20T18:06:53.044" v="680" actId="478"/>
          <ac:spMkLst>
            <pc:docMk/>
            <pc:sldMk cId="306021007" sldId="259"/>
            <ac:spMk id="26" creationId="{40B3F199-106A-1AAC-46D0-451A5009F68D}"/>
          </ac:spMkLst>
        </pc:spChg>
        <pc:spChg chg="add del mod">
          <ac:chgData name="Hoop, S. (Stephan) de" userId="19dc2360-8ace-48bc-b138-56e036390ee5" providerId="ADAL" clId="{3610E8C9-F414-4809-B4AA-6B640E344E78}" dt="2025-01-20T18:06:53.044" v="680" actId="478"/>
          <ac:spMkLst>
            <pc:docMk/>
            <pc:sldMk cId="306021007" sldId="259"/>
            <ac:spMk id="27" creationId="{D086A9DF-B609-A459-F88F-54C86BD489B6}"/>
          </ac:spMkLst>
        </pc:spChg>
        <pc:spChg chg="add mod">
          <ac:chgData name="Hoop, S. (Stephan) de" userId="19dc2360-8ace-48bc-b138-56e036390ee5" providerId="ADAL" clId="{3610E8C9-F414-4809-B4AA-6B640E344E78}" dt="2025-01-20T18:07:33.427" v="691" actId="1076"/>
          <ac:spMkLst>
            <pc:docMk/>
            <pc:sldMk cId="306021007" sldId="259"/>
            <ac:spMk id="28" creationId="{8FAF61F1-C1EB-1F69-1AA2-0FD467E2F7C8}"/>
          </ac:spMkLst>
        </pc:spChg>
        <pc:spChg chg="add mod">
          <ac:chgData name="Hoop, S. (Stephan) de" userId="19dc2360-8ace-48bc-b138-56e036390ee5" providerId="ADAL" clId="{3610E8C9-F414-4809-B4AA-6B640E344E78}" dt="2025-01-20T18:07:33.427" v="691" actId="1076"/>
          <ac:spMkLst>
            <pc:docMk/>
            <pc:sldMk cId="306021007" sldId="259"/>
            <ac:spMk id="29" creationId="{011422DE-691A-0A78-0AC0-3AED530FA3CA}"/>
          </ac:spMkLst>
        </pc:spChg>
        <pc:spChg chg="add del mod">
          <ac:chgData name="Hoop, S. (Stephan) de" userId="19dc2360-8ace-48bc-b138-56e036390ee5" providerId="ADAL" clId="{3610E8C9-F414-4809-B4AA-6B640E344E78}" dt="2025-01-20T18:06:53.044" v="680" actId="478"/>
          <ac:spMkLst>
            <pc:docMk/>
            <pc:sldMk cId="306021007" sldId="259"/>
            <ac:spMk id="30" creationId="{9B7EB7A3-0F84-39A7-0499-37468F66B038}"/>
          </ac:spMkLst>
        </pc:spChg>
        <pc:spChg chg="add mod">
          <ac:chgData name="Hoop, S. (Stephan) de" userId="19dc2360-8ace-48bc-b138-56e036390ee5" providerId="ADAL" clId="{3610E8C9-F414-4809-B4AA-6B640E344E78}" dt="2025-01-20T18:07:33.427" v="691" actId="1076"/>
          <ac:spMkLst>
            <pc:docMk/>
            <pc:sldMk cId="306021007" sldId="259"/>
            <ac:spMk id="31" creationId="{75ADE084-38C4-50D9-4073-0FB511DF0C7E}"/>
          </ac:spMkLst>
        </pc:spChg>
        <pc:spChg chg="add del mod">
          <ac:chgData name="Hoop, S. (Stephan) de" userId="19dc2360-8ace-48bc-b138-56e036390ee5" providerId="ADAL" clId="{3610E8C9-F414-4809-B4AA-6B640E344E78}" dt="2025-01-20T18:06:53.044" v="680" actId="478"/>
          <ac:spMkLst>
            <pc:docMk/>
            <pc:sldMk cId="306021007" sldId="259"/>
            <ac:spMk id="34" creationId="{1B39C6F5-6839-5D5E-BFA0-59BEEBA4D30C}"/>
          </ac:spMkLst>
        </pc:spChg>
        <pc:spChg chg="add mod">
          <ac:chgData name="Hoop, S. (Stephan) de" userId="19dc2360-8ace-48bc-b138-56e036390ee5" providerId="ADAL" clId="{3610E8C9-F414-4809-B4AA-6B640E344E78}" dt="2025-01-20T18:07:33.427" v="691" actId="1076"/>
          <ac:spMkLst>
            <pc:docMk/>
            <pc:sldMk cId="306021007" sldId="259"/>
            <ac:spMk id="35" creationId="{CB9DBB85-AEDD-C48E-66DE-483761AAC346}"/>
          </ac:spMkLst>
        </pc:spChg>
        <pc:spChg chg="add mod">
          <ac:chgData name="Hoop, S. (Stephan) de" userId="19dc2360-8ace-48bc-b138-56e036390ee5" providerId="ADAL" clId="{3610E8C9-F414-4809-B4AA-6B640E344E78}" dt="2025-01-20T18:07:54.891" v="694" actId="1076"/>
          <ac:spMkLst>
            <pc:docMk/>
            <pc:sldMk cId="306021007" sldId="259"/>
            <ac:spMk id="36" creationId="{5949430E-25F8-DB28-E225-7B92A3E3E36F}"/>
          </ac:spMkLst>
        </pc:spChg>
        <pc:spChg chg="add mod">
          <ac:chgData name="Hoop, S. (Stephan) de" userId="19dc2360-8ace-48bc-b138-56e036390ee5" providerId="ADAL" clId="{3610E8C9-F414-4809-B4AA-6B640E344E78}" dt="2025-01-20T18:07:54.891" v="694" actId="1076"/>
          <ac:spMkLst>
            <pc:docMk/>
            <pc:sldMk cId="306021007" sldId="259"/>
            <ac:spMk id="37" creationId="{583A3B3E-8344-6BEC-7549-34B8C4EDD011}"/>
          </ac:spMkLst>
        </pc:spChg>
        <pc:spChg chg="add mod">
          <ac:chgData name="Hoop, S. (Stephan) de" userId="19dc2360-8ace-48bc-b138-56e036390ee5" providerId="ADAL" clId="{3610E8C9-F414-4809-B4AA-6B640E344E78}" dt="2025-01-20T18:07:54.891" v="694" actId="1076"/>
          <ac:spMkLst>
            <pc:docMk/>
            <pc:sldMk cId="306021007" sldId="259"/>
            <ac:spMk id="38" creationId="{C2005F42-57BB-7D91-93F8-BFFE4DE80180}"/>
          </ac:spMkLst>
        </pc:spChg>
        <pc:picChg chg="add mod">
          <ac:chgData name="Hoop, S. (Stephan) de" userId="19dc2360-8ace-48bc-b138-56e036390ee5" providerId="ADAL" clId="{3610E8C9-F414-4809-B4AA-6B640E344E78}" dt="2025-01-20T15:34:42.265" v="459"/>
          <ac:picMkLst>
            <pc:docMk/>
            <pc:sldMk cId="306021007" sldId="259"/>
            <ac:picMk id="18" creationId="{D1045D0C-668D-DE87-3181-ABBAE8179011}"/>
          </ac:picMkLst>
        </pc:picChg>
        <pc:picChg chg="add del mod">
          <ac:chgData name="Hoop, S. (Stephan) de" userId="19dc2360-8ace-48bc-b138-56e036390ee5" providerId="ADAL" clId="{3610E8C9-F414-4809-B4AA-6B640E344E78}" dt="2025-01-20T18:06:53.044" v="680" actId="478"/>
          <ac:picMkLst>
            <pc:docMk/>
            <pc:sldMk cId="306021007" sldId="259"/>
            <ac:picMk id="19" creationId="{144FB5FB-49E6-1AA6-17D5-0D11BFC434AA}"/>
          </ac:picMkLst>
        </pc:picChg>
        <pc:picChg chg="add mod">
          <ac:chgData name="Hoop, S. (Stephan) de" userId="19dc2360-8ace-48bc-b138-56e036390ee5" providerId="ADAL" clId="{3610E8C9-F414-4809-B4AA-6B640E344E78}" dt="2025-01-20T15:34:42.265" v="459"/>
          <ac:picMkLst>
            <pc:docMk/>
            <pc:sldMk cId="306021007" sldId="259"/>
            <ac:picMk id="20" creationId="{6D665A02-8A5D-35C3-5448-8943A2604080}"/>
          </ac:picMkLst>
        </pc:picChg>
        <pc:picChg chg="add mod">
          <ac:chgData name="Hoop, S. (Stephan) de" userId="19dc2360-8ace-48bc-b138-56e036390ee5" providerId="ADAL" clId="{3610E8C9-F414-4809-B4AA-6B640E344E78}" dt="2025-01-20T15:34:42.265" v="459"/>
          <ac:picMkLst>
            <pc:docMk/>
            <pc:sldMk cId="306021007" sldId="259"/>
            <ac:picMk id="21" creationId="{E4A90296-497D-7E42-F1F6-84C6F2A07CE8}"/>
          </ac:picMkLst>
        </pc:picChg>
        <pc:picChg chg="add del mod">
          <ac:chgData name="Hoop, S. (Stephan) de" userId="19dc2360-8ace-48bc-b138-56e036390ee5" providerId="ADAL" clId="{3610E8C9-F414-4809-B4AA-6B640E344E78}" dt="2025-01-20T18:06:53.044" v="680" actId="478"/>
          <ac:picMkLst>
            <pc:docMk/>
            <pc:sldMk cId="306021007" sldId="259"/>
            <ac:picMk id="32" creationId="{E52B7823-8DA9-2B86-7AB6-A3FB3D677666}"/>
          </ac:picMkLst>
        </pc:picChg>
        <pc:picChg chg="add mod">
          <ac:chgData name="Hoop, S. (Stephan) de" userId="19dc2360-8ace-48bc-b138-56e036390ee5" providerId="ADAL" clId="{3610E8C9-F414-4809-B4AA-6B640E344E78}" dt="2025-01-20T18:07:33.427" v="691" actId="1076"/>
          <ac:picMkLst>
            <pc:docMk/>
            <pc:sldMk cId="306021007" sldId="259"/>
            <ac:picMk id="33" creationId="{EF243E90-790B-52B5-F6DC-A76B57779ACA}"/>
          </ac:picMkLst>
        </pc:picChg>
      </pc:sldChg>
      <pc:sldChg chg="del">
        <pc:chgData name="Hoop, S. (Stephan) de" userId="19dc2360-8ace-48bc-b138-56e036390ee5" providerId="ADAL" clId="{3610E8C9-F414-4809-B4AA-6B640E344E78}" dt="2025-01-09T16:09:23.404" v="145" actId="47"/>
        <pc:sldMkLst>
          <pc:docMk/>
          <pc:sldMk cId="2306443295" sldId="259"/>
        </pc:sldMkLst>
      </pc:sldChg>
      <pc:sldChg chg="del">
        <pc:chgData name="Hoop, S. (Stephan) de" userId="19dc2360-8ace-48bc-b138-56e036390ee5" providerId="ADAL" clId="{3610E8C9-F414-4809-B4AA-6B640E344E78}" dt="2025-01-09T16:09:24.425" v="146" actId="47"/>
        <pc:sldMkLst>
          <pc:docMk/>
          <pc:sldMk cId="2103596914" sldId="260"/>
        </pc:sldMkLst>
      </pc:sldChg>
      <pc:sldMasterChg chg="modSp modSldLayout">
        <pc:chgData name="Hoop, S. (Stephan) de" userId="19dc2360-8ace-48bc-b138-56e036390ee5" providerId="ADAL" clId="{3610E8C9-F414-4809-B4AA-6B640E344E78}" dt="2025-01-13T09:48:28.783" v="195"/>
        <pc:sldMasterMkLst>
          <pc:docMk/>
          <pc:sldMasterMk cId="2607660218" sldId="2147483648"/>
        </pc:sldMasterMkLst>
        <pc:spChg chg="mod">
          <ac:chgData name="Hoop, S. (Stephan) de" userId="19dc2360-8ace-48bc-b138-56e036390ee5" providerId="ADAL" clId="{3610E8C9-F414-4809-B4AA-6B640E344E78}" dt="2025-01-13T09:48:28.783" v="195"/>
          <ac:spMkLst>
            <pc:docMk/>
            <pc:sldMasterMk cId="2607660218" sldId="2147483648"/>
            <ac:spMk id="2" creationId="{F7AEFB11-689B-7D9F-2F23-68E79124AE0D}"/>
          </ac:spMkLst>
        </pc:spChg>
        <pc:spChg chg="mod">
          <ac:chgData name="Hoop, S. (Stephan) de" userId="19dc2360-8ace-48bc-b138-56e036390ee5" providerId="ADAL" clId="{3610E8C9-F414-4809-B4AA-6B640E344E78}" dt="2025-01-13T09:48:28.783" v="195"/>
          <ac:spMkLst>
            <pc:docMk/>
            <pc:sldMasterMk cId="2607660218" sldId="2147483648"/>
            <ac:spMk id="3" creationId="{32F2533C-0E81-81DB-7B7A-C3F5837B15FA}"/>
          </ac:spMkLst>
        </pc:spChg>
        <pc:spChg chg="mod">
          <ac:chgData name="Hoop, S. (Stephan) de" userId="19dc2360-8ace-48bc-b138-56e036390ee5" providerId="ADAL" clId="{3610E8C9-F414-4809-B4AA-6B640E344E78}" dt="2025-01-13T09:48:28.783" v="195"/>
          <ac:spMkLst>
            <pc:docMk/>
            <pc:sldMasterMk cId="2607660218" sldId="2147483648"/>
            <ac:spMk id="4" creationId="{00239198-1A03-BB89-74EA-66911072F03A}"/>
          </ac:spMkLst>
        </pc:spChg>
        <pc:spChg chg="mod">
          <ac:chgData name="Hoop, S. (Stephan) de" userId="19dc2360-8ace-48bc-b138-56e036390ee5" providerId="ADAL" clId="{3610E8C9-F414-4809-B4AA-6B640E344E78}" dt="2025-01-13T09:48:28.783" v="195"/>
          <ac:spMkLst>
            <pc:docMk/>
            <pc:sldMasterMk cId="2607660218" sldId="2147483648"/>
            <ac:spMk id="5" creationId="{2F746919-F4F2-D5FD-E4D6-CC93CA6D7265}"/>
          </ac:spMkLst>
        </pc:spChg>
        <pc:spChg chg="mod">
          <ac:chgData name="Hoop, S. (Stephan) de" userId="19dc2360-8ace-48bc-b138-56e036390ee5" providerId="ADAL" clId="{3610E8C9-F414-4809-B4AA-6B640E344E78}" dt="2025-01-13T09:48:28.783" v="195"/>
          <ac:spMkLst>
            <pc:docMk/>
            <pc:sldMasterMk cId="2607660218" sldId="2147483648"/>
            <ac:spMk id="6" creationId="{3E50D4F6-30D4-3E26-94DB-47E9B619FEA1}"/>
          </ac:spMkLst>
        </pc:spChg>
        <pc:sldLayoutChg chg="modSp">
          <pc:chgData name="Hoop, S. (Stephan) de" userId="19dc2360-8ace-48bc-b138-56e036390ee5" providerId="ADAL" clId="{3610E8C9-F414-4809-B4AA-6B640E344E78}" dt="2025-01-13T09:48:28.783" v="195"/>
          <pc:sldLayoutMkLst>
            <pc:docMk/>
            <pc:sldMasterMk cId="2607660218" sldId="2147483648"/>
            <pc:sldLayoutMk cId="576916764" sldId="2147483649"/>
          </pc:sldLayoutMkLst>
          <pc:spChg chg="mod">
            <ac:chgData name="Hoop, S. (Stephan) de" userId="19dc2360-8ace-48bc-b138-56e036390ee5" providerId="ADAL" clId="{3610E8C9-F414-4809-B4AA-6B640E344E78}" dt="2025-01-13T09:48:28.783" v="195"/>
            <ac:spMkLst>
              <pc:docMk/>
              <pc:sldMasterMk cId="2607660218" sldId="2147483648"/>
              <pc:sldLayoutMk cId="576916764" sldId="2147483649"/>
              <ac:spMk id="2" creationId="{DD0AA5C8-0A59-EA8A-FB3E-EF3C553B4EAD}"/>
            </ac:spMkLst>
          </pc:spChg>
          <pc:spChg chg="mod">
            <ac:chgData name="Hoop, S. (Stephan) de" userId="19dc2360-8ace-48bc-b138-56e036390ee5" providerId="ADAL" clId="{3610E8C9-F414-4809-B4AA-6B640E344E78}" dt="2025-01-13T09:48:28.783" v="195"/>
            <ac:spMkLst>
              <pc:docMk/>
              <pc:sldMasterMk cId="2607660218" sldId="2147483648"/>
              <pc:sldLayoutMk cId="576916764" sldId="2147483649"/>
              <ac:spMk id="3" creationId="{EFB1ED92-8917-6011-BF6F-D46AD237A48A}"/>
            </ac:spMkLst>
          </pc:spChg>
        </pc:sldLayoutChg>
        <pc:sldLayoutChg chg="modSp">
          <pc:chgData name="Hoop, S. (Stephan) de" userId="19dc2360-8ace-48bc-b138-56e036390ee5" providerId="ADAL" clId="{3610E8C9-F414-4809-B4AA-6B640E344E78}" dt="2025-01-13T09:48:28.783" v="195"/>
          <pc:sldLayoutMkLst>
            <pc:docMk/>
            <pc:sldMasterMk cId="2607660218" sldId="2147483648"/>
            <pc:sldLayoutMk cId="234380876" sldId="2147483651"/>
          </pc:sldLayoutMkLst>
          <pc:spChg chg="mod">
            <ac:chgData name="Hoop, S. (Stephan) de" userId="19dc2360-8ace-48bc-b138-56e036390ee5" providerId="ADAL" clId="{3610E8C9-F414-4809-B4AA-6B640E344E78}" dt="2025-01-13T09:48:28.783" v="195"/>
            <ac:spMkLst>
              <pc:docMk/>
              <pc:sldMasterMk cId="2607660218" sldId="2147483648"/>
              <pc:sldLayoutMk cId="234380876" sldId="2147483651"/>
              <ac:spMk id="2" creationId="{E243507E-C3CA-1F25-E7D4-6DEC00646441}"/>
            </ac:spMkLst>
          </pc:spChg>
          <pc:spChg chg="mod">
            <ac:chgData name="Hoop, S. (Stephan) de" userId="19dc2360-8ace-48bc-b138-56e036390ee5" providerId="ADAL" clId="{3610E8C9-F414-4809-B4AA-6B640E344E78}" dt="2025-01-13T09:48:28.783" v="195"/>
            <ac:spMkLst>
              <pc:docMk/>
              <pc:sldMasterMk cId="2607660218" sldId="2147483648"/>
              <pc:sldLayoutMk cId="234380876" sldId="2147483651"/>
              <ac:spMk id="3" creationId="{A48D5483-20A4-D219-4166-8E912A686FB9}"/>
            </ac:spMkLst>
          </pc:spChg>
        </pc:sldLayoutChg>
        <pc:sldLayoutChg chg="modSp">
          <pc:chgData name="Hoop, S. (Stephan) de" userId="19dc2360-8ace-48bc-b138-56e036390ee5" providerId="ADAL" clId="{3610E8C9-F414-4809-B4AA-6B640E344E78}" dt="2025-01-13T09:48:28.783" v="195"/>
          <pc:sldLayoutMkLst>
            <pc:docMk/>
            <pc:sldMasterMk cId="2607660218" sldId="2147483648"/>
            <pc:sldLayoutMk cId="2753655039" sldId="2147483652"/>
          </pc:sldLayoutMkLst>
          <pc:spChg chg="mod">
            <ac:chgData name="Hoop, S. (Stephan) de" userId="19dc2360-8ace-48bc-b138-56e036390ee5" providerId="ADAL" clId="{3610E8C9-F414-4809-B4AA-6B640E344E78}" dt="2025-01-13T09:48:28.783" v="195"/>
            <ac:spMkLst>
              <pc:docMk/>
              <pc:sldMasterMk cId="2607660218" sldId="2147483648"/>
              <pc:sldLayoutMk cId="2753655039" sldId="2147483652"/>
              <ac:spMk id="3" creationId="{CB9FB944-E506-1F50-C0E0-F284164C8E89}"/>
            </ac:spMkLst>
          </pc:spChg>
          <pc:spChg chg="mod">
            <ac:chgData name="Hoop, S. (Stephan) de" userId="19dc2360-8ace-48bc-b138-56e036390ee5" providerId="ADAL" clId="{3610E8C9-F414-4809-B4AA-6B640E344E78}" dt="2025-01-13T09:48:28.783" v="195"/>
            <ac:spMkLst>
              <pc:docMk/>
              <pc:sldMasterMk cId="2607660218" sldId="2147483648"/>
              <pc:sldLayoutMk cId="2753655039" sldId="2147483652"/>
              <ac:spMk id="4" creationId="{37DC3048-3489-6978-9348-00773393C528}"/>
            </ac:spMkLst>
          </pc:spChg>
        </pc:sldLayoutChg>
        <pc:sldLayoutChg chg="modSp">
          <pc:chgData name="Hoop, S. (Stephan) de" userId="19dc2360-8ace-48bc-b138-56e036390ee5" providerId="ADAL" clId="{3610E8C9-F414-4809-B4AA-6B640E344E78}" dt="2025-01-13T09:48:28.783" v="195"/>
          <pc:sldLayoutMkLst>
            <pc:docMk/>
            <pc:sldMasterMk cId="2607660218" sldId="2147483648"/>
            <pc:sldLayoutMk cId="1064388231" sldId="2147483653"/>
          </pc:sldLayoutMkLst>
          <pc:spChg chg="mod">
            <ac:chgData name="Hoop, S. (Stephan) de" userId="19dc2360-8ace-48bc-b138-56e036390ee5" providerId="ADAL" clId="{3610E8C9-F414-4809-B4AA-6B640E344E78}" dt="2025-01-13T09:48:28.783" v="195"/>
            <ac:spMkLst>
              <pc:docMk/>
              <pc:sldMasterMk cId="2607660218" sldId="2147483648"/>
              <pc:sldLayoutMk cId="1064388231" sldId="2147483653"/>
              <ac:spMk id="2" creationId="{A19AFA4B-EBEF-0706-9562-5FFC1ADB7B19}"/>
            </ac:spMkLst>
          </pc:spChg>
          <pc:spChg chg="mod">
            <ac:chgData name="Hoop, S. (Stephan) de" userId="19dc2360-8ace-48bc-b138-56e036390ee5" providerId="ADAL" clId="{3610E8C9-F414-4809-B4AA-6B640E344E78}" dt="2025-01-13T09:48:28.783" v="195"/>
            <ac:spMkLst>
              <pc:docMk/>
              <pc:sldMasterMk cId="2607660218" sldId="2147483648"/>
              <pc:sldLayoutMk cId="1064388231" sldId="2147483653"/>
              <ac:spMk id="3" creationId="{320B2ECB-1919-21F5-2F35-4C54705B3986}"/>
            </ac:spMkLst>
          </pc:spChg>
          <pc:spChg chg="mod">
            <ac:chgData name="Hoop, S. (Stephan) de" userId="19dc2360-8ace-48bc-b138-56e036390ee5" providerId="ADAL" clId="{3610E8C9-F414-4809-B4AA-6B640E344E78}" dt="2025-01-13T09:48:28.783" v="195"/>
            <ac:spMkLst>
              <pc:docMk/>
              <pc:sldMasterMk cId="2607660218" sldId="2147483648"/>
              <pc:sldLayoutMk cId="1064388231" sldId="2147483653"/>
              <ac:spMk id="4" creationId="{B7F3FDE6-F73F-0D3C-54A4-AE8F32546986}"/>
            </ac:spMkLst>
          </pc:spChg>
          <pc:spChg chg="mod">
            <ac:chgData name="Hoop, S. (Stephan) de" userId="19dc2360-8ace-48bc-b138-56e036390ee5" providerId="ADAL" clId="{3610E8C9-F414-4809-B4AA-6B640E344E78}" dt="2025-01-13T09:48:28.783" v="195"/>
            <ac:spMkLst>
              <pc:docMk/>
              <pc:sldMasterMk cId="2607660218" sldId="2147483648"/>
              <pc:sldLayoutMk cId="1064388231" sldId="2147483653"/>
              <ac:spMk id="5" creationId="{AC80A16E-7708-D045-8A97-F174A2F4B916}"/>
            </ac:spMkLst>
          </pc:spChg>
          <pc:spChg chg="mod">
            <ac:chgData name="Hoop, S. (Stephan) de" userId="19dc2360-8ace-48bc-b138-56e036390ee5" providerId="ADAL" clId="{3610E8C9-F414-4809-B4AA-6B640E344E78}" dt="2025-01-13T09:48:28.783" v="195"/>
            <ac:spMkLst>
              <pc:docMk/>
              <pc:sldMasterMk cId="2607660218" sldId="2147483648"/>
              <pc:sldLayoutMk cId="1064388231" sldId="2147483653"/>
              <ac:spMk id="6" creationId="{F17869EF-E70D-C28B-1AF8-AA7C157C1928}"/>
            </ac:spMkLst>
          </pc:spChg>
        </pc:sldLayoutChg>
        <pc:sldLayoutChg chg="modSp">
          <pc:chgData name="Hoop, S. (Stephan) de" userId="19dc2360-8ace-48bc-b138-56e036390ee5" providerId="ADAL" clId="{3610E8C9-F414-4809-B4AA-6B640E344E78}" dt="2025-01-13T09:48:28.783" v="195"/>
          <pc:sldLayoutMkLst>
            <pc:docMk/>
            <pc:sldMasterMk cId="2607660218" sldId="2147483648"/>
            <pc:sldLayoutMk cId="4040936712" sldId="2147483656"/>
          </pc:sldLayoutMkLst>
          <pc:spChg chg="mod">
            <ac:chgData name="Hoop, S. (Stephan) de" userId="19dc2360-8ace-48bc-b138-56e036390ee5" providerId="ADAL" clId="{3610E8C9-F414-4809-B4AA-6B640E344E78}" dt="2025-01-13T09:48:28.783" v="195"/>
            <ac:spMkLst>
              <pc:docMk/>
              <pc:sldMasterMk cId="2607660218" sldId="2147483648"/>
              <pc:sldLayoutMk cId="4040936712" sldId="2147483656"/>
              <ac:spMk id="2" creationId="{236F93D0-3C5D-ED4C-A289-9F39F48DA2E7}"/>
            </ac:spMkLst>
          </pc:spChg>
          <pc:spChg chg="mod">
            <ac:chgData name="Hoop, S. (Stephan) de" userId="19dc2360-8ace-48bc-b138-56e036390ee5" providerId="ADAL" clId="{3610E8C9-F414-4809-B4AA-6B640E344E78}" dt="2025-01-13T09:48:28.783" v="195"/>
            <ac:spMkLst>
              <pc:docMk/>
              <pc:sldMasterMk cId="2607660218" sldId="2147483648"/>
              <pc:sldLayoutMk cId="4040936712" sldId="2147483656"/>
              <ac:spMk id="3" creationId="{0D170550-101C-0923-A2EE-07E1689D6C05}"/>
            </ac:spMkLst>
          </pc:spChg>
          <pc:spChg chg="mod">
            <ac:chgData name="Hoop, S. (Stephan) de" userId="19dc2360-8ace-48bc-b138-56e036390ee5" providerId="ADAL" clId="{3610E8C9-F414-4809-B4AA-6B640E344E78}" dt="2025-01-13T09:48:28.783" v="195"/>
            <ac:spMkLst>
              <pc:docMk/>
              <pc:sldMasterMk cId="2607660218" sldId="2147483648"/>
              <pc:sldLayoutMk cId="4040936712" sldId="2147483656"/>
              <ac:spMk id="4" creationId="{DD2FF459-37BE-85C0-1C31-3857FAAA0A84}"/>
            </ac:spMkLst>
          </pc:spChg>
        </pc:sldLayoutChg>
        <pc:sldLayoutChg chg="modSp">
          <pc:chgData name="Hoop, S. (Stephan) de" userId="19dc2360-8ace-48bc-b138-56e036390ee5" providerId="ADAL" clId="{3610E8C9-F414-4809-B4AA-6B640E344E78}" dt="2025-01-13T09:48:28.783" v="195"/>
          <pc:sldLayoutMkLst>
            <pc:docMk/>
            <pc:sldMasterMk cId="2607660218" sldId="2147483648"/>
            <pc:sldLayoutMk cId="213856471" sldId="2147483657"/>
          </pc:sldLayoutMkLst>
          <pc:spChg chg="mod">
            <ac:chgData name="Hoop, S. (Stephan) de" userId="19dc2360-8ace-48bc-b138-56e036390ee5" providerId="ADAL" clId="{3610E8C9-F414-4809-B4AA-6B640E344E78}" dt="2025-01-13T09:48:28.783" v="195"/>
            <ac:spMkLst>
              <pc:docMk/>
              <pc:sldMasterMk cId="2607660218" sldId="2147483648"/>
              <pc:sldLayoutMk cId="213856471" sldId="2147483657"/>
              <ac:spMk id="2" creationId="{E77B2DC7-7C99-6AEC-A300-8D0FCF9C65BB}"/>
            </ac:spMkLst>
          </pc:spChg>
          <pc:spChg chg="mod">
            <ac:chgData name="Hoop, S. (Stephan) de" userId="19dc2360-8ace-48bc-b138-56e036390ee5" providerId="ADAL" clId="{3610E8C9-F414-4809-B4AA-6B640E344E78}" dt="2025-01-13T09:48:28.783" v="195"/>
            <ac:spMkLst>
              <pc:docMk/>
              <pc:sldMasterMk cId="2607660218" sldId="2147483648"/>
              <pc:sldLayoutMk cId="213856471" sldId="2147483657"/>
              <ac:spMk id="3" creationId="{085E0B9A-35F3-61F3-712C-452121D210D4}"/>
            </ac:spMkLst>
          </pc:spChg>
          <pc:spChg chg="mod">
            <ac:chgData name="Hoop, S. (Stephan) de" userId="19dc2360-8ace-48bc-b138-56e036390ee5" providerId="ADAL" clId="{3610E8C9-F414-4809-B4AA-6B640E344E78}" dt="2025-01-13T09:48:28.783" v="195"/>
            <ac:spMkLst>
              <pc:docMk/>
              <pc:sldMasterMk cId="2607660218" sldId="2147483648"/>
              <pc:sldLayoutMk cId="213856471" sldId="2147483657"/>
              <ac:spMk id="4" creationId="{3C2DF02B-2804-EF9C-C699-803330982130}"/>
            </ac:spMkLst>
          </pc:spChg>
        </pc:sldLayoutChg>
        <pc:sldLayoutChg chg="modSp">
          <pc:chgData name="Hoop, S. (Stephan) de" userId="19dc2360-8ace-48bc-b138-56e036390ee5" providerId="ADAL" clId="{3610E8C9-F414-4809-B4AA-6B640E344E78}" dt="2025-01-13T09:48:28.783" v="195"/>
          <pc:sldLayoutMkLst>
            <pc:docMk/>
            <pc:sldMasterMk cId="2607660218" sldId="2147483648"/>
            <pc:sldLayoutMk cId="4245112905" sldId="2147483659"/>
          </pc:sldLayoutMkLst>
          <pc:spChg chg="mod">
            <ac:chgData name="Hoop, S. (Stephan) de" userId="19dc2360-8ace-48bc-b138-56e036390ee5" providerId="ADAL" clId="{3610E8C9-F414-4809-B4AA-6B640E344E78}" dt="2025-01-13T09:48:28.783" v="195"/>
            <ac:spMkLst>
              <pc:docMk/>
              <pc:sldMasterMk cId="2607660218" sldId="2147483648"/>
              <pc:sldLayoutMk cId="4245112905" sldId="2147483659"/>
              <ac:spMk id="2" creationId="{13650D2B-B923-6257-6458-EA151BEA2BF5}"/>
            </ac:spMkLst>
          </pc:spChg>
          <pc:spChg chg="mod">
            <ac:chgData name="Hoop, S. (Stephan) de" userId="19dc2360-8ace-48bc-b138-56e036390ee5" providerId="ADAL" clId="{3610E8C9-F414-4809-B4AA-6B640E344E78}" dt="2025-01-13T09:48:28.783" v="195"/>
            <ac:spMkLst>
              <pc:docMk/>
              <pc:sldMasterMk cId="2607660218" sldId="2147483648"/>
              <pc:sldLayoutMk cId="4245112905" sldId="2147483659"/>
              <ac:spMk id="3" creationId="{1D5DB485-ABF4-5CD7-A284-D385F0279331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4999" y="1122363"/>
            <a:ext cx="944999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3602038"/>
            <a:ext cx="944999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E08B-453C-4227-8150-1D1779B0B11F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93BEB-5128-4B3C-84B6-EEE2ED974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E08B-453C-4227-8150-1D1779B0B11F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93BEB-5128-4B3C-84B6-EEE2ED974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0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365125"/>
            <a:ext cx="2716872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49" y="365125"/>
            <a:ext cx="7993117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E08B-453C-4227-8150-1D1779B0B11F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93BEB-5128-4B3C-84B6-EEE2ED974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6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E08B-453C-4227-8150-1D1779B0B11F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93BEB-5128-4B3C-84B6-EEE2ED974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44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1709739"/>
            <a:ext cx="1086749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4589464"/>
            <a:ext cx="1086749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E08B-453C-4227-8150-1D1779B0B11F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93BEB-5128-4B3C-84B6-EEE2ED974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5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1825625"/>
            <a:ext cx="535499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1825625"/>
            <a:ext cx="535499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E08B-453C-4227-8150-1D1779B0B11F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93BEB-5128-4B3C-84B6-EEE2ED974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8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365126"/>
            <a:ext cx="1086749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1" y="1681163"/>
            <a:ext cx="53303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1" y="2505075"/>
            <a:ext cx="53303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4" y="1681163"/>
            <a:ext cx="535663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4" y="2505075"/>
            <a:ext cx="535663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E08B-453C-4227-8150-1D1779B0B11F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93BEB-5128-4B3C-84B6-EEE2ED974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72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E08B-453C-4227-8150-1D1779B0B11F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93BEB-5128-4B3C-84B6-EEE2ED974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34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E08B-453C-4227-8150-1D1779B0B11F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93BEB-5128-4B3C-84B6-EEE2ED974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46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457200"/>
            <a:ext cx="406382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987426"/>
            <a:ext cx="637874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2057400"/>
            <a:ext cx="406382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E08B-453C-4227-8150-1D1779B0B11F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93BEB-5128-4B3C-84B6-EEE2ED974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27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457200"/>
            <a:ext cx="406382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987426"/>
            <a:ext cx="6378744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2057400"/>
            <a:ext cx="406382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E08B-453C-4227-8150-1D1779B0B11F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93BEB-5128-4B3C-84B6-EEE2ED974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09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365126"/>
            <a:ext cx="1086749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1825625"/>
            <a:ext cx="1086749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6356351"/>
            <a:ext cx="2834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DE08B-453C-4227-8150-1D1779B0B11F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6356351"/>
            <a:ext cx="42524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6356351"/>
            <a:ext cx="2834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93BEB-5128-4B3C-84B6-EEE2ED974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893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3C747BA1-12BF-2C38-8AAE-68712D70286C}"/>
              </a:ext>
            </a:extLst>
          </p:cNvPr>
          <p:cNvGrpSpPr/>
          <p:nvPr/>
        </p:nvGrpSpPr>
        <p:grpSpPr>
          <a:xfrm>
            <a:off x="1139717" y="239001"/>
            <a:ext cx="10978979" cy="6230424"/>
            <a:chOff x="1139717" y="239001"/>
            <a:chExt cx="10978979" cy="623042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46D5BEA-72B1-9478-289A-6DC5E6714444}"/>
                </a:ext>
              </a:extLst>
            </p:cNvPr>
            <p:cNvSpPr txBox="1"/>
            <p:nvPr/>
          </p:nvSpPr>
          <p:spPr>
            <a:xfrm>
              <a:off x="4141920" y="2838700"/>
              <a:ext cx="480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EVEREST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B52A932-E4CC-0146-215A-CAAF022724C4}"/>
                </a:ext>
              </a:extLst>
            </p:cNvPr>
            <p:cNvGrpSpPr/>
            <p:nvPr/>
          </p:nvGrpSpPr>
          <p:grpSpPr>
            <a:xfrm>
              <a:off x="4007627" y="3324012"/>
              <a:ext cx="5040000" cy="463920"/>
              <a:chOff x="113214" y="1774455"/>
              <a:chExt cx="5040000" cy="463920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C2C2A7CF-7E12-E6CE-AA95-E87396D38CCA}"/>
                  </a:ext>
                </a:extLst>
              </p:cNvPr>
              <p:cNvSpPr/>
              <p:nvPr/>
            </p:nvSpPr>
            <p:spPr>
              <a:xfrm>
                <a:off x="113214" y="1774455"/>
                <a:ext cx="5040000" cy="46392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5B9B95B-70E8-0B1E-669B-656C848CB481}"/>
                  </a:ext>
                </a:extLst>
              </p:cNvPr>
              <p:cNvSpPr txBox="1"/>
              <p:nvPr/>
            </p:nvSpPr>
            <p:spPr>
              <a:xfrm>
                <a:off x="1400951" y="1821749"/>
                <a:ext cx="24645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batch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A5509C43-80D8-5977-5D8D-25D2F26459B9}"/>
                </a:ext>
              </a:extLst>
            </p:cNvPr>
            <p:cNvGrpSpPr/>
            <p:nvPr/>
          </p:nvGrpSpPr>
          <p:grpSpPr>
            <a:xfrm>
              <a:off x="4022221" y="740123"/>
              <a:ext cx="5040000" cy="463920"/>
              <a:chOff x="113214" y="1774455"/>
              <a:chExt cx="5040000" cy="463920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AB7AC96-CE8F-4809-84CB-40BE4D69B86C}"/>
                  </a:ext>
                </a:extLst>
              </p:cNvPr>
              <p:cNvSpPr/>
              <p:nvPr/>
            </p:nvSpPr>
            <p:spPr>
              <a:xfrm>
                <a:off x="113214" y="1774455"/>
                <a:ext cx="5040000" cy="46392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D6C0204F-64F5-4DAA-D03A-D1BFC1609126}"/>
                  </a:ext>
                </a:extLst>
              </p:cNvPr>
              <p:cNvSpPr txBox="1"/>
              <p:nvPr/>
            </p:nvSpPr>
            <p:spPr>
              <a:xfrm>
                <a:off x="1400951" y="1821749"/>
                <a:ext cx="24645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ensemble</a:t>
                </a:r>
              </a:p>
            </p:txBody>
          </p:sp>
        </p:grp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D94BC853-976C-74A9-6B15-E2FEDEEE8E7E}"/>
                </a:ext>
              </a:extLst>
            </p:cNvPr>
            <p:cNvSpPr txBox="1"/>
            <p:nvPr/>
          </p:nvSpPr>
          <p:spPr>
            <a:xfrm>
              <a:off x="4127328" y="239001"/>
              <a:ext cx="4800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ERT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C24954D-8EE1-F1F9-4431-99D8738BB93D}"/>
                </a:ext>
              </a:extLst>
            </p:cNvPr>
            <p:cNvCxnSpPr>
              <a:cxnSpLocks/>
            </p:cNvCxnSpPr>
            <p:nvPr/>
          </p:nvCxnSpPr>
          <p:spPr>
            <a:xfrm>
              <a:off x="6527627" y="3782747"/>
              <a:ext cx="0" cy="2744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2E6BA0C-F601-A663-F55E-BC230B44EF31}"/>
                </a:ext>
              </a:extLst>
            </p:cNvPr>
            <p:cNvCxnSpPr>
              <a:cxnSpLocks/>
            </p:cNvCxnSpPr>
            <p:nvPr/>
          </p:nvCxnSpPr>
          <p:spPr>
            <a:xfrm>
              <a:off x="3841397" y="4057213"/>
              <a:ext cx="559032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3D6D07D-9078-E3C5-F97C-390515B37214}"/>
                </a:ext>
              </a:extLst>
            </p:cNvPr>
            <p:cNvCxnSpPr>
              <a:cxnSpLocks/>
            </p:cNvCxnSpPr>
            <p:nvPr/>
          </p:nvCxnSpPr>
          <p:spPr>
            <a:xfrm>
              <a:off x="3838564" y="4046701"/>
              <a:ext cx="0" cy="4875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FF1CEC2-64CD-58FD-F593-198F7BD41C46}"/>
                </a:ext>
              </a:extLst>
            </p:cNvPr>
            <p:cNvCxnSpPr>
              <a:cxnSpLocks/>
            </p:cNvCxnSpPr>
            <p:nvPr/>
          </p:nvCxnSpPr>
          <p:spPr>
            <a:xfrm>
              <a:off x="1993260" y="5545924"/>
              <a:ext cx="370706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EC8FB9C-75F1-6FB9-2A56-26438825963D}"/>
                </a:ext>
              </a:extLst>
            </p:cNvPr>
            <p:cNvCxnSpPr>
              <a:cxnSpLocks/>
            </p:cNvCxnSpPr>
            <p:nvPr/>
          </p:nvCxnSpPr>
          <p:spPr>
            <a:xfrm>
              <a:off x="1993260" y="5548305"/>
              <a:ext cx="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FE52045-C810-BA12-6C2D-D4D2FB4B12DE}"/>
                </a:ext>
              </a:extLst>
            </p:cNvPr>
            <p:cNvCxnSpPr>
              <a:cxnSpLocks/>
            </p:cNvCxnSpPr>
            <p:nvPr/>
          </p:nvCxnSpPr>
          <p:spPr>
            <a:xfrm>
              <a:off x="3833671" y="5091105"/>
              <a:ext cx="0" cy="9144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0AE200B9-9BB2-2C74-DA1C-F35A9DFA9D7B}"/>
                </a:ext>
              </a:extLst>
            </p:cNvPr>
            <p:cNvSpPr/>
            <p:nvPr/>
          </p:nvSpPr>
          <p:spPr>
            <a:xfrm>
              <a:off x="1139717" y="6005506"/>
              <a:ext cx="1664681" cy="463919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evaluation _0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C0465A60-45E2-C35F-21D4-9260412107AB}"/>
                </a:ext>
              </a:extLst>
            </p:cNvPr>
            <p:cNvSpPr/>
            <p:nvPr/>
          </p:nvSpPr>
          <p:spPr>
            <a:xfrm>
              <a:off x="3001333" y="6005506"/>
              <a:ext cx="1664681" cy="463919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0" i="0" u="none" strike="noStrike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perturbation</a:t>
              </a:r>
              <a:r>
                <a:rPr lang="en-US" dirty="0"/>
                <a:t>_0</a:t>
              </a: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97F330E-392D-EBC8-16A4-8177037030A1}"/>
                </a:ext>
              </a:extLst>
            </p:cNvPr>
            <p:cNvCxnSpPr>
              <a:cxnSpLocks/>
            </p:cNvCxnSpPr>
            <p:nvPr/>
          </p:nvCxnSpPr>
          <p:spPr>
            <a:xfrm>
              <a:off x="6542221" y="1202749"/>
              <a:ext cx="0" cy="36217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3056EBF-597D-4082-E8A7-C92F5260CA18}"/>
                </a:ext>
              </a:extLst>
            </p:cNvPr>
            <p:cNvCxnSpPr>
              <a:cxnSpLocks/>
            </p:cNvCxnSpPr>
            <p:nvPr/>
          </p:nvCxnSpPr>
          <p:spPr>
            <a:xfrm>
              <a:off x="1993261" y="1564921"/>
              <a:ext cx="9264633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A5EF613E-E21E-73CB-CA91-119DF0B75A21}"/>
                </a:ext>
              </a:extLst>
            </p:cNvPr>
            <p:cNvCxnSpPr>
              <a:cxnSpLocks/>
            </p:cNvCxnSpPr>
            <p:nvPr/>
          </p:nvCxnSpPr>
          <p:spPr>
            <a:xfrm>
              <a:off x="1993261" y="1568267"/>
              <a:ext cx="0" cy="4531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2B48EC00-244C-F392-1450-6978298EED6D}"/>
                </a:ext>
              </a:extLst>
            </p:cNvPr>
            <p:cNvCxnSpPr>
              <a:cxnSpLocks/>
            </p:cNvCxnSpPr>
            <p:nvPr/>
          </p:nvCxnSpPr>
          <p:spPr>
            <a:xfrm>
              <a:off x="3841398" y="1568267"/>
              <a:ext cx="0" cy="4531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EC13695E-D0D2-9D6F-1D8E-C70B1E7B4426}"/>
                </a:ext>
              </a:extLst>
            </p:cNvPr>
            <p:cNvSpPr/>
            <p:nvPr/>
          </p:nvSpPr>
          <p:spPr>
            <a:xfrm>
              <a:off x="1150382" y="2021437"/>
              <a:ext cx="1664681" cy="463919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realization_0</a:t>
              </a:r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7C972E8F-1784-1268-C9C8-8EC8CEDFB41E}"/>
                </a:ext>
              </a:extLst>
            </p:cNvPr>
            <p:cNvSpPr/>
            <p:nvPr/>
          </p:nvSpPr>
          <p:spPr>
            <a:xfrm>
              <a:off x="3009058" y="2021437"/>
              <a:ext cx="1664681" cy="463919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realization_1</a:t>
              </a:r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29CF3111-4E0B-D919-815B-833B17E3C8D8}"/>
                </a:ext>
              </a:extLst>
            </p:cNvPr>
            <p:cNvSpPr/>
            <p:nvPr/>
          </p:nvSpPr>
          <p:spPr>
            <a:xfrm>
              <a:off x="8587983" y="2010228"/>
              <a:ext cx="1664681" cy="463919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realization_4</a:t>
              </a: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98C89452-26C6-D273-AEA4-A246D196D4B8}"/>
                </a:ext>
              </a:extLst>
            </p:cNvPr>
            <p:cNvSpPr/>
            <p:nvPr/>
          </p:nvSpPr>
          <p:spPr>
            <a:xfrm>
              <a:off x="10440560" y="2010228"/>
              <a:ext cx="1664681" cy="463919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realization_5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E3CF3F6C-6391-DE6B-AFF9-9CE47A5E7D35}"/>
                </a:ext>
              </a:extLst>
            </p:cNvPr>
            <p:cNvCxnSpPr>
              <a:cxnSpLocks/>
            </p:cNvCxnSpPr>
            <p:nvPr/>
          </p:nvCxnSpPr>
          <p:spPr>
            <a:xfrm>
              <a:off x="9431719" y="1568267"/>
              <a:ext cx="0" cy="4531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FB0F7BCD-7C2E-7923-FE16-21C8E67FB307}"/>
                </a:ext>
              </a:extLst>
            </p:cNvPr>
            <p:cNvCxnSpPr>
              <a:cxnSpLocks/>
            </p:cNvCxnSpPr>
            <p:nvPr/>
          </p:nvCxnSpPr>
          <p:spPr>
            <a:xfrm>
              <a:off x="11257893" y="1568267"/>
              <a:ext cx="0" cy="4531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6C0D0A57-F21C-BB63-1DB2-D9350D01758B}"/>
                </a:ext>
              </a:extLst>
            </p:cNvPr>
            <p:cNvCxnSpPr>
              <a:cxnSpLocks/>
            </p:cNvCxnSpPr>
            <p:nvPr/>
          </p:nvCxnSpPr>
          <p:spPr>
            <a:xfrm>
              <a:off x="5700320" y="1557058"/>
              <a:ext cx="0" cy="4531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9F353B12-D911-BE70-E833-3C73258F7320}"/>
                </a:ext>
              </a:extLst>
            </p:cNvPr>
            <p:cNvSpPr/>
            <p:nvPr/>
          </p:nvSpPr>
          <p:spPr>
            <a:xfrm>
              <a:off x="4867981" y="2010228"/>
              <a:ext cx="1664681" cy="463919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realization_2</a:t>
              </a:r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844E4EDB-9C01-49B6-E6CB-E2ACE62B4D35}"/>
                </a:ext>
              </a:extLst>
            </p:cNvPr>
            <p:cNvCxnSpPr>
              <a:cxnSpLocks/>
            </p:cNvCxnSpPr>
            <p:nvPr/>
          </p:nvCxnSpPr>
          <p:spPr>
            <a:xfrm>
              <a:off x="7557149" y="1557058"/>
              <a:ext cx="0" cy="4531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021BF38-F3AC-FDC1-5C41-3C638F192DE6}"/>
                </a:ext>
              </a:extLst>
            </p:cNvPr>
            <p:cNvSpPr/>
            <p:nvPr/>
          </p:nvSpPr>
          <p:spPr>
            <a:xfrm>
              <a:off x="6724810" y="2010228"/>
              <a:ext cx="1664681" cy="463919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realization_3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93B48CC-8431-BB97-65B4-9DEE5BAF2C2D}"/>
                </a:ext>
              </a:extLst>
            </p:cNvPr>
            <p:cNvSpPr/>
            <p:nvPr/>
          </p:nvSpPr>
          <p:spPr>
            <a:xfrm>
              <a:off x="4862947" y="6003090"/>
              <a:ext cx="1664681" cy="463919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0" i="0" u="none" strike="noStrike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perturbation</a:t>
              </a:r>
              <a:r>
                <a:rPr lang="en-US" dirty="0"/>
                <a:t>_1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8E86142-B3AD-A252-11E2-F1EFD77AA222}"/>
                </a:ext>
              </a:extLst>
            </p:cNvPr>
            <p:cNvCxnSpPr>
              <a:cxnSpLocks/>
            </p:cNvCxnSpPr>
            <p:nvPr/>
          </p:nvCxnSpPr>
          <p:spPr>
            <a:xfrm>
              <a:off x="5700587" y="5545890"/>
              <a:ext cx="0" cy="4596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624C156-CB28-627D-6702-B21E17DB10AA}"/>
                </a:ext>
              </a:extLst>
            </p:cNvPr>
            <p:cNvCxnSpPr>
              <a:cxnSpLocks/>
            </p:cNvCxnSpPr>
            <p:nvPr/>
          </p:nvCxnSpPr>
          <p:spPr>
            <a:xfrm>
              <a:off x="9438060" y="4046701"/>
              <a:ext cx="0" cy="4875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1E7AEC2-8A19-E4D4-84A1-B7C2E8DB2EEC}"/>
                </a:ext>
              </a:extLst>
            </p:cNvPr>
            <p:cNvCxnSpPr>
              <a:cxnSpLocks/>
            </p:cNvCxnSpPr>
            <p:nvPr/>
          </p:nvCxnSpPr>
          <p:spPr>
            <a:xfrm>
              <a:off x="7571553" y="5545924"/>
              <a:ext cx="37201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1E90102-D119-E75C-7E77-33E3FCB0308B}"/>
                </a:ext>
              </a:extLst>
            </p:cNvPr>
            <p:cNvCxnSpPr>
              <a:cxnSpLocks/>
            </p:cNvCxnSpPr>
            <p:nvPr/>
          </p:nvCxnSpPr>
          <p:spPr>
            <a:xfrm>
              <a:off x="7571553" y="5548305"/>
              <a:ext cx="0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6AB9537-4416-082E-FFB0-16E7C2C38DB7}"/>
                </a:ext>
              </a:extLst>
            </p:cNvPr>
            <p:cNvCxnSpPr>
              <a:cxnSpLocks/>
            </p:cNvCxnSpPr>
            <p:nvPr/>
          </p:nvCxnSpPr>
          <p:spPr>
            <a:xfrm>
              <a:off x="9433167" y="5029200"/>
              <a:ext cx="0" cy="9763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1287A93A-B8B0-7FD6-169F-C3C08BFEC32D}"/>
                </a:ext>
              </a:extLst>
            </p:cNvPr>
            <p:cNvSpPr/>
            <p:nvPr/>
          </p:nvSpPr>
          <p:spPr>
            <a:xfrm>
              <a:off x="6739213" y="6005506"/>
              <a:ext cx="1664681" cy="463919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evaluation_0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F90E651F-DCEF-60F3-0506-4CE880401187}"/>
                </a:ext>
              </a:extLst>
            </p:cNvPr>
            <p:cNvSpPr/>
            <p:nvPr/>
          </p:nvSpPr>
          <p:spPr>
            <a:xfrm>
              <a:off x="8600829" y="6005506"/>
              <a:ext cx="1664681" cy="463919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0" i="0" u="none" strike="noStrike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perturbation</a:t>
              </a:r>
              <a:r>
                <a:rPr lang="en-US" dirty="0"/>
                <a:t>_0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4F1FABA3-DFA8-89E1-176F-795EAD04C155}"/>
                </a:ext>
              </a:extLst>
            </p:cNvPr>
            <p:cNvSpPr/>
            <p:nvPr/>
          </p:nvSpPr>
          <p:spPr>
            <a:xfrm>
              <a:off x="10454015" y="6003090"/>
              <a:ext cx="1664681" cy="463919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0" i="0" u="none" strike="noStrike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perturbation</a:t>
              </a:r>
              <a:r>
                <a:rPr lang="en-US" dirty="0"/>
                <a:t>_1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86E23CC-4667-E755-CB60-DE4D86F81E62}"/>
                </a:ext>
              </a:extLst>
            </p:cNvPr>
            <p:cNvCxnSpPr>
              <a:cxnSpLocks/>
            </p:cNvCxnSpPr>
            <p:nvPr/>
          </p:nvCxnSpPr>
          <p:spPr>
            <a:xfrm>
              <a:off x="11291654" y="5545890"/>
              <a:ext cx="0" cy="4596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8E3EA4-A19D-DA15-FA9B-12EC71A365D0}"/>
                </a:ext>
              </a:extLst>
            </p:cNvPr>
            <p:cNvSpPr/>
            <p:nvPr/>
          </p:nvSpPr>
          <p:spPr>
            <a:xfrm>
              <a:off x="2660256" y="4531684"/>
              <a:ext cx="2362280" cy="5570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model_realization_0 &lt;MODEL_ID&gt;</a:t>
              </a:r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77091B6-8071-226B-EDDF-33484EC63F4C}"/>
                </a:ext>
              </a:extLst>
            </p:cNvPr>
            <p:cNvSpPr/>
            <p:nvPr/>
          </p:nvSpPr>
          <p:spPr>
            <a:xfrm>
              <a:off x="8239182" y="4522725"/>
              <a:ext cx="2362280" cy="5570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model_realization_1 &lt;MODEL_ID&gt;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7923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53FD228-B5E4-E764-6D74-3FDBE6026E0D}"/>
              </a:ext>
            </a:extLst>
          </p:cNvPr>
          <p:cNvGrpSpPr/>
          <p:nvPr/>
        </p:nvGrpSpPr>
        <p:grpSpPr>
          <a:xfrm>
            <a:off x="890335" y="87499"/>
            <a:ext cx="9886164" cy="3118700"/>
            <a:chOff x="890335" y="87499"/>
            <a:chExt cx="9886164" cy="31187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96B2E8E-2461-333F-DE7B-ED989F5F518C}"/>
                </a:ext>
              </a:extLst>
            </p:cNvPr>
            <p:cNvSpPr/>
            <p:nvPr/>
          </p:nvSpPr>
          <p:spPr>
            <a:xfrm>
              <a:off x="4645421" y="462530"/>
              <a:ext cx="1662238" cy="463919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evaluation _0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D496725-6FF9-9357-66F9-FC8EDBBAA8BA}"/>
                </a:ext>
              </a:extLst>
            </p:cNvPr>
            <p:cNvSpPr/>
            <p:nvPr/>
          </p:nvSpPr>
          <p:spPr>
            <a:xfrm>
              <a:off x="6624174" y="462530"/>
              <a:ext cx="1504945" cy="463919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realization_0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78B181-D27C-9E50-B11D-419B668A77EB}"/>
                </a:ext>
              </a:extLst>
            </p:cNvPr>
            <p:cNvSpPr txBox="1"/>
            <p:nvPr/>
          </p:nvSpPr>
          <p:spPr>
            <a:xfrm>
              <a:off x="4683202" y="87499"/>
              <a:ext cx="14293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Everest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97A660-A193-8A43-062E-F6594E324585}"/>
                </a:ext>
              </a:extLst>
            </p:cNvPr>
            <p:cNvSpPr txBox="1"/>
            <p:nvPr/>
          </p:nvSpPr>
          <p:spPr>
            <a:xfrm>
              <a:off x="6592950" y="87499"/>
              <a:ext cx="15555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ERT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58A2ACC-AF32-5C3D-8F17-9DFCB4943FF8}"/>
                </a:ext>
              </a:extLst>
            </p:cNvPr>
            <p:cNvSpPr/>
            <p:nvPr/>
          </p:nvSpPr>
          <p:spPr>
            <a:xfrm>
              <a:off x="4645421" y="1100705"/>
              <a:ext cx="1662238" cy="463919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evaluation _0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25156A6-E2B6-F175-E79E-A9C40D305009}"/>
                </a:ext>
              </a:extLst>
            </p:cNvPr>
            <p:cNvSpPr/>
            <p:nvPr/>
          </p:nvSpPr>
          <p:spPr>
            <a:xfrm>
              <a:off x="6624174" y="1100705"/>
              <a:ext cx="1504945" cy="463919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realization_1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374DE48-DF6A-D968-3EEB-9DDC00BAD3F9}"/>
                </a:ext>
              </a:extLst>
            </p:cNvPr>
            <p:cNvSpPr/>
            <p:nvPr/>
          </p:nvSpPr>
          <p:spPr>
            <a:xfrm>
              <a:off x="4637756" y="1738880"/>
              <a:ext cx="1662238" cy="463919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0" i="0" u="none" strike="noStrike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perturbation</a:t>
              </a:r>
              <a:r>
                <a:rPr lang="en-US" dirty="0"/>
                <a:t>_0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02EFECF-976F-3EFB-7A51-A910AB5ED1B8}"/>
                </a:ext>
              </a:extLst>
            </p:cNvPr>
            <p:cNvSpPr/>
            <p:nvPr/>
          </p:nvSpPr>
          <p:spPr>
            <a:xfrm>
              <a:off x="6616509" y="1738880"/>
              <a:ext cx="1504945" cy="463919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realization_2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61093C6-0A1E-FE1B-ED80-35AC4A112528}"/>
                </a:ext>
              </a:extLst>
            </p:cNvPr>
            <p:cNvSpPr txBox="1"/>
            <p:nvPr/>
          </p:nvSpPr>
          <p:spPr>
            <a:xfrm>
              <a:off x="890335" y="402100"/>
              <a:ext cx="37096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Forward model run for </a:t>
              </a:r>
              <a:r>
                <a:rPr lang="en-US" sz="1600" b="1" dirty="0">
                  <a:solidFill>
                    <a:srgbClr val="0070C0"/>
                  </a:solidFill>
                </a:rPr>
                <a:t>model configuration 0 </a:t>
              </a:r>
              <a:r>
                <a:rPr lang="en-US" sz="1600" dirty="0"/>
                <a:t>with </a:t>
              </a:r>
              <a:r>
                <a:rPr lang="en-US" sz="1600" b="1" dirty="0">
                  <a:solidFill>
                    <a:srgbClr val="00B050"/>
                  </a:solidFill>
                </a:rPr>
                <a:t>unperturbed</a:t>
              </a:r>
              <a:r>
                <a:rPr lang="en-US" sz="1600" dirty="0"/>
                <a:t> controls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29C2575-00E6-B8A6-418D-43719885EBC9}"/>
                </a:ext>
              </a:extLst>
            </p:cNvPr>
            <p:cNvSpPr txBox="1"/>
            <p:nvPr/>
          </p:nvSpPr>
          <p:spPr>
            <a:xfrm>
              <a:off x="890336" y="1015887"/>
              <a:ext cx="370963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Forward model run for </a:t>
              </a:r>
              <a:r>
                <a:rPr lang="en-US" sz="1600" b="1" dirty="0">
                  <a:solidFill>
                    <a:srgbClr val="0070C0"/>
                  </a:solidFill>
                </a:rPr>
                <a:t>model configuration 1 </a:t>
              </a:r>
              <a:r>
                <a:rPr lang="en-US" sz="1600" dirty="0"/>
                <a:t>with </a:t>
              </a:r>
              <a:r>
                <a:rPr lang="en-US" sz="1600" b="1" dirty="0">
                  <a:solidFill>
                    <a:srgbClr val="00B050"/>
                  </a:solidFill>
                </a:rPr>
                <a:t>unperturbed</a:t>
              </a:r>
              <a:r>
                <a:rPr lang="en-US" sz="1600" dirty="0"/>
                <a:t> controls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DC89C1E-01DC-89A0-1698-E628AA40E813}"/>
                </a:ext>
              </a:extLst>
            </p:cNvPr>
            <p:cNvSpPr txBox="1"/>
            <p:nvPr/>
          </p:nvSpPr>
          <p:spPr>
            <a:xfrm>
              <a:off x="890337" y="1678451"/>
              <a:ext cx="37096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Forward model run for </a:t>
              </a:r>
              <a:r>
                <a:rPr lang="en-US" sz="1600" b="1" dirty="0">
                  <a:solidFill>
                    <a:srgbClr val="0070C0"/>
                  </a:solidFill>
                </a:rPr>
                <a:t>model configuration 0</a:t>
              </a:r>
              <a:r>
                <a:rPr lang="en-US" sz="1600" dirty="0">
                  <a:solidFill>
                    <a:srgbClr val="0070C0"/>
                  </a:solidFill>
                </a:rPr>
                <a:t> </a:t>
              </a:r>
              <a:r>
                <a:rPr lang="en-US" sz="1600" dirty="0"/>
                <a:t>with </a:t>
              </a:r>
              <a:r>
                <a:rPr lang="en-US" sz="1600" b="1" dirty="0">
                  <a:solidFill>
                    <a:srgbClr val="C00000"/>
                  </a:solidFill>
                </a:rPr>
                <a:t>perturbed</a:t>
              </a:r>
              <a:r>
                <a:rPr lang="en-US" sz="1600" dirty="0"/>
                <a:t> controls</a:t>
              </a:r>
            </a:p>
          </p:txBody>
        </p:sp>
        <p:pic>
          <p:nvPicPr>
            <p:cNvPr id="18" name="Picture 2" descr="Flashcard of a math symbol for Approximately Equal To | ClipArt ETC">
              <a:extLst>
                <a:ext uri="{FF2B5EF4-FFF2-40B4-BE49-F238E27FC236}">
                  <a16:creationId xmlns:a16="http://schemas.microsoft.com/office/drawing/2014/main" id="{D1045D0C-668D-DE87-3181-ABBAE81790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73" t="36488" r="27834" b="40227"/>
            <a:stretch/>
          </p:blipFill>
          <p:spPr bwMode="auto">
            <a:xfrm>
              <a:off x="6360085" y="1906465"/>
              <a:ext cx="176813" cy="1214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Flashcard of a math symbol for Approximately Equal To | ClipArt ETC">
              <a:extLst>
                <a:ext uri="{FF2B5EF4-FFF2-40B4-BE49-F238E27FC236}">
                  <a16:creationId xmlns:a16="http://schemas.microsoft.com/office/drawing/2014/main" id="{6D665A02-8A5D-35C3-5448-8943A260408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73" t="36488" r="27834" b="40227"/>
            <a:stretch/>
          </p:blipFill>
          <p:spPr bwMode="auto">
            <a:xfrm>
              <a:off x="6360084" y="1271946"/>
              <a:ext cx="176813" cy="1214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Flashcard of a math symbol for Approximately Equal To | ClipArt ETC">
              <a:extLst>
                <a:ext uri="{FF2B5EF4-FFF2-40B4-BE49-F238E27FC236}">
                  <a16:creationId xmlns:a16="http://schemas.microsoft.com/office/drawing/2014/main" id="{E4A90296-497D-7E42-F1F6-84C6F2A07CE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73" t="36488" r="27834" b="40227"/>
            <a:stretch/>
          </p:blipFill>
          <p:spPr bwMode="auto">
            <a:xfrm>
              <a:off x="6360208" y="632808"/>
              <a:ext cx="176813" cy="1214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21803A5-CF40-D571-E4B9-6661D0F2A929}"/>
                </a:ext>
              </a:extLst>
            </p:cNvPr>
            <p:cNvSpPr txBox="1"/>
            <p:nvPr/>
          </p:nvSpPr>
          <p:spPr>
            <a:xfrm>
              <a:off x="8289049" y="401170"/>
              <a:ext cx="2487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Forward model run for </a:t>
              </a:r>
              <a:r>
                <a:rPr lang="en-US" sz="1600" b="1" dirty="0">
                  <a:solidFill>
                    <a:schemeClr val="accent2"/>
                  </a:solidFill>
                </a:rPr>
                <a:t>model parameter set 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8D3C4B5-86F2-6132-AE87-72A8D9AF9023}"/>
                </a:ext>
              </a:extLst>
            </p:cNvPr>
            <p:cNvSpPr txBox="1"/>
            <p:nvPr/>
          </p:nvSpPr>
          <p:spPr>
            <a:xfrm>
              <a:off x="8289049" y="1015887"/>
              <a:ext cx="2487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Forward model run for </a:t>
              </a:r>
              <a:r>
                <a:rPr lang="en-US" sz="1600" b="1" dirty="0">
                  <a:solidFill>
                    <a:schemeClr val="accent2"/>
                  </a:solidFill>
                </a:rPr>
                <a:t>model parameter set 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81F0A1C-B047-A405-16F3-80103704D3EE}"/>
                </a:ext>
              </a:extLst>
            </p:cNvPr>
            <p:cNvSpPr txBox="1"/>
            <p:nvPr/>
          </p:nvSpPr>
          <p:spPr>
            <a:xfrm>
              <a:off x="8289049" y="1682990"/>
              <a:ext cx="2487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Forward model run for </a:t>
              </a:r>
              <a:r>
                <a:rPr lang="en-US" sz="1600" b="1" dirty="0">
                  <a:solidFill>
                    <a:schemeClr val="accent2"/>
                  </a:solidFill>
                </a:rPr>
                <a:t>model parameter set 2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8FAF61F1-C1EB-1F69-1AA2-0FD467E2F7C8}"/>
                </a:ext>
              </a:extLst>
            </p:cNvPr>
            <p:cNvSpPr/>
            <p:nvPr/>
          </p:nvSpPr>
          <p:spPr>
            <a:xfrm>
              <a:off x="4637756" y="2678976"/>
              <a:ext cx="1662238" cy="463919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0" i="0" u="none" strike="noStrike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perturbation</a:t>
              </a:r>
              <a:r>
                <a:rPr lang="en-US" dirty="0"/>
                <a:t>_0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11422DE-691A-0A78-0AC0-3AED530FA3CA}"/>
                </a:ext>
              </a:extLst>
            </p:cNvPr>
            <p:cNvSpPr/>
            <p:nvPr/>
          </p:nvSpPr>
          <p:spPr>
            <a:xfrm>
              <a:off x="6616509" y="2678976"/>
              <a:ext cx="1504945" cy="463919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realization_5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5ADE084-38C4-50D9-4073-0FB511DF0C7E}"/>
                </a:ext>
              </a:extLst>
            </p:cNvPr>
            <p:cNvSpPr txBox="1"/>
            <p:nvPr/>
          </p:nvSpPr>
          <p:spPr>
            <a:xfrm>
              <a:off x="890337" y="2621424"/>
              <a:ext cx="37096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600" dirty="0"/>
                <a:t>Forward model run for </a:t>
              </a:r>
              <a:r>
                <a:rPr lang="en-US" sz="1600" b="1" dirty="0">
                  <a:solidFill>
                    <a:srgbClr val="0070C0"/>
                  </a:solidFill>
                </a:rPr>
                <a:t>model configuration 1 </a:t>
              </a:r>
              <a:r>
                <a:rPr lang="en-US" sz="1600" dirty="0"/>
                <a:t>with </a:t>
              </a:r>
              <a:r>
                <a:rPr lang="en-US" sz="1600" b="1" dirty="0">
                  <a:solidFill>
                    <a:srgbClr val="C00000"/>
                  </a:solidFill>
                </a:rPr>
                <a:t>perturbed</a:t>
              </a:r>
              <a:r>
                <a:rPr lang="en-US" sz="1600" dirty="0"/>
                <a:t> controls</a:t>
              </a:r>
            </a:p>
          </p:txBody>
        </p:sp>
        <p:pic>
          <p:nvPicPr>
            <p:cNvPr id="33" name="Picture 2" descr="Flashcard of a math symbol for Approximately Equal To | ClipArt ETC">
              <a:extLst>
                <a:ext uri="{FF2B5EF4-FFF2-40B4-BE49-F238E27FC236}">
                  <a16:creationId xmlns:a16="http://schemas.microsoft.com/office/drawing/2014/main" id="{EF243E90-790B-52B5-F6DC-A76B57779AC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273" t="36488" r="27834" b="40227"/>
            <a:stretch/>
          </p:blipFill>
          <p:spPr bwMode="auto">
            <a:xfrm>
              <a:off x="6360084" y="2850217"/>
              <a:ext cx="176813" cy="1214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B9DBB85-AEDD-C48E-66DE-483761AAC346}"/>
                </a:ext>
              </a:extLst>
            </p:cNvPr>
            <p:cNvSpPr txBox="1"/>
            <p:nvPr/>
          </p:nvSpPr>
          <p:spPr>
            <a:xfrm>
              <a:off x="8289049" y="2621424"/>
              <a:ext cx="2487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Forward model run for </a:t>
              </a:r>
              <a:r>
                <a:rPr lang="en-US" sz="1600" b="1" dirty="0">
                  <a:solidFill>
                    <a:schemeClr val="accent2"/>
                  </a:solidFill>
                </a:rPr>
                <a:t>model parameter set 5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949430E-25F8-DB28-E225-7B92A3E3E36F}"/>
                </a:ext>
              </a:extLst>
            </p:cNvPr>
            <p:cNvSpPr/>
            <p:nvPr/>
          </p:nvSpPr>
          <p:spPr>
            <a:xfrm>
              <a:off x="6437099" y="2263226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83A3B3E-8344-6BEC-7549-34B8C4EDD011}"/>
                </a:ext>
              </a:extLst>
            </p:cNvPr>
            <p:cNvSpPr/>
            <p:nvPr/>
          </p:nvSpPr>
          <p:spPr>
            <a:xfrm>
              <a:off x="6437099" y="2432295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2005F42-57BB-7D91-93F8-BFFE4DE80180}"/>
                </a:ext>
              </a:extLst>
            </p:cNvPr>
            <p:cNvSpPr/>
            <p:nvPr/>
          </p:nvSpPr>
          <p:spPr>
            <a:xfrm>
              <a:off x="6437099" y="2601364"/>
              <a:ext cx="36000" cy="36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021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B0B05D26-ABFA-B5F9-A22D-A964F9DEB863}"/>
              </a:ext>
            </a:extLst>
          </p:cNvPr>
          <p:cNvGrpSpPr/>
          <p:nvPr/>
        </p:nvGrpSpPr>
        <p:grpSpPr>
          <a:xfrm>
            <a:off x="569100" y="-3669"/>
            <a:ext cx="11711639" cy="6781879"/>
            <a:chOff x="569100" y="-3669"/>
            <a:chExt cx="11711639" cy="6781879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DB08995-34BD-18B4-558F-0817427E73C2}"/>
                </a:ext>
              </a:extLst>
            </p:cNvPr>
            <p:cNvSpPr txBox="1"/>
            <p:nvPr/>
          </p:nvSpPr>
          <p:spPr>
            <a:xfrm>
              <a:off x="1488669" y="-3669"/>
              <a:ext cx="10052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Gradient based algorithms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EAFB00F5-1A45-3B66-4174-8BF1F20A36FF}"/>
                </a:ext>
              </a:extLst>
            </p:cNvPr>
            <p:cNvSpPr txBox="1"/>
            <p:nvPr/>
          </p:nvSpPr>
          <p:spPr>
            <a:xfrm>
              <a:off x="1532585" y="3512370"/>
              <a:ext cx="100527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Derivative-free algorithms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9D3CA3A-C317-C8F4-B5D1-83849DCF393F}"/>
                </a:ext>
              </a:extLst>
            </p:cNvPr>
            <p:cNvCxnSpPr>
              <a:cxnSpLocks/>
            </p:cNvCxnSpPr>
            <p:nvPr/>
          </p:nvCxnSpPr>
          <p:spPr>
            <a:xfrm>
              <a:off x="3023261" y="969544"/>
              <a:ext cx="0" cy="1942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AD8331C-5EF2-1039-728A-504E8BCA6E32}"/>
                </a:ext>
              </a:extLst>
            </p:cNvPr>
            <p:cNvCxnSpPr>
              <a:cxnSpLocks/>
            </p:cNvCxnSpPr>
            <p:nvPr/>
          </p:nvCxnSpPr>
          <p:spPr>
            <a:xfrm>
              <a:off x="1778500" y="1163836"/>
              <a:ext cx="2576995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BE10F64-AD2B-C744-B2A6-4F8B5FA11272}"/>
                </a:ext>
              </a:extLst>
            </p:cNvPr>
            <p:cNvCxnSpPr>
              <a:cxnSpLocks/>
            </p:cNvCxnSpPr>
            <p:nvPr/>
          </p:nvCxnSpPr>
          <p:spPr>
            <a:xfrm>
              <a:off x="4355494" y="1163836"/>
              <a:ext cx="0" cy="42926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C317A1D-D9B1-5F1D-0E7B-28BEEA395DF1}"/>
                </a:ext>
              </a:extLst>
            </p:cNvPr>
            <p:cNvCxnSpPr>
              <a:cxnSpLocks/>
            </p:cNvCxnSpPr>
            <p:nvPr/>
          </p:nvCxnSpPr>
          <p:spPr>
            <a:xfrm>
              <a:off x="1789386" y="1844747"/>
              <a:ext cx="0" cy="103885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B6A2B0A7-D764-B72C-1F81-887049498EE9}"/>
                </a:ext>
              </a:extLst>
            </p:cNvPr>
            <p:cNvSpPr/>
            <p:nvPr/>
          </p:nvSpPr>
          <p:spPr>
            <a:xfrm>
              <a:off x="929460" y="2883608"/>
              <a:ext cx="1645633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evaluation_0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29A1362-FDED-F336-97B1-390666621509}"/>
                </a:ext>
              </a:extLst>
            </p:cNvPr>
            <p:cNvCxnSpPr>
              <a:cxnSpLocks/>
            </p:cNvCxnSpPr>
            <p:nvPr/>
          </p:nvCxnSpPr>
          <p:spPr>
            <a:xfrm>
              <a:off x="4347331" y="1844747"/>
              <a:ext cx="0" cy="103644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66C9D351-5962-11DB-E04B-8CD4905E6D6B}"/>
                </a:ext>
              </a:extLst>
            </p:cNvPr>
            <p:cNvSpPr/>
            <p:nvPr/>
          </p:nvSpPr>
          <p:spPr>
            <a:xfrm>
              <a:off x="3495569" y="2881191"/>
              <a:ext cx="1645633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evaluation _1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2E053C2-DA8C-A32F-1C35-B34A9F9A8540}"/>
                </a:ext>
              </a:extLst>
            </p:cNvPr>
            <p:cNvCxnSpPr>
              <a:cxnSpLocks/>
            </p:cNvCxnSpPr>
            <p:nvPr/>
          </p:nvCxnSpPr>
          <p:spPr>
            <a:xfrm>
              <a:off x="8769063" y="971944"/>
              <a:ext cx="0" cy="1982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35A363E-1A43-015E-161E-2CDCE0778006}"/>
                </a:ext>
              </a:extLst>
            </p:cNvPr>
            <p:cNvCxnSpPr>
              <a:cxnSpLocks/>
            </p:cNvCxnSpPr>
            <p:nvPr/>
          </p:nvCxnSpPr>
          <p:spPr>
            <a:xfrm>
              <a:off x="7074053" y="1163836"/>
              <a:ext cx="35116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BEC5E6B-825C-AD24-49DE-E57C1C19155D}"/>
                </a:ext>
              </a:extLst>
            </p:cNvPr>
            <p:cNvCxnSpPr>
              <a:cxnSpLocks/>
            </p:cNvCxnSpPr>
            <p:nvPr/>
          </p:nvCxnSpPr>
          <p:spPr>
            <a:xfrm>
              <a:off x="7074054" y="1163836"/>
              <a:ext cx="0" cy="4249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D52456CF-A2FE-E4AE-4C7E-F393E76318E2}"/>
                </a:ext>
              </a:extLst>
            </p:cNvPr>
            <p:cNvCxnSpPr>
              <a:cxnSpLocks/>
            </p:cNvCxnSpPr>
            <p:nvPr/>
          </p:nvCxnSpPr>
          <p:spPr>
            <a:xfrm>
              <a:off x="7074053" y="2121528"/>
              <a:ext cx="0" cy="3563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2E68DC0-4917-895D-3B7A-853DD3C82664}"/>
                </a:ext>
              </a:extLst>
            </p:cNvPr>
            <p:cNvCxnSpPr>
              <a:cxnSpLocks/>
            </p:cNvCxnSpPr>
            <p:nvPr/>
          </p:nvCxnSpPr>
          <p:spPr>
            <a:xfrm>
              <a:off x="6191750" y="2477922"/>
              <a:ext cx="17544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1BFD3123-13F1-1DE5-7D54-21A149E17A9B}"/>
                </a:ext>
              </a:extLst>
            </p:cNvPr>
            <p:cNvCxnSpPr>
              <a:cxnSpLocks/>
              <a:endCxn id="64" idx="0"/>
            </p:cNvCxnSpPr>
            <p:nvPr/>
          </p:nvCxnSpPr>
          <p:spPr>
            <a:xfrm>
              <a:off x="6191750" y="2477922"/>
              <a:ext cx="0" cy="4056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F081AD2-13C0-2C6F-69DE-D4A937A9F2D2}"/>
                </a:ext>
              </a:extLst>
            </p:cNvPr>
            <p:cNvCxnSpPr>
              <a:cxnSpLocks/>
              <a:endCxn id="65" idx="0"/>
            </p:cNvCxnSpPr>
            <p:nvPr/>
          </p:nvCxnSpPr>
          <p:spPr>
            <a:xfrm>
              <a:off x="7946246" y="2477922"/>
              <a:ext cx="0" cy="4032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88F81627-1191-15CE-26B3-A3C7874D4EB4}"/>
                </a:ext>
              </a:extLst>
            </p:cNvPr>
            <p:cNvSpPr/>
            <p:nvPr/>
          </p:nvSpPr>
          <p:spPr>
            <a:xfrm>
              <a:off x="5368933" y="2883529"/>
              <a:ext cx="1645633" cy="36000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0" i="0" u="none" strike="noStrike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perturbation</a:t>
              </a:r>
              <a:r>
                <a:rPr lang="en-US" dirty="0"/>
                <a:t>_0</a:t>
              </a: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0E4F6131-6185-F162-E802-C09305D91C74}"/>
                </a:ext>
              </a:extLst>
            </p:cNvPr>
            <p:cNvSpPr/>
            <p:nvPr/>
          </p:nvSpPr>
          <p:spPr>
            <a:xfrm>
              <a:off x="7123430" y="2881191"/>
              <a:ext cx="1645633" cy="36000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0" i="0" u="none" strike="noStrike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perturbation</a:t>
              </a:r>
              <a:r>
                <a:rPr lang="en-US" dirty="0"/>
                <a:t>_1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E1B94D5-6D18-241B-8F7A-1609597C1894}"/>
                </a:ext>
              </a:extLst>
            </p:cNvPr>
            <p:cNvCxnSpPr>
              <a:cxnSpLocks/>
            </p:cNvCxnSpPr>
            <p:nvPr/>
          </p:nvCxnSpPr>
          <p:spPr>
            <a:xfrm>
              <a:off x="10585729" y="2121528"/>
              <a:ext cx="0" cy="35464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B3E59FE-37C9-2FB9-A505-27E8479D14EC}"/>
                </a:ext>
              </a:extLst>
            </p:cNvPr>
            <p:cNvCxnSpPr>
              <a:cxnSpLocks/>
            </p:cNvCxnSpPr>
            <p:nvPr/>
          </p:nvCxnSpPr>
          <p:spPr>
            <a:xfrm>
              <a:off x="9703426" y="2476169"/>
              <a:ext cx="17544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2CE7D1A-E89E-345D-EFC8-E3C88DB51767}"/>
                </a:ext>
              </a:extLst>
            </p:cNvPr>
            <p:cNvCxnSpPr>
              <a:cxnSpLocks/>
              <a:endCxn id="50" idx="0"/>
            </p:cNvCxnSpPr>
            <p:nvPr/>
          </p:nvCxnSpPr>
          <p:spPr>
            <a:xfrm>
              <a:off x="9703426" y="2476169"/>
              <a:ext cx="0" cy="4073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70200CC-B120-8ADB-7300-321F8331888B}"/>
                </a:ext>
              </a:extLst>
            </p:cNvPr>
            <p:cNvCxnSpPr>
              <a:cxnSpLocks/>
              <a:endCxn id="75" idx="0"/>
            </p:cNvCxnSpPr>
            <p:nvPr/>
          </p:nvCxnSpPr>
          <p:spPr>
            <a:xfrm>
              <a:off x="11457923" y="2476169"/>
              <a:ext cx="0" cy="4050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53F4C0A9-E8BB-2982-31FB-723D636D38D8}"/>
                </a:ext>
              </a:extLst>
            </p:cNvPr>
            <p:cNvSpPr/>
            <p:nvPr/>
          </p:nvSpPr>
          <p:spPr>
            <a:xfrm>
              <a:off x="8880610" y="2883529"/>
              <a:ext cx="1645633" cy="36000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0" i="0" u="none" strike="noStrike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perturbation</a:t>
              </a:r>
              <a:r>
                <a:rPr lang="en-US" dirty="0"/>
                <a:t>_0</a:t>
              </a:r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C7D33FF6-1544-463F-E0BA-FB78ADFEFBD8}"/>
                </a:ext>
              </a:extLst>
            </p:cNvPr>
            <p:cNvSpPr/>
            <p:nvPr/>
          </p:nvSpPr>
          <p:spPr>
            <a:xfrm>
              <a:off x="10635106" y="2881191"/>
              <a:ext cx="1645633" cy="360000"/>
            </a:xfrm>
            <a:prstGeom prst="round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0" i="0" u="none" strike="noStrike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</a:rPr>
                <a:t>perturbation</a:t>
              </a:r>
              <a:r>
                <a:rPr lang="en-US" dirty="0"/>
                <a:t>_1</a:t>
              </a: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83659D5E-55ED-3D4C-910D-AC839148B6C6}"/>
                </a:ext>
              </a:extLst>
            </p:cNvPr>
            <p:cNvCxnSpPr>
              <a:cxnSpLocks/>
            </p:cNvCxnSpPr>
            <p:nvPr/>
          </p:nvCxnSpPr>
          <p:spPr>
            <a:xfrm>
              <a:off x="1778500" y="1170210"/>
              <a:ext cx="0" cy="42926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14B4D900-4F17-73B6-7931-256D351B5142}"/>
                </a:ext>
              </a:extLst>
            </p:cNvPr>
            <p:cNvGrpSpPr/>
            <p:nvPr/>
          </p:nvGrpSpPr>
          <p:grpSpPr>
            <a:xfrm>
              <a:off x="3679105" y="4036331"/>
              <a:ext cx="5759715" cy="463920"/>
              <a:chOff x="113214" y="1774455"/>
              <a:chExt cx="5040000" cy="463920"/>
            </a:xfrm>
          </p:grpSpPr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F11F062A-06F9-857A-059B-355611D54706}"/>
                  </a:ext>
                </a:extLst>
              </p:cNvPr>
              <p:cNvSpPr/>
              <p:nvPr/>
            </p:nvSpPr>
            <p:spPr>
              <a:xfrm>
                <a:off x="113214" y="1774455"/>
                <a:ext cx="5040000" cy="46392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88FA2127-F5E6-51AE-98EE-3741B5AE411C}"/>
                  </a:ext>
                </a:extLst>
              </p:cNvPr>
              <p:cNvSpPr txBox="1"/>
              <p:nvPr/>
            </p:nvSpPr>
            <p:spPr>
              <a:xfrm>
                <a:off x="1400951" y="1821749"/>
                <a:ext cx="24645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batch</a:t>
                </a:r>
              </a:p>
            </p:txBody>
          </p:sp>
        </p:grp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69CC6319-DBA1-716F-4286-2DA27DD139B5}"/>
                </a:ext>
              </a:extLst>
            </p:cNvPr>
            <p:cNvCxnSpPr>
              <a:cxnSpLocks/>
              <a:stCxn id="116" idx="4"/>
            </p:cNvCxnSpPr>
            <p:nvPr/>
          </p:nvCxnSpPr>
          <p:spPr>
            <a:xfrm>
              <a:off x="6558963" y="4500251"/>
              <a:ext cx="0" cy="19826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72850A18-F64F-32AF-C2D6-546E64A8A78A}"/>
                </a:ext>
              </a:extLst>
            </p:cNvPr>
            <p:cNvCxnSpPr>
              <a:cxnSpLocks/>
            </p:cNvCxnSpPr>
            <p:nvPr/>
          </p:nvCxnSpPr>
          <p:spPr>
            <a:xfrm>
              <a:off x="4820036" y="4698517"/>
              <a:ext cx="351167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9EEDCB29-EEC5-F693-4B51-DFB165E0D146}"/>
                </a:ext>
              </a:extLst>
            </p:cNvPr>
            <p:cNvCxnSpPr>
              <a:cxnSpLocks/>
            </p:cNvCxnSpPr>
            <p:nvPr/>
          </p:nvCxnSpPr>
          <p:spPr>
            <a:xfrm>
              <a:off x="4820037" y="4698517"/>
              <a:ext cx="0" cy="4008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BA7B412A-3278-83DA-42F7-0B717383F4BB}"/>
                </a:ext>
              </a:extLst>
            </p:cNvPr>
            <p:cNvCxnSpPr>
              <a:cxnSpLocks/>
            </p:cNvCxnSpPr>
            <p:nvPr/>
          </p:nvCxnSpPr>
          <p:spPr>
            <a:xfrm>
              <a:off x="4820036" y="5656209"/>
              <a:ext cx="0" cy="35639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BAF2747-04AD-7F87-7F86-8EAC198F8527}"/>
                </a:ext>
              </a:extLst>
            </p:cNvPr>
            <p:cNvCxnSpPr>
              <a:cxnSpLocks/>
            </p:cNvCxnSpPr>
            <p:nvPr/>
          </p:nvCxnSpPr>
          <p:spPr>
            <a:xfrm>
              <a:off x="3937733" y="6012603"/>
              <a:ext cx="17544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E939C1C4-58D7-5B2A-4B59-E032B6E7EEC4}"/>
                </a:ext>
              </a:extLst>
            </p:cNvPr>
            <p:cNvCxnSpPr>
              <a:cxnSpLocks/>
              <a:endCxn id="126" idx="0"/>
            </p:cNvCxnSpPr>
            <p:nvPr/>
          </p:nvCxnSpPr>
          <p:spPr>
            <a:xfrm>
              <a:off x="3937733" y="6012603"/>
              <a:ext cx="0" cy="40560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575C0585-861D-ED8C-95A7-58374F2B8EB0}"/>
                </a:ext>
              </a:extLst>
            </p:cNvPr>
            <p:cNvCxnSpPr>
              <a:cxnSpLocks/>
              <a:endCxn id="127" idx="0"/>
            </p:cNvCxnSpPr>
            <p:nvPr/>
          </p:nvCxnSpPr>
          <p:spPr>
            <a:xfrm>
              <a:off x="5692229" y="6012603"/>
              <a:ext cx="0" cy="4032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7E1DA7AB-DE4A-CC99-5B12-A81936B35CF1}"/>
                </a:ext>
              </a:extLst>
            </p:cNvPr>
            <p:cNvSpPr/>
            <p:nvPr/>
          </p:nvSpPr>
          <p:spPr>
            <a:xfrm>
              <a:off x="3114917" y="6418210"/>
              <a:ext cx="1645633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evaluation _0</a:t>
              </a:r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F58BEB37-CE39-6DAB-0A59-7BBBEFA58F3E}"/>
                </a:ext>
              </a:extLst>
            </p:cNvPr>
            <p:cNvSpPr/>
            <p:nvPr/>
          </p:nvSpPr>
          <p:spPr>
            <a:xfrm>
              <a:off x="4869413" y="6415872"/>
              <a:ext cx="1645633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evaluation _1</a:t>
              </a:r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6A1269F9-63D0-CE4F-8F51-DEBDA97F6496}"/>
                </a:ext>
              </a:extLst>
            </p:cNvPr>
            <p:cNvCxnSpPr>
              <a:cxnSpLocks/>
            </p:cNvCxnSpPr>
            <p:nvPr/>
          </p:nvCxnSpPr>
          <p:spPr>
            <a:xfrm>
              <a:off x="8331714" y="4698517"/>
              <a:ext cx="0" cy="4008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5DC210B5-9B57-6E65-D2B8-B3B7040BE332}"/>
                </a:ext>
              </a:extLst>
            </p:cNvPr>
            <p:cNvCxnSpPr>
              <a:cxnSpLocks/>
            </p:cNvCxnSpPr>
            <p:nvPr/>
          </p:nvCxnSpPr>
          <p:spPr>
            <a:xfrm>
              <a:off x="8331713" y="5656209"/>
              <a:ext cx="0" cy="35464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AF2B8F03-A67D-48CF-9074-A2FED2CF5EE1}"/>
                </a:ext>
              </a:extLst>
            </p:cNvPr>
            <p:cNvCxnSpPr>
              <a:cxnSpLocks/>
            </p:cNvCxnSpPr>
            <p:nvPr/>
          </p:nvCxnSpPr>
          <p:spPr>
            <a:xfrm>
              <a:off x="7449410" y="6010850"/>
              <a:ext cx="175449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DDAA22A3-A1A7-83A4-EB32-F2C4EE7FD791}"/>
                </a:ext>
              </a:extLst>
            </p:cNvPr>
            <p:cNvCxnSpPr>
              <a:cxnSpLocks/>
              <a:endCxn id="133" idx="0"/>
            </p:cNvCxnSpPr>
            <p:nvPr/>
          </p:nvCxnSpPr>
          <p:spPr>
            <a:xfrm>
              <a:off x="7449410" y="6010850"/>
              <a:ext cx="0" cy="4073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BC882021-5141-E7F0-EBE6-BA28B2F31BA3}"/>
                </a:ext>
              </a:extLst>
            </p:cNvPr>
            <p:cNvCxnSpPr>
              <a:cxnSpLocks/>
              <a:endCxn id="134" idx="0"/>
            </p:cNvCxnSpPr>
            <p:nvPr/>
          </p:nvCxnSpPr>
          <p:spPr>
            <a:xfrm>
              <a:off x="9203906" y="6010850"/>
              <a:ext cx="0" cy="4050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34D96706-6E51-A0BD-B62F-2AB693E69467}"/>
                </a:ext>
              </a:extLst>
            </p:cNvPr>
            <p:cNvSpPr/>
            <p:nvPr/>
          </p:nvSpPr>
          <p:spPr>
            <a:xfrm>
              <a:off x="6626594" y="6418210"/>
              <a:ext cx="1645633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evaluation _0</a:t>
              </a:r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4AF7C678-CC4C-D8C3-9A49-EBB0EA41324C}"/>
                </a:ext>
              </a:extLst>
            </p:cNvPr>
            <p:cNvSpPr/>
            <p:nvPr/>
          </p:nvSpPr>
          <p:spPr>
            <a:xfrm>
              <a:off x="8381090" y="6415872"/>
              <a:ext cx="1645633" cy="360000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evaluation _1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3B67E47-BF33-D1CD-4008-87BBCA459299}"/>
                </a:ext>
              </a:extLst>
            </p:cNvPr>
            <p:cNvSpPr/>
            <p:nvPr/>
          </p:nvSpPr>
          <p:spPr>
            <a:xfrm>
              <a:off x="569100" y="1592516"/>
              <a:ext cx="2440571" cy="5570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model_realization_0 &lt;MODEL_ID&gt;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3E3B0CA-66E9-AF67-844F-F81374380A1D}"/>
                </a:ext>
              </a:extLst>
            </p:cNvPr>
            <p:cNvSpPr/>
            <p:nvPr/>
          </p:nvSpPr>
          <p:spPr>
            <a:xfrm>
              <a:off x="3109270" y="1595256"/>
              <a:ext cx="2440571" cy="5570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model_realization_1 &lt;MODEL_ID&gt;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0B19C5D-ECA3-60C3-3CE4-63BCA54683AF}"/>
                </a:ext>
              </a:extLst>
            </p:cNvPr>
            <p:cNvSpPr/>
            <p:nvPr/>
          </p:nvSpPr>
          <p:spPr>
            <a:xfrm>
              <a:off x="5794280" y="1588816"/>
              <a:ext cx="2440571" cy="5570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model_realization_0 &lt;MODEL_ID&gt;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EE3B44F-2B32-FF5D-68E7-337ED0777E26}"/>
                </a:ext>
              </a:extLst>
            </p:cNvPr>
            <p:cNvCxnSpPr>
              <a:cxnSpLocks/>
            </p:cNvCxnSpPr>
            <p:nvPr/>
          </p:nvCxnSpPr>
          <p:spPr>
            <a:xfrm>
              <a:off x="10585730" y="1164999"/>
              <a:ext cx="0" cy="42498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BCF817-A095-81C8-ABA3-E58E3E922D40}"/>
                </a:ext>
              </a:extLst>
            </p:cNvPr>
            <p:cNvSpPr/>
            <p:nvPr/>
          </p:nvSpPr>
          <p:spPr>
            <a:xfrm>
              <a:off x="9305957" y="1589979"/>
              <a:ext cx="2440571" cy="5570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model_realization_1 &lt;MODEL_ID&gt;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B3C3B93-D693-1714-C7F3-05B00E655ECF}"/>
                </a:ext>
              </a:extLst>
            </p:cNvPr>
            <p:cNvSpPr/>
            <p:nvPr/>
          </p:nvSpPr>
          <p:spPr>
            <a:xfrm>
              <a:off x="3598003" y="5106813"/>
              <a:ext cx="2440571" cy="5570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model_realization_0 &lt;MODEL_ID&gt;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BB3B8E4-F744-FFD6-0670-94B4E77DBA4C}"/>
                </a:ext>
              </a:extLst>
            </p:cNvPr>
            <p:cNvSpPr/>
            <p:nvPr/>
          </p:nvSpPr>
          <p:spPr>
            <a:xfrm>
              <a:off x="7106372" y="5104123"/>
              <a:ext cx="2440571" cy="5570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model_realization_1 &lt;MODEL_ID&gt;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69F024C-D9D0-182B-DEA9-4E725B6F2678}"/>
                </a:ext>
              </a:extLst>
            </p:cNvPr>
            <p:cNvGrpSpPr/>
            <p:nvPr/>
          </p:nvGrpSpPr>
          <p:grpSpPr>
            <a:xfrm>
              <a:off x="1022372" y="532156"/>
              <a:ext cx="3974598" cy="463920"/>
              <a:chOff x="113214" y="1774455"/>
              <a:chExt cx="5040000" cy="46392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BB277C7-1E66-D2F4-796E-BFF1AACC15E4}"/>
                  </a:ext>
                </a:extLst>
              </p:cNvPr>
              <p:cNvSpPr/>
              <p:nvPr/>
            </p:nvSpPr>
            <p:spPr>
              <a:xfrm>
                <a:off x="113214" y="1774455"/>
                <a:ext cx="5040000" cy="46392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AC0E267-B989-74BF-29C1-CD230D36147E}"/>
                  </a:ext>
                </a:extLst>
              </p:cNvPr>
              <p:cNvSpPr txBox="1"/>
              <p:nvPr/>
            </p:nvSpPr>
            <p:spPr>
              <a:xfrm>
                <a:off x="1400951" y="1821749"/>
                <a:ext cx="24645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batch</a:t>
                </a: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2D32DFF5-4A6C-C61A-B3A8-B8474C7E86BC}"/>
                </a:ext>
              </a:extLst>
            </p:cNvPr>
            <p:cNvGrpSpPr/>
            <p:nvPr/>
          </p:nvGrpSpPr>
          <p:grpSpPr>
            <a:xfrm>
              <a:off x="6241731" y="536304"/>
              <a:ext cx="5040000" cy="463920"/>
              <a:chOff x="113214" y="1774455"/>
              <a:chExt cx="5040000" cy="463920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60414FBB-AD35-EDEF-30F0-0D6FE03C784F}"/>
                  </a:ext>
                </a:extLst>
              </p:cNvPr>
              <p:cNvSpPr/>
              <p:nvPr/>
            </p:nvSpPr>
            <p:spPr>
              <a:xfrm>
                <a:off x="113214" y="1774455"/>
                <a:ext cx="5040000" cy="46392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49046B0-7C3F-57DC-22AC-8B8F440E874E}"/>
                  </a:ext>
                </a:extLst>
              </p:cNvPr>
              <p:cNvSpPr txBox="1"/>
              <p:nvPr/>
            </p:nvSpPr>
            <p:spPr>
              <a:xfrm>
                <a:off x="1400951" y="1821749"/>
                <a:ext cx="24645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batch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25670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791</TotalTime>
  <Words>256</Words>
  <Application>Microsoft Office PowerPoint</Application>
  <PresentationFormat>Custom</PresentationFormat>
  <Paragraphs>57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Hoop, S. (Stephan) de</dc:creator>
  <cp:lastModifiedBy>Verveer, P.J. (Pieter)</cp:lastModifiedBy>
  <cp:revision>6</cp:revision>
  <dcterms:created xsi:type="dcterms:W3CDTF">2025-01-09T15:39:37Z</dcterms:created>
  <dcterms:modified xsi:type="dcterms:W3CDTF">2025-09-10T11:44:03Z</dcterms:modified>
</cp:coreProperties>
</file>