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A8DA-CC61-4D27-8D0B-C2F6EF443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862A3-58A7-41F7-A1D7-DA1B5DF9E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5FD5-249C-4690-90BC-B048847F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01.03.2021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9E80-5F8E-4F1A-8DE9-74B64F6B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71FC-7429-4AFB-A427-59E3F332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4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15CD-1022-48C8-A849-8673279F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BDAE5-F3D7-44FF-901C-E1EF3FC2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01.03.2021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AF143-4E32-4519-9279-BDB47EF7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2A627-C5A8-46E7-8B2C-8EF84232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E4974A-8AD2-4D68-8A38-876509D13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29550" y="1863725"/>
            <a:ext cx="3587750" cy="4281487"/>
          </a:xfrm>
        </p:spPr>
        <p:txBody>
          <a:bodyPr/>
          <a:lstStyle/>
          <a:p>
            <a:endParaRPr lang="nb-NO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B92B8D53-D135-473D-B1A4-8FA54974BD5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38200" y="1863725"/>
            <a:ext cx="6707188" cy="2087563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F9295C0C-46B1-4F2E-AAE0-2448E42188B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4057650"/>
            <a:ext cx="6707188" cy="2087563"/>
          </a:xfrm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24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3391-2EBF-4C72-ADCB-001772AB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E5F6-829E-490F-832D-D7671BFF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D6C4-7F8C-4A9E-B829-69BB595A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01.03.2021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8624-5A9A-421B-9B1E-D1E9E3DA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E13C-69D3-4BAF-BD2C-84E3208E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157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7844-4B33-4B5E-A3CF-E942976A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FC0D9-90CE-472A-973A-E05204A4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CA26-F4B9-41D9-8260-7EF70DF5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01.03.2021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2943-2397-41A9-B7AB-C29B83AE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4937-EE13-4ECD-A288-6FA58549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991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FB1D-34B6-43C2-AF8C-BA8C7B2B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0F3D-1A65-4F7F-87BC-6968082E9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16D07-4289-4FEF-BA63-25205DC6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DCEB-4985-42AD-AE0D-A3C397B4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01.03.2021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AB54D-C0AD-44DE-8F4B-C935648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3DAC2-A8B6-486B-A82D-4714F391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754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F456-41CF-47D2-A3A4-DAA7A909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FE2E2-C825-42F6-8501-AF741187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80853-E3C7-41E8-BC08-84977207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DA160-29D2-4C4E-BC12-D7400AEE1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E27F0-0D0B-4A01-8B19-6E1AEF607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4FBD5-1AA9-42C3-BB51-72032531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01.03.2021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03241-8CC6-4E4D-88C4-57902438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E830A-7D8C-45C9-9914-846EB7E0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767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A22D-0EED-4324-9EFB-BFF9D87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A9AFF-5904-4496-9936-EBD06376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01.03.2021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2D98A-B6CB-413D-B9DF-250F24E0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591B0-225E-412C-B2B9-3DFE160F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207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B264F-5D32-4EB8-A622-E4024F59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01.03.2021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02BE3-193F-4202-B301-A6B35E01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38FB-1ACC-4A2E-BEEB-27B8939D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038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9052-6B8A-45F9-B6AB-D667E55E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CBDB-7EED-4249-BA19-E8FFE3ED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BED3-6E08-4977-AA0B-E351F56B3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A28D-EEF6-4E1D-B6AA-27BB64C7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01.03.2021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980B-1020-4353-89D9-3E86FF8D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8224-6697-4862-8D42-7C1C112D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558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F3FA-D6E1-4C08-A6F6-3171A439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B989A-1BDC-4BD6-B045-01888A764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B122-5EDD-45D7-8332-65F61FCA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C3851-10EC-4DE5-BFA3-CB8D752F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01.03.2021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F3023-3BDF-4336-8E47-BD185D10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55916-DA4F-4255-AC53-411E7AE1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385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5C5B5-75B9-494C-8A49-BF91C73A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B4DB1-7961-4A17-B6C8-3760BDCF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EAEBF-36C8-4AD5-A7EA-DC1A5D0E4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AB44-CDC2-443A-9B19-7F18AD18B41A}" type="datetimeFigureOut">
              <a:rPr lang="nb-NO" smtClean="0"/>
              <a:t>01.03.2021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463C-C9B0-4C94-82F0-9B3161758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96EB-D5FE-42BA-BE4F-3B9605E0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414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Geir Arne Hjelle</dc:creator>
  <cp:lastModifiedBy>Geir Arne Hjelle</cp:lastModifiedBy>
  <cp:revision>4</cp:revision>
  <dcterms:created xsi:type="dcterms:W3CDTF">2021-02-26T14:19:46Z</dcterms:created>
  <dcterms:modified xsi:type="dcterms:W3CDTF">2021-03-01T15:10:50Z</dcterms:modified>
</cp:coreProperties>
</file>