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58" r:id="rId6"/>
    <p:sldId id="257" r:id="rId7"/>
    <p:sldId id="259" r:id="rId8"/>
    <p:sldId id="260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45E42-5548-4B81-A8EA-F779A63643BE}" v="1" dt="2019-09-04T11:39:25.097"/>
    <p1510:client id="{B228BD12-6B56-4FA0-B5DC-61B41735F04E}" v="189" dt="2019-09-03T08:16:00.709"/>
    <p1510:client id="{B5813230-CF79-4F2D-BE63-A442AD3C2D89}" v="384" dt="2019-09-04T10:12:5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225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81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48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60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26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27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9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4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89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78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6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44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8686-C6C6-4302-9234-F32FAEEE114C}" type="datetimeFigureOut">
              <a:rPr lang="nb-NO" smtClean="0"/>
              <a:t>16.09.2019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15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F11D5AB-4D26-4F47-8AC8-E7D5192952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501364" y="1659352"/>
            <a:ext cx="1315260" cy="9278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57E763A-5FD1-457C-9B2E-8EE889C2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062284" y="1638688"/>
            <a:ext cx="1439080" cy="985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CCBD0-A9F5-468D-92E3-38AEBEB4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modules 1-4</a:t>
            </a:r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D7E295B-5739-450D-9FAD-E910C77FB66B}"/>
              </a:ext>
            </a:extLst>
          </p:cNvPr>
          <p:cNvSpPr/>
          <p:nvPr/>
        </p:nvSpPr>
        <p:spPr>
          <a:xfrm>
            <a:off x="1472109" y="3424793"/>
            <a:ext cx="288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AF211-93AC-4F49-98CC-A161A62E2EB3}"/>
              </a:ext>
            </a:extLst>
          </p:cNvPr>
          <p:cNvGrpSpPr/>
          <p:nvPr/>
        </p:nvGrpSpPr>
        <p:grpSpPr>
          <a:xfrm>
            <a:off x="1621111" y="4471068"/>
            <a:ext cx="851288" cy="511895"/>
            <a:chOff x="566251" y="3062286"/>
            <a:chExt cx="851288" cy="5118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2F7B9D-71A8-4187-8924-30F4413D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58AFDD6-6AFC-4C07-9AF8-0360DD4C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9F9D7A0-E21E-483D-8799-AA4EA09F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41" y="4365780"/>
            <a:ext cx="293486" cy="2934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065753-F4DA-4D4A-BDB2-11EB5C931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34" y="429464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B3C161-3937-4FB2-B51F-1CF0933391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27" y="3677052"/>
            <a:ext cx="780290" cy="7802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8DAC55-E691-4F57-ABB2-C99D125F1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55" y="4888084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321C9B-19A3-420F-A0CD-732FAF19DC9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2140984" y="4684793"/>
            <a:ext cx="417550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4CF0E20-E44D-417A-8E4E-C6115EEEADB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3338824" y="4067197"/>
            <a:ext cx="177403" cy="61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62EF96-CE36-4140-88B5-D0BEDC64DA09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3338824" y="4684793"/>
            <a:ext cx="177831" cy="593436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6586F2-1872-4FB4-9EAC-26701A272094}"/>
              </a:ext>
            </a:extLst>
          </p:cNvPr>
          <p:cNvSpPr/>
          <p:nvPr/>
        </p:nvSpPr>
        <p:spPr>
          <a:xfrm>
            <a:off x="3364760" y="3424793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Compute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BF7A22-67C4-4CCB-BAC4-3699F1A405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87" y="3664648"/>
            <a:ext cx="780290" cy="780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FA7782-9C34-48DF-936B-C46C04A69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87" y="4907761"/>
            <a:ext cx="780290" cy="780290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8095567-4FC5-4004-B35F-1F17F20FAE1E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 flipV="1">
            <a:off x="5411749" y="4054793"/>
            <a:ext cx="325038" cy="630000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9EC6A2B-BF87-46C7-A897-2039F317976B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>
            <a:off x="5411749" y="4684793"/>
            <a:ext cx="325038" cy="613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5704595-B806-4E75-896F-87FA452B6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70" y="4252453"/>
            <a:ext cx="864679" cy="864679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6E5B0E7-72DA-4B85-A7B0-76674637EFDE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4296517" y="4067197"/>
            <a:ext cx="250553" cy="61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4799514-8778-43A4-8B48-8C2764CE6B75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4296945" y="4684793"/>
            <a:ext cx="250125" cy="593436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3B3BB4-80A9-41D2-9C9E-3B2EE5D8E5D8}"/>
              </a:ext>
            </a:extLst>
          </p:cNvPr>
          <p:cNvSpPr/>
          <p:nvPr/>
        </p:nvSpPr>
        <p:spPr>
          <a:xfrm>
            <a:off x="5528008" y="3424793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Expose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EFF7957-A279-46B8-845F-404C9F3BBA74}"/>
              </a:ext>
            </a:extLst>
          </p:cNvPr>
          <p:cNvCxnSpPr>
            <a:cxnSpLocks/>
            <a:stCxn id="31" idx="2"/>
            <a:endCxn id="94" idx="2"/>
          </p:cNvCxnSpPr>
          <p:nvPr/>
        </p:nvCxnSpPr>
        <p:spPr>
          <a:xfrm rot="5400000" flipH="1" flipV="1">
            <a:off x="5739137" y="3167407"/>
            <a:ext cx="668630" cy="4333304"/>
          </a:xfrm>
          <a:prstGeom prst="bentConnector3">
            <a:avLst>
              <a:gd name="adj1" fmla="val -20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D0D3157-B982-47D7-B372-1755253BF7AA}"/>
              </a:ext>
            </a:extLst>
          </p:cNvPr>
          <p:cNvSpPr/>
          <p:nvPr/>
        </p:nvSpPr>
        <p:spPr>
          <a:xfrm>
            <a:off x="7661284" y="3429415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Consume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9AD90D6-B770-432B-B184-29CFEFEC30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68" y="4381999"/>
            <a:ext cx="429160" cy="42916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B2982E3-411A-42AA-ACFF-A8B121B2D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60" y="4908697"/>
            <a:ext cx="714375" cy="7143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C397FA1-1415-4744-9D82-80A77EC7F8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08" y="3796781"/>
            <a:ext cx="487680" cy="487680"/>
          </a:xfrm>
          <a:prstGeom prst="rect">
            <a:avLst/>
          </a:prstGeom>
        </p:spPr>
      </p:pic>
      <p:sp>
        <p:nvSpPr>
          <p:cNvPr id="91" name="Left Bracket 90">
            <a:extLst>
              <a:ext uri="{FF2B5EF4-FFF2-40B4-BE49-F238E27FC236}">
                <a16:creationId xmlns:a16="http://schemas.microsoft.com/office/drawing/2014/main" id="{36A160B5-2C07-4051-B088-3EC7DB782DE9}"/>
              </a:ext>
            </a:extLst>
          </p:cNvPr>
          <p:cNvSpPr/>
          <p:nvPr/>
        </p:nvSpPr>
        <p:spPr>
          <a:xfrm>
            <a:off x="9673281" y="4039105"/>
            <a:ext cx="270626" cy="12588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9C7CD7-BF31-4F7F-BAE1-2A29D98FBDA7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8570794" y="4668506"/>
            <a:ext cx="1102487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3CA5B596-DF1B-4F09-B573-64D7356BE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414" y="4338364"/>
            <a:ext cx="661380" cy="6613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A524559-2F61-4176-95F1-B5CCF9DE6B6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3398420" y="1690689"/>
            <a:ext cx="1263201" cy="88552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7E7E263-8AE7-4BBD-9C26-B8E2FA30E85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4782658" y="1690688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DA2E4E-EE91-4E36-BCFB-75BF358403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938856" y="1667559"/>
            <a:ext cx="1315260" cy="927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073D7F-5B27-4B3D-B6CD-39813EFB25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486980" y="1618625"/>
            <a:ext cx="1466641" cy="100411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A86B78-78AE-4DF4-9A4C-3117F7397C56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DCB80E-96A5-441F-85E9-EE2E6A231B6B}"/>
              </a:ext>
            </a:extLst>
          </p:cNvPr>
          <p:cNvGrpSpPr/>
          <p:nvPr/>
        </p:nvGrpSpPr>
        <p:grpSpPr>
          <a:xfrm>
            <a:off x="987202" y="4475275"/>
            <a:ext cx="851288" cy="511895"/>
            <a:chOff x="566251" y="3062286"/>
            <a:chExt cx="851288" cy="511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4ECB96-FB8D-4E10-96FF-E540B848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13988E-4288-4D44-9E6C-84D762BE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F1A405-3823-4F1B-9320-D97B21883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2" y="4369987"/>
            <a:ext cx="293486" cy="293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6EADE-B855-4325-8A67-166E2E38F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5" y="4298855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8A0F6-A4BB-46FE-80B4-7DC7481AB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21" y="3668855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DACFD-0FE3-45FA-A1B3-C9AF413C4A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21" y="4928855"/>
            <a:ext cx="780290" cy="7802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1ACA6D-7E75-4FE7-BBF1-3002F6804F9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1507075" y="4689000"/>
            <a:ext cx="740980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E34A43E-AE65-42C4-B834-FB493F3CB7F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028345" y="4059000"/>
            <a:ext cx="492076" cy="63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44F451F-6545-4F86-9026-544F5E6889E3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028345" y="4689000"/>
            <a:ext cx="492076" cy="63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>
            <a:extLst>
              <a:ext uri="{FF2B5EF4-FFF2-40B4-BE49-F238E27FC236}">
                <a16:creationId xmlns:a16="http://schemas.microsoft.com/office/drawing/2014/main" id="{D2178ADB-D0B4-4561-BEF2-7F7E852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#1</a:t>
            </a:r>
            <a:endParaRPr lang="nb-NO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70CC8A-56DC-479B-8B00-1012FA573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690688"/>
            <a:ext cx="1263201" cy="8855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F1748D0-04AD-46CE-894D-82CB246A45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2222438" y="1690687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8BAB0A2-288F-4695-9828-D5A39192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938856" y="1667559"/>
            <a:ext cx="1315260" cy="9278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A7746-A34F-4C26-9B0E-5600E1B9E8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508881" y="1640526"/>
            <a:ext cx="1429974" cy="97901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30369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Compute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00C05E-1849-402A-8BD8-30010F873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39" y="3780677"/>
            <a:ext cx="780290" cy="7802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218232-0AF8-4C60-AFE1-5978CED7E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39" y="4810296"/>
            <a:ext cx="780290" cy="78029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74A5B42-3555-47FB-98A3-AED9E91FB26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3209700" y="4170822"/>
            <a:ext cx="275939" cy="519547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DEDB018-2C8E-413F-B7A3-6A07B711ABDB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3209700" y="4690369"/>
            <a:ext cx="275939" cy="510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5D40C1F-F993-4F82-9C57-79F54458E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00" y="4118869"/>
            <a:ext cx="1143000" cy="1143000"/>
          </a:xfrm>
          <a:prstGeom prst="rect">
            <a:avLst/>
          </a:prstGeo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#2</a:t>
            </a:r>
            <a:endParaRPr lang="nb-NO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0F46B9-9D84-4040-82CE-F6FC01E55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1" y="3780677"/>
            <a:ext cx="780290" cy="7802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EB884AB-03A6-4D40-A1D2-C7C56ECB8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1" y="4810296"/>
            <a:ext cx="780290" cy="780290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B13F87-31BC-4E51-944A-7ABC55B836D0}"/>
              </a:ext>
            </a:extLst>
          </p:cNvPr>
          <p:cNvCxnSpPr>
            <a:stCxn id="60" idx="3"/>
            <a:endCxn id="44" idx="1"/>
          </p:cNvCxnSpPr>
          <p:nvPr/>
        </p:nvCxnSpPr>
        <p:spPr>
          <a:xfrm>
            <a:off x="1790761" y="4170822"/>
            <a:ext cx="275939" cy="519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5B31D43-E5B6-4FEE-ACAE-9FDD8500CB17}"/>
              </a:ext>
            </a:extLst>
          </p:cNvPr>
          <p:cNvCxnSpPr>
            <a:stCxn id="61" idx="3"/>
            <a:endCxn id="44" idx="1"/>
          </p:cNvCxnSpPr>
          <p:nvPr/>
        </p:nvCxnSpPr>
        <p:spPr>
          <a:xfrm flipV="1">
            <a:off x="1790761" y="4690369"/>
            <a:ext cx="275939" cy="51007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15EB2411-AA0B-4B17-AE55-E13C0C9B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838200" y="1690689"/>
            <a:ext cx="1263201" cy="88552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4633466-41C8-4770-A163-6F0ABFC77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438" y="1690688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26272A6-E320-4C22-894C-2DA2524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938856" y="1667559"/>
            <a:ext cx="1315260" cy="92786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Expose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6218232-0AF8-4C60-AFE1-5978CED7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1" y="4309805"/>
            <a:ext cx="780290" cy="780290"/>
          </a:xfrm>
          <a:prstGeom prst="rect">
            <a:avLst/>
          </a:prstGeo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#3</a:t>
            </a:r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008A1-AD45-41FA-B56F-B0279DEBB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0" y="4243682"/>
            <a:ext cx="912679" cy="912679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2B1556E-1568-4BB1-AB87-2914568D1749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>
            <a:off x="2015961" y="4699950"/>
            <a:ext cx="1177759" cy="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B7BF0CF-D2F2-4657-B785-1221AF760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38200" y="1690689"/>
            <a:ext cx="1263201" cy="8855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EBE9F8-C0C5-4DFD-BF26-A8D84A47DC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2222438" y="1690688"/>
            <a:ext cx="1263201" cy="8855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292E15-A22C-4366-9017-4A28665B454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6676" y="1690688"/>
            <a:ext cx="1263201" cy="88552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A8178-9F2F-4E94-BA0E-2C505BB5E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6980" y="1618625"/>
            <a:ext cx="1462826" cy="10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1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93AA0-F215-489E-83F9-6D55441F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56" y="1667559"/>
            <a:ext cx="1315260" cy="927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84B82D-0191-4C87-ABD1-A896E660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508881" y="1640526"/>
            <a:ext cx="1429974" cy="979012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Consume</a:t>
            </a:r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#4</a:t>
            </a:r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008A1-AD45-41FA-B56F-B0279DEBB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7" y="4496447"/>
            <a:ext cx="585218" cy="5852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C3A00B-0294-4199-A1FC-A7F47D3D690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38200" y="1690688"/>
            <a:ext cx="1263201" cy="8855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E27BFF-CC36-42F8-80A0-A00748767C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2222438" y="1690687"/>
            <a:ext cx="1263201" cy="885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D0EE6-02D5-43D3-A0C8-3B29892A5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8" y="4501950"/>
            <a:ext cx="429160" cy="429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2CB1C-233C-4CC3-9902-DA5C841CA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60" y="5028648"/>
            <a:ext cx="714375" cy="714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8CFC32-6712-4A7E-864D-84BA39CC2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8" y="3916732"/>
            <a:ext cx="487680" cy="487680"/>
          </a:xfrm>
          <a:prstGeom prst="rect">
            <a:avLst/>
          </a:prstGeom>
        </p:spPr>
      </p:pic>
      <p:sp>
        <p:nvSpPr>
          <p:cNvPr id="26" name="Left Bracket 25">
            <a:extLst>
              <a:ext uri="{FF2B5EF4-FFF2-40B4-BE49-F238E27FC236}">
                <a16:creationId xmlns:a16="http://schemas.microsoft.com/office/drawing/2014/main" id="{88D68F94-E224-4841-9FE4-84FDFF8777D6}"/>
              </a:ext>
            </a:extLst>
          </p:cNvPr>
          <p:cNvSpPr/>
          <p:nvPr/>
        </p:nvSpPr>
        <p:spPr>
          <a:xfrm>
            <a:off x="3042081" y="4159056"/>
            <a:ext cx="360000" cy="1260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F0B22-640E-4F35-AAB7-4C193C50760C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900585" y="4789056"/>
            <a:ext cx="114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A86B78-78AE-4DF4-9A4C-3117F7397C56}"/>
              </a:ext>
            </a:extLst>
          </p:cNvPr>
          <p:cNvSpPr/>
          <p:nvPr/>
        </p:nvSpPr>
        <p:spPr>
          <a:xfrm>
            <a:off x="139467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C3A75F-F4EA-461B-B1EC-5D3ED2AB1279}"/>
              </a:ext>
            </a:extLst>
          </p:cNvPr>
          <p:cNvSpPr/>
          <p:nvPr/>
        </p:nvSpPr>
        <p:spPr>
          <a:xfrm>
            <a:off x="3154832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Compute</a:t>
            </a:r>
            <a:endParaRPr lang="nb-NO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8E02BA-BCE3-428A-9B49-F63057FBD5A9}"/>
              </a:ext>
            </a:extLst>
          </p:cNvPr>
          <p:cNvSpPr/>
          <p:nvPr/>
        </p:nvSpPr>
        <p:spPr>
          <a:xfrm>
            <a:off x="6170197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Expose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B5E078-4F3C-4EAA-ACE9-DE9D3F3D8449}"/>
              </a:ext>
            </a:extLst>
          </p:cNvPr>
          <p:cNvSpPr/>
          <p:nvPr/>
        </p:nvSpPr>
        <p:spPr>
          <a:xfrm>
            <a:off x="9185563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Consume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DCB80E-96A5-441F-85E9-EE2E6A231B6B}"/>
              </a:ext>
            </a:extLst>
          </p:cNvPr>
          <p:cNvGrpSpPr/>
          <p:nvPr/>
        </p:nvGrpSpPr>
        <p:grpSpPr>
          <a:xfrm>
            <a:off x="1142080" y="2913303"/>
            <a:ext cx="851288" cy="511895"/>
            <a:chOff x="566251" y="3062286"/>
            <a:chExt cx="851288" cy="511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4ECB96-FB8D-4E10-96FF-E540B848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13988E-4288-4D44-9E6C-84D762BE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F1A405-3823-4F1B-9320-D97B2188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2" y="2803174"/>
            <a:ext cx="293486" cy="293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6EADE-B855-4325-8A67-166E2E38F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1" y="3791872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8A0F6-A4BB-46FE-80B4-7DC7481A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05" y="4890209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DACFD-0FE3-45FA-A1B3-C9AF413C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" y="4890209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86A04-47BE-4048-B10D-56D200D8C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86" y="595586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56196C-72D8-48D7-8CC9-9A9CBFF0E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6" y="4445658"/>
            <a:ext cx="1375401" cy="13754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53D2E9-5CEC-4E38-9068-BFACA71E4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37" y="2690395"/>
            <a:ext cx="1163827" cy="11638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B3546-96E0-428A-8EBB-F5A170BBD2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86" y="2908147"/>
            <a:ext cx="1375401" cy="1375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034FA5-6B8F-42D1-AB96-8CD547198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80" y="4848649"/>
            <a:ext cx="780290" cy="7802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9FBE07-8DE2-4C19-9C14-C9CAB45E2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76" y="4848649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061584-EC5D-4C37-A878-7E05DE03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60" y="3837099"/>
            <a:ext cx="879684" cy="8796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BE8F14-06AB-4F0F-943E-FA34F7639C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94" y="5942457"/>
            <a:ext cx="887558" cy="887558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FE7E4-64ED-49A5-98DF-AC21300AB889}"/>
              </a:ext>
            </a:extLst>
          </p:cNvPr>
          <p:cNvSpPr/>
          <p:nvPr/>
        </p:nvSpPr>
        <p:spPr>
          <a:xfrm>
            <a:off x="139467" y="5886450"/>
            <a:ext cx="11909961" cy="892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Deploy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B59FF-E2FF-4C7E-9353-AB0E47970C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72" y="368807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6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BB4390B6CAC4F8C334914F5432B71" ma:contentTypeVersion="10" ma:contentTypeDescription="Create a new document." ma:contentTypeScope="" ma:versionID="1ba81ad713ebdd13715096bb71b40ea1">
  <xsd:schema xmlns:xsd="http://www.w3.org/2001/XMLSchema" xmlns:xs="http://www.w3.org/2001/XMLSchema" xmlns:p="http://schemas.microsoft.com/office/2006/metadata/properties" xmlns:ns2="a8489ea2-3d79-49d4-9326-e2049de57c55" xmlns:ns3="2d7f210e-ada0-4aad-8007-ed152b27824d" targetNamespace="http://schemas.microsoft.com/office/2006/metadata/properties" ma:root="true" ma:fieldsID="7d8603a9f4ee6c4a04048240d348421f" ns2:_="" ns3:_="">
    <xsd:import namespace="a8489ea2-3d79-49d4-9326-e2049de57c55"/>
    <xsd:import namespace="2d7f210e-ada0-4aad-8007-ed152b2782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89ea2-3d79-49d4-9326-e2049de57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f210e-ada0-4aad-8007-ed152b2782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DD655-772C-4B02-B30F-25A24A8E9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98788-A145-4EC7-95BC-788C6D1B5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89ea2-3d79-49d4-9326-e2049de57c55"/>
    <ds:schemaRef ds:uri="2d7f210e-ada0-4aad-8007-ed152b2782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1C6FA1-99CE-405E-91D8-17ECF3E677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Workshop modules 1-4</vt:lpstr>
      <vt:lpstr>Module #1</vt:lpstr>
      <vt:lpstr>Module #2</vt:lpstr>
      <vt:lpstr>Module #3</vt:lpstr>
      <vt:lpstr>Module #4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Harald Hole Mortensen</dc:creator>
  <cp:lastModifiedBy>Jan Harald Hole Mortensen</cp:lastModifiedBy>
  <cp:revision>6</cp:revision>
  <dcterms:created xsi:type="dcterms:W3CDTF">2019-08-30T06:28:02Z</dcterms:created>
  <dcterms:modified xsi:type="dcterms:W3CDTF">2019-09-16T12:40:17Z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0x01010069EBB4390B6CAC4F8C334914F5432B71</vt:lpwstr>
  </property>
</Properties>
</file>