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1"/>
    <p:sldMasterId id="2147483675" r:id="rId2"/>
  </p:sldMasterIdLst>
  <p:notesMasterIdLst>
    <p:notesMasterId r:id="rId12"/>
  </p:notesMasterIdLst>
  <p:handoutMasterIdLst>
    <p:handoutMasterId r:id="rId13"/>
  </p:handoutMasterIdLst>
  <p:sldIdLst>
    <p:sldId id="256" r:id="rId3"/>
    <p:sldId id="265" r:id="rId4"/>
    <p:sldId id="278" r:id="rId5"/>
    <p:sldId id="277" r:id="rId6"/>
    <p:sldId id="280" r:id="rId7"/>
    <p:sldId id="276" r:id="rId8"/>
    <p:sldId id="282" r:id="rId9"/>
    <p:sldId id="281" r:id="rId10"/>
    <p:sldId id="275" r:id="rId11"/>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Equinor" panose="020B0604020202020204" charset="0"/>
      <p:regular r:id="rId18"/>
      <p:bold r:id="rId19"/>
      <p:italic r:id="rId20"/>
      <p:boldItalic r:id="rId21"/>
    </p:embeddedFont>
    <p:embeddedFont>
      <p:font typeface="Equinor Light" panose="020B0604020202020204" charset="0"/>
      <p:regular r:id="rId22"/>
      <p:italic r:id="rId23"/>
    </p:embeddedFont>
    <p:embeddedFont>
      <p:font typeface="Equinor Medium" panose="020B0604020202020204"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tan Pettersen" initials="JP" lastIdx="1" clrIdx="0">
    <p:extLst>
      <p:ext uri="{19B8F6BF-5375-455C-9EA6-DF929625EA0E}">
        <p15:presenceInfo xmlns:p15="http://schemas.microsoft.com/office/powerpoint/2012/main" userId="S::JONATP@equinor.com::19b8e36a-b338-4ef4-9d22-1fe1832c0f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FF1243"/>
    <a:srgbClr val="007079"/>
    <a:srgbClr val="F2FCF5"/>
    <a:srgbClr val="E6FAEC"/>
    <a:srgbClr val="B2D4D7"/>
    <a:srgbClr val="7FB7BC"/>
    <a:srgbClr val="4C9BA1"/>
    <a:srgbClr val="EAF4F9"/>
    <a:srgbClr val="D5EA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65084" autoAdjust="0"/>
  </p:normalViewPr>
  <p:slideViewPr>
    <p:cSldViewPr snapToGrid="0" showGuides="1">
      <p:cViewPr varScale="1">
        <p:scale>
          <a:sx n="116" d="100"/>
          <a:sy n="116" d="100"/>
        </p:scale>
        <p:origin x="84" y="132"/>
      </p:cViewPr>
      <p:guideLst>
        <p:guide orient="horz" pos="2160"/>
        <p:guide pos="3840"/>
      </p:guideLst>
    </p:cSldViewPr>
  </p:slideViewPr>
  <p:notesTextViewPr>
    <p:cViewPr>
      <p:scale>
        <a:sx n="1" d="1"/>
        <a:sy n="1" d="1"/>
      </p:scale>
      <p:origin x="0" y="0"/>
    </p:cViewPr>
  </p:notesTextViewPr>
  <p:notesViewPr>
    <p:cSldViewPr snapToGrid="0" showGuides="1">
      <p:cViewPr varScale="1">
        <p:scale>
          <a:sx n="89" d="100"/>
          <a:sy n="89" d="100"/>
        </p:scale>
        <p:origin x="4114" y="9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font" Target="fonts/font5.fntdata"/><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EC84AE-7282-4695-8716-C7A09A106E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A54720E-115C-42D4-A6F4-FA2F6CC0A0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EA88EB-8FDD-45EC-96FC-94A1AF99DAFF}" type="datetimeFigureOut">
              <a:rPr lang="en-GB" smtClean="0"/>
              <a:t>03/09/2019</a:t>
            </a:fld>
            <a:endParaRPr lang="en-GB"/>
          </a:p>
        </p:txBody>
      </p:sp>
      <p:sp>
        <p:nvSpPr>
          <p:cNvPr id="4" name="Footer Placeholder 3">
            <a:extLst>
              <a:ext uri="{FF2B5EF4-FFF2-40B4-BE49-F238E27FC236}">
                <a16:creationId xmlns:a16="http://schemas.microsoft.com/office/drawing/2014/main" id="{4CECD3B8-7ADF-49DE-84B0-42BA73A8C7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1A57CE3-8B90-4654-A56B-20F3524C0E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B76F21D-FBDA-415F-AD90-9EF411C40755}" type="slidenum">
              <a:rPr lang="en-GB" smtClean="0"/>
              <a:t>‹#›</a:t>
            </a:fld>
            <a:endParaRPr lang="en-GB"/>
          </a:p>
        </p:txBody>
      </p:sp>
    </p:spTree>
    <p:extLst>
      <p:ext uri="{BB962C8B-B14F-4D97-AF65-F5344CB8AC3E}">
        <p14:creationId xmlns:p14="http://schemas.microsoft.com/office/powerpoint/2010/main" val="32427565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5AAD9-D119-47C5-9471-94F136996FDC}" type="datetimeFigureOut">
              <a:rPr lang="en-GB" smtClean="0"/>
              <a:t>03/09/2019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C46255-B0A8-41CF-A15B-EB86725FC229}" type="slidenum">
              <a:rPr lang="en-GB" smtClean="0"/>
              <a:t>‹#›</a:t>
            </a:fld>
            <a:endParaRPr lang="en-GB"/>
          </a:p>
        </p:txBody>
      </p:sp>
    </p:spTree>
    <p:extLst>
      <p:ext uri="{BB962C8B-B14F-4D97-AF65-F5344CB8AC3E}">
        <p14:creationId xmlns:p14="http://schemas.microsoft.com/office/powerpoint/2010/main" val="900297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 What is it?</a:t>
            </a:r>
            <a:endParaRPr lang="nb-NO"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 Architectural design to abstract away the specific implementation of certain parts</a:t>
            </a:r>
            <a:endParaRPr lang="nb-NO"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 Why do we use it?</a:t>
            </a:r>
            <a:endParaRPr lang="nb-NO" sz="1200" kern="1200" dirty="0">
              <a:solidFill>
                <a:schemeClr val="tx1"/>
              </a:solidFill>
              <a:effectLst/>
              <a:latin typeface="+mn-lt"/>
              <a:ea typeface="+mn-ea"/>
              <a:cs typeface="+mn-cs"/>
            </a:endParaRPr>
          </a:p>
          <a:p>
            <a:pPr marL="628650" lvl="1" indent="-171450">
              <a:buFontTx/>
              <a:buChar char="-"/>
            </a:pPr>
            <a:r>
              <a:rPr lang="en-US" sz="1200" kern="1200" dirty="0">
                <a:solidFill>
                  <a:schemeClr val="tx1"/>
                </a:solidFill>
                <a:effectLst/>
                <a:latin typeface="+mn-lt"/>
                <a:ea typeface="+mn-ea"/>
                <a:cs typeface="+mn-cs"/>
              </a:rPr>
              <a:t>Decoupling logic, making the solution more flexible.</a:t>
            </a:r>
            <a:endParaRPr lang="nb-NO" sz="1200" kern="1200" dirty="0">
              <a:solidFill>
                <a:schemeClr val="tx1"/>
              </a:solidFill>
              <a:effectLst/>
              <a:latin typeface="+mn-lt"/>
              <a:ea typeface="+mn-ea"/>
              <a:cs typeface="+mn-cs"/>
            </a:endParaRPr>
          </a:p>
          <a:p>
            <a:pPr marL="628650" lvl="1" indent="-171450">
              <a:buFontTx/>
              <a:buChar char="-"/>
            </a:pPr>
            <a:r>
              <a:rPr lang="en-US" sz="1200" kern="1200" dirty="0">
                <a:solidFill>
                  <a:schemeClr val="tx1"/>
                </a:solidFill>
                <a:effectLst/>
                <a:latin typeface="+mn-lt"/>
                <a:ea typeface="+mn-ea"/>
                <a:cs typeface="+mn-cs"/>
              </a:rPr>
              <a:t>Increases re-usability of components</a:t>
            </a:r>
            <a:endParaRPr lang="nb-NO" dirty="0"/>
          </a:p>
        </p:txBody>
      </p:sp>
      <p:sp>
        <p:nvSpPr>
          <p:cNvPr id="4" name="Slide Number Placeholder 3"/>
          <p:cNvSpPr>
            <a:spLocks noGrp="1"/>
          </p:cNvSpPr>
          <p:nvPr>
            <p:ph type="sldNum" sz="quarter" idx="5"/>
          </p:nvPr>
        </p:nvSpPr>
        <p:spPr/>
        <p:txBody>
          <a:bodyPr/>
          <a:lstStyle/>
          <a:p>
            <a:fld id="{73C46255-B0A8-41CF-A15B-EB86725FC229}" type="slidenum">
              <a:rPr lang="en-GB" smtClean="0"/>
              <a:t>2</a:t>
            </a:fld>
            <a:endParaRPr lang="en-GB"/>
          </a:p>
        </p:txBody>
      </p:sp>
    </p:spTree>
    <p:extLst>
      <p:ext uri="{BB962C8B-B14F-4D97-AF65-F5344CB8AC3E}">
        <p14:creationId xmlns:p14="http://schemas.microsoft.com/office/powerpoint/2010/main" val="2813868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 Client-Server Architecture</a:t>
            </a:r>
            <a:endParaRPr lang="nb-NO" sz="1200" kern="1200" dirty="0">
              <a:solidFill>
                <a:schemeClr val="tx1"/>
              </a:solidFill>
              <a:effectLst/>
              <a:latin typeface="+mn-lt"/>
              <a:ea typeface="+mn-ea"/>
              <a:cs typeface="+mn-cs"/>
            </a:endParaRPr>
          </a:p>
          <a:p>
            <a:pPr marL="628650" lvl="1" indent="-171450">
              <a:buFontTx/>
              <a:buChar char="-"/>
            </a:pPr>
            <a:r>
              <a:rPr lang="en-US" sz="1200" kern="1200" dirty="0">
                <a:solidFill>
                  <a:schemeClr val="tx1"/>
                </a:solidFill>
                <a:effectLst/>
                <a:latin typeface="+mn-lt"/>
                <a:ea typeface="+mn-ea"/>
                <a:cs typeface="+mn-cs"/>
              </a:rPr>
              <a:t>Separation of concerns. Separating the user interface from the data storage</a:t>
            </a:r>
            <a:endParaRPr lang="nb-NO" sz="1200" kern="1200" dirty="0">
              <a:solidFill>
                <a:schemeClr val="tx1"/>
              </a:solidFill>
              <a:effectLst/>
              <a:latin typeface="+mn-lt"/>
              <a:ea typeface="+mn-ea"/>
              <a:cs typeface="+mn-cs"/>
            </a:endParaRPr>
          </a:p>
          <a:p>
            <a:pPr marL="628650" lvl="1" indent="-171450">
              <a:buFontTx/>
              <a:buChar char="-"/>
            </a:pPr>
            <a:r>
              <a:rPr lang="en-US" sz="1200" kern="1200" dirty="0">
                <a:solidFill>
                  <a:schemeClr val="tx1"/>
                </a:solidFill>
                <a:effectLst/>
                <a:latin typeface="+mn-lt"/>
                <a:ea typeface="+mn-ea"/>
                <a:cs typeface="+mn-cs"/>
              </a:rPr>
              <a:t>Improves portability and scalability</a:t>
            </a:r>
          </a:p>
          <a:p>
            <a:pPr marL="628650" lvl="1" indent="-171450">
              <a:buFontTx/>
              <a:buChar char="-"/>
            </a:pPr>
            <a:r>
              <a:rPr lang="en-US" sz="1200" kern="1200" dirty="0">
                <a:solidFill>
                  <a:schemeClr val="tx1"/>
                </a:solidFill>
                <a:effectLst/>
                <a:latin typeface="+mn-lt"/>
                <a:ea typeface="+mn-ea"/>
                <a:cs typeface="+mn-cs"/>
              </a:rPr>
              <a:t>Allow for independent evolvement of the components</a:t>
            </a:r>
            <a:endParaRPr lang="nb-NO"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 Statelessness:</a:t>
            </a:r>
            <a:endParaRPr lang="nb-NO"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 No client context is stored on the server between requests. Each request from any client contains enough info to process the request.</a:t>
            </a:r>
            <a:endParaRPr lang="nb-NO"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Cacheability</a:t>
            </a:r>
            <a:r>
              <a:rPr lang="en-US" sz="1200" kern="1200" dirty="0">
                <a:solidFill>
                  <a:schemeClr val="tx1"/>
                </a:solidFill>
                <a:effectLst/>
                <a:latin typeface="+mn-lt"/>
                <a:ea typeface="+mn-ea"/>
                <a:cs typeface="+mn-cs"/>
              </a:rPr>
              <a:t>:</a:t>
            </a:r>
            <a:endParaRPr lang="nb-NO" sz="1200" kern="1200" dirty="0">
              <a:solidFill>
                <a:schemeClr val="tx1"/>
              </a:solidFill>
              <a:effectLst/>
              <a:latin typeface="+mn-lt"/>
              <a:ea typeface="+mn-ea"/>
              <a:cs typeface="+mn-cs"/>
            </a:endParaRPr>
          </a:p>
          <a:p>
            <a:pPr marL="628650" lvl="1" indent="-171450">
              <a:buFontTx/>
              <a:buChar char="-"/>
            </a:pPr>
            <a:r>
              <a:rPr lang="en-US" sz="1200" kern="1200" dirty="0">
                <a:solidFill>
                  <a:schemeClr val="tx1"/>
                </a:solidFill>
                <a:effectLst/>
                <a:latin typeface="+mn-lt"/>
                <a:ea typeface="+mn-ea"/>
                <a:cs typeface="+mn-cs"/>
              </a:rPr>
              <a:t>Responses must implicitly or explicitly define themselves as cacheable, to prevent stale data reaching the client.</a:t>
            </a:r>
            <a:endParaRPr lang="nb-NO" sz="1200" kern="1200" dirty="0">
              <a:solidFill>
                <a:schemeClr val="tx1"/>
              </a:solidFill>
              <a:effectLst/>
              <a:latin typeface="+mn-lt"/>
              <a:ea typeface="+mn-ea"/>
              <a:cs typeface="+mn-cs"/>
            </a:endParaRPr>
          </a:p>
          <a:p>
            <a:pPr marL="628650" lvl="1" indent="-171450">
              <a:buFontTx/>
              <a:buChar char="-"/>
            </a:pPr>
            <a:r>
              <a:rPr lang="en-US" sz="1200" kern="1200" dirty="0">
                <a:solidFill>
                  <a:schemeClr val="tx1"/>
                </a:solidFill>
                <a:effectLst/>
                <a:latin typeface="+mn-lt"/>
                <a:ea typeface="+mn-ea"/>
                <a:cs typeface="+mn-cs"/>
              </a:rPr>
              <a:t>Important to do properly, to increase scalability and performance.</a:t>
            </a:r>
            <a:endParaRPr lang="nb-NO"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 Layered System</a:t>
            </a:r>
            <a:endParaRPr lang="nb-NO" sz="1200" kern="1200" dirty="0">
              <a:solidFill>
                <a:schemeClr val="tx1"/>
              </a:solidFill>
              <a:effectLst/>
              <a:latin typeface="+mn-lt"/>
              <a:ea typeface="+mn-ea"/>
              <a:cs typeface="+mn-cs"/>
            </a:endParaRPr>
          </a:p>
          <a:p>
            <a:pPr marL="628650" lvl="1" indent="-171450">
              <a:buFontTx/>
              <a:buChar char="-"/>
            </a:pPr>
            <a:r>
              <a:rPr lang="en-US" sz="1200" kern="1200" dirty="0">
                <a:solidFill>
                  <a:schemeClr val="tx1"/>
                </a:solidFill>
                <a:effectLst/>
                <a:latin typeface="+mn-lt"/>
                <a:ea typeface="+mn-ea"/>
                <a:cs typeface="+mn-cs"/>
              </a:rPr>
              <a:t>A client should not have to care what server it is talking to</a:t>
            </a:r>
          </a:p>
          <a:p>
            <a:pPr marL="628650" lvl="1" indent="-171450">
              <a:buFontTx/>
              <a:buChar char="-"/>
            </a:pPr>
            <a:r>
              <a:rPr lang="en-US" sz="1200" kern="1200" dirty="0">
                <a:solidFill>
                  <a:schemeClr val="tx1"/>
                </a:solidFill>
                <a:effectLst/>
                <a:latin typeface="+mn-lt"/>
                <a:ea typeface="+mn-ea"/>
                <a:cs typeface="+mn-cs"/>
              </a:rPr>
              <a:t>Enables load balancing, shared caches, added security layers etc.</a:t>
            </a:r>
          </a:p>
          <a:p>
            <a:pPr marL="628650" lvl="1" indent="-171450">
              <a:buFontTx/>
              <a:buChar char="-"/>
            </a:pPr>
            <a:r>
              <a:rPr lang="en-US" sz="1200" kern="1200" dirty="0">
                <a:solidFill>
                  <a:schemeClr val="tx1"/>
                </a:solidFill>
                <a:effectLst/>
                <a:latin typeface="+mn-lt"/>
                <a:ea typeface="+mn-ea"/>
                <a:cs typeface="+mn-cs"/>
              </a:rPr>
              <a:t>Distribute a client call to many backends</a:t>
            </a:r>
            <a:endParaRPr lang="nb-NO"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Uniform Interface:</a:t>
            </a:r>
            <a:endParaRPr lang="nb-NO"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 Resource identification in request:</a:t>
            </a:r>
            <a:endParaRPr lang="nb-NO" sz="1200" kern="1200" dirty="0">
              <a:solidFill>
                <a:schemeClr val="tx1"/>
              </a:solidFill>
              <a:effectLst/>
              <a:latin typeface="+mn-lt"/>
              <a:ea typeface="+mn-ea"/>
              <a:cs typeface="+mn-cs"/>
            </a:endParaRPr>
          </a:p>
          <a:p>
            <a:pPr marL="1085850" lvl="2" indent="-171450">
              <a:buFontTx/>
              <a:buChar char="-"/>
            </a:pPr>
            <a:r>
              <a:rPr lang="en-US" sz="1200" kern="1200" dirty="0">
                <a:solidFill>
                  <a:schemeClr val="tx1"/>
                </a:solidFill>
                <a:effectLst/>
                <a:latin typeface="+mn-lt"/>
                <a:ea typeface="+mn-ea"/>
                <a:cs typeface="+mn-cs"/>
              </a:rPr>
              <a:t>Individual resources are identified in requests, example using URIs.</a:t>
            </a:r>
          </a:p>
          <a:p>
            <a:pPr marL="1085850" lvl="2" indent="-171450">
              <a:buFontTx/>
              <a:buChar char="-"/>
            </a:pPr>
            <a:r>
              <a:rPr lang="en-US" sz="1200" kern="1200" dirty="0">
                <a:solidFill>
                  <a:schemeClr val="tx1"/>
                </a:solidFill>
                <a:effectLst/>
                <a:latin typeface="+mn-lt"/>
                <a:ea typeface="+mn-ea"/>
                <a:cs typeface="+mn-cs"/>
              </a:rPr>
              <a:t>Resources are conceptually separate from their representation, </a:t>
            </a:r>
            <a:r>
              <a:rPr lang="en-US" sz="1200" kern="1200" dirty="0" err="1">
                <a:solidFill>
                  <a:schemeClr val="tx1"/>
                </a:solidFill>
                <a:effectLst/>
                <a:latin typeface="+mn-lt"/>
                <a:ea typeface="+mn-ea"/>
                <a:cs typeface="+mn-cs"/>
              </a:rPr>
              <a:t>i.e</a:t>
            </a:r>
            <a:r>
              <a:rPr lang="en-US" sz="1200" kern="1200" dirty="0">
                <a:solidFill>
                  <a:schemeClr val="tx1"/>
                </a:solidFill>
                <a:effectLst/>
                <a:latin typeface="+mn-lt"/>
                <a:ea typeface="+mn-ea"/>
                <a:cs typeface="+mn-cs"/>
              </a:rPr>
              <a:t> can return HTML, XML, or JSON.</a:t>
            </a:r>
            <a:endParaRPr lang="nb-NO"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 Resource manipulation through representation:</a:t>
            </a:r>
            <a:endParaRPr lang="nb-NO" sz="1200" kern="1200" dirty="0">
              <a:solidFill>
                <a:schemeClr val="tx1"/>
              </a:solidFill>
              <a:effectLst/>
              <a:latin typeface="+mn-lt"/>
              <a:ea typeface="+mn-ea"/>
              <a:cs typeface="+mn-cs"/>
            </a:endParaRPr>
          </a:p>
          <a:p>
            <a:pPr marL="1085850" lvl="2" indent="-171450">
              <a:buFontTx/>
              <a:buChar char="-"/>
            </a:pPr>
            <a:r>
              <a:rPr lang="en-US" sz="1200" kern="1200" dirty="0">
                <a:solidFill>
                  <a:schemeClr val="tx1"/>
                </a:solidFill>
                <a:effectLst/>
                <a:latin typeface="+mn-lt"/>
                <a:ea typeface="+mn-ea"/>
                <a:cs typeface="+mn-cs"/>
              </a:rPr>
              <a:t>When a client holds a representation of a resource, including any attached metadata,</a:t>
            </a:r>
            <a:endParaRPr lang="nb-NO" sz="1200" kern="1200" dirty="0">
              <a:solidFill>
                <a:schemeClr val="tx1"/>
              </a:solidFill>
              <a:effectLst/>
              <a:latin typeface="+mn-lt"/>
              <a:ea typeface="+mn-ea"/>
              <a:cs typeface="+mn-cs"/>
            </a:endParaRPr>
          </a:p>
          <a:p>
            <a:pPr marL="1085850" lvl="2" indent="-171450">
              <a:buFontTx/>
              <a:buChar char="-"/>
            </a:pPr>
            <a:r>
              <a:rPr lang="en-US" sz="1200" kern="1200" dirty="0">
                <a:solidFill>
                  <a:schemeClr val="tx1"/>
                </a:solidFill>
                <a:effectLst/>
                <a:latin typeface="+mn-lt"/>
                <a:ea typeface="+mn-ea"/>
                <a:cs typeface="+mn-cs"/>
              </a:rPr>
              <a:t>It as enough information to modify or delete the resource</a:t>
            </a:r>
            <a:endParaRPr lang="nb-NO"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 Self-descriptive messages</a:t>
            </a:r>
            <a:endParaRPr lang="nb-NO" sz="1200" kern="1200" dirty="0">
              <a:solidFill>
                <a:schemeClr val="tx1"/>
              </a:solidFill>
              <a:effectLst/>
              <a:latin typeface="+mn-lt"/>
              <a:ea typeface="+mn-ea"/>
              <a:cs typeface="+mn-cs"/>
            </a:endParaRPr>
          </a:p>
          <a:p>
            <a:pPr marL="1085850" lvl="2" indent="-171450">
              <a:buFontTx/>
              <a:buChar char="-"/>
            </a:pPr>
            <a:r>
              <a:rPr lang="en-US" sz="1200" kern="1200" dirty="0">
                <a:solidFill>
                  <a:schemeClr val="tx1"/>
                </a:solidFill>
                <a:effectLst/>
                <a:latin typeface="+mn-lt"/>
                <a:ea typeface="+mn-ea"/>
                <a:cs typeface="+mn-cs"/>
              </a:rPr>
              <a:t>Each message include enough information to describe how to process the message</a:t>
            </a:r>
            <a:endParaRPr lang="nb-NO" sz="1200" kern="1200" dirty="0">
              <a:solidFill>
                <a:schemeClr val="tx1"/>
              </a:solidFill>
              <a:effectLst/>
              <a:latin typeface="+mn-lt"/>
              <a:ea typeface="+mn-ea"/>
              <a:cs typeface="+mn-cs"/>
            </a:endParaRPr>
          </a:p>
          <a:p>
            <a:pPr marL="1085850" lvl="2" indent="-171450">
              <a:buFontTx/>
              <a:buChar char="-"/>
            </a:pPr>
            <a:r>
              <a:rPr lang="en-US" sz="1200" kern="1200" dirty="0">
                <a:solidFill>
                  <a:schemeClr val="tx1"/>
                </a:solidFill>
                <a:effectLst/>
                <a:latin typeface="+mn-lt"/>
                <a:ea typeface="+mn-ea"/>
                <a:cs typeface="+mn-cs"/>
              </a:rPr>
              <a:t>Example, which parser to invoke specified by a media type</a:t>
            </a:r>
            <a:endParaRPr lang="nb-NO"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 Hypermedia as the engine for application state(HATEOAS)</a:t>
            </a:r>
            <a:endParaRPr lang="nb-NO" sz="1200" kern="1200" dirty="0">
              <a:solidFill>
                <a:schemeClr val="tx1"/>
              </a:solidFill>
              <a:effectLst/>
              <a:latin typeface="+mn-lt"/>
              <a:ea typeface="+mn-ea"/>
              <a:cs typeface="+mn-cs"/>
            </a:endParaRPr>
          </a:p>
          <a:p>
            <a:pPr marL="1085850" lvl="2" indent="-171450">
              <a:buFontTx/>
              <a:buChar char="-"/>
            </a:pPr>
            <a:r>
              <a:rPr lang="en-US" sz="1200" kern="1200" dirty="0">
                <a:solidFill>
                  <a:schemeClr val="tx1"/>
                </a:solidFill>
                <a:effectLst/>
                <a:latin typeface="+mn-lt"/>
                <a:ea typeface="+mn-ea"/>
                <a:cs typeface="+mn-cs"/>
              </a:rPr>
              <a:t>Having accessed an initial URI for the REST application,</a:t>
            </a:r>
          </a:p>
          <a:p>
            <a:pPr marL="1085850" lvl="2" indent="-171450">
              <a:buFontTx/>
              <a:buChar char="-"/>
            </a:pPr>
            <a:r>
              <a:rPr lang="en-US" sz="1200" kern="1200" dirty="0">
                <a:solidFill>
                  <a:schemeClr val="tx1"/>
                </a:solidFill>
                <a:effectLst/>
                <a:latin typeface="+mn-lt"/>
                <a:ea typeface="+mn-ea"/>
                <a:cs typeface="+mn-cs"/>
              </a:rPr>
              <a:t>A REST client should be able to use server-provided links dynamically to discover all available actions and resources needed.</a:t>
            </a:r>
            <a:endParaRPr lang="nb-NO" sz="1200" kern="1200" dirty="0">
              <a:solidFill>
                <a:schemeClr val="tx1"/>
              </a:solidFill>
              <a:effectLst/>
              <a:latin typeface="+mn-lt"/>
              <a:ea typeface="+mn-ea"/>
              <a:cs typeface="+mn-cs"/>
            </a:endParaRPr>
          </a:p>
          <a:p>
            <a:endParaRPr lang="nb-NO" dirty="0"/>
          </a:p>
        </p:txBody>
      </p:sp>
      <p:sp>
        <p:nvSpPr>
          <p:cNvPr id="4" name="Slide Number Placeholder 3"/>
          <p:cNvSpPr>
            <a:spLocks noGrp="1"/>
          </p:cNvSpPr>
          <p:nvPr>
            <p:ph type="sldNum" sz="quarter" idx="5"/>
          </p:nvPr>
        </p:nvSpPr>
        <p:spPr/>
        <p:txBody>
          <a:bodyPr/>
          <a:lstStyle/>
          <a:p>
            <a:fld id="{73C46255-B0A8-41CF-A15B-EB86725FC229}" type="slidenum">
              <a:rPr lang="en-GB" smtClean="0"/>
              <a:t>3</a:t>
            </a:fld>
            <a:endParaRPr lang="en-GB"/>
          </a:p>
        </p:txBody>
      </p:sp>
    </p:spTree>
    <p:extLst>
      <p:ext uri="{BB962C8B-B14F-4D97-AF65-F5344CB8AC3E}">
        <p14:creationId xmlns:p14="http://schemas.microsoft.com/office/powerpoint/2010/main" val="897380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a:solidFill>
                  <a:schemeClr val="tx1"/>
                </a:solidFill>
                <a:effectLst/>
                <a:latin typeface="+mn-lt"/>
                <a:ea typeface="+mn-ea"/>
                <a:cs typeface="+mn-cs"/>
              </a:rPr>
              <a:t>V2: Swagger</a:t>
            </a:r>
            <a:endParaRPr lang="nb-NO" sz="1200" kern="1200" dirty="0">
              <a:solidFill>
                <a:schemeClr val="tx1"/>
              </a:solidFill>
              <a:effectLst/>
              <a:latin typeface="+mn-lt"/>
              <a:ea typeface="+mn-ea"/>
              <a:cs typeface="+mn-cs"/>
            </a:endParaRPr>
          </a:p>
          <a:p>
            <a:pPr marL="1085850" lvl="2" indent="-171450">
              <a:buFontTx/>
              <a:buChar char="-"/>
            </a:pPr>
            <a:r>
              <a:rPr lang="en-US" sz="1200" kern="1200" dirty="0">
                <a:solidFill>
                  <a:schemeClr val="tx1"/>
                </a:solidFill>
                <a:effectLst/>
                <a:latin typeface="+mn-lt"/>
                <a:ea typeface="+mn-ea"/>
                <a:cs typeface="+mn-cs"/>
              </a:rPr>
              <a:t>Started as a open-source software framework</a:t>
            </a:r>
          </a:p>
          <a:p>
            <a:pPr marL="1085850" lvl="2" indent="-171450">
              <a:buFontTx/>
              <a:buChar char="-"/>
            </a:pPr>
            <a:r>
              <a:rPr lang="en-US" sz="1200" kern="1200" dirty="0">
                <a:solidFill>
                  <a:schemeClr val="tx1"/>
                </a:solidFill>
                <a:effectLst/>
                <a:latin typeface="+mn-lt"/>
                <a:ea typeface="+mn-ea"/>
                <a:cs typeface="+mn-cs"/>
              </a:rPr>
              <a:t>Has a large collection of tools that help developers design, build, document and consume RESTful web services.</a:t>
            </a:r>
            <a:endParaRPr lang="nb-NO" sz="1200" kern="1200" dirty="0">
              <a:solidFill>
                <a:schemeClr val="tx1"/>
              </a:solidFill>
              <a:effectLst/>
              <a:latin typeface="+mn-lt"/>
              <a:ea typeface="+mn-ea"/>
              <a:cs typeface="+mn-cs"/>
            </a:endParaRPr>
          </a:p>
          <a:p>
            <a:pPr marL="1085850" lvl="2" indent="-171450">
              <a:buFontTx/>
              <a:buChar char="-"/>
            </a:pPr>
            <a:r>
              <a:rPr lang="en-GB" sz="1200" kern="1200" dirty="0">
                <a:solidFill>
                  <a:schemeClr val="tx1"/>
                </a:solidFill>
                <a:effectLst/>
                <a:latin typeface="+mn-lt"/>
                <a:ea typeface="+mn-ea"/>
                <a:cs typeface="+mn-cs"/>
              </a:rPr>
              <a:t>JSON or YAML</a:t>
            </a:r>
            <a:endParaRPr lang="nb-NO" sz="1200" kern="1200" dirty="0">
              <a:solidFill>
                <a:schemeClr val="tx1"/>
              </a:solidFill>
              <a:effectLst/>
              <a:latin typeface="+mn-lt"/>
              <a:ea typeface="+mn-ea"/>
              <a:cs typeface="+mn-cs"/>
            </a:endParaRPr>
          </a:p>
          <a:p>
            <a:pPr marL="1085850" lvl="2" indent="-171450">
              <a:buFontTx/>
              <a:buChar char="-"/>
            </a:pPr>
            <a:r>
              <a:rPr lang="en-GB" sz="1200" kern="1200" dirty="0">
                <a:solidFill>
                  <a:schemeClr val="tx1"/>
                </a:solidFill>
                <a:effectLst/>
                <a:latin typeface="+mn-lt"/>
                <a:ea typeface="+mn-ea"/>
                <a:cs typeface="+mn-cs"/>
              </a:rPr>
              <a:t>Info</a:t>
            </a:r>
          </a:p>
          <a:p>
            <a:pPr marL="1085850" lvl="2" indent="-171450">
              <a:buFontTx/>
              <a:buChar char="-"/>
            </a:pPr>
            <a:r>
              <a:rPr lang="en-GB" sz="1200" kern="1200" dirty="0">
                <a:solidFill>
                  <a:schemeClr val="tx1"/>
                </a:solidFill>
                <a:effectLst/>
                <a:latin typeface="+mn-lt"/>
                <a:ea typeface="+mn-ea"/>
                <a:cs typeface="+mn-cs"/>
              </a:rPr>
              <a:t>Host &amp; schemes</a:t>
            </a:r>
            <a:endParaRPr lang="nb-NO" sz="1200" kern="1200" dirty="0">
              <a:solidFill>
                <a:schemeClr val="tx1"/>
              </a:solidFill>
              <a:effectLst/>
              <a:latin typeface="+mn-lt"/>
              <a:ea typeface="+mn-ea"/>
              <a:cs typeface="+mn-cs"/>
            </a:endParaRPr>
          </a:p>
          <a:p>
            <a:pPr marL="1085850" lvl="2" indent="-171450">
              <a:buFontTx/>
              <a:buChar char="-"/>
            </a:pPr>
            <a:r>
              <a:rPr lang="en-GB" sz="1200" kern="1200" dirty="0">
                <a:solidFill>
                  <a:schemeClr val="tx1"/>
                </a:solidFill>
                <a:effectLst/>
                <a:latin typeface="+mn-lt"/>
                <a:ea typeface="+mn-ea"/>
                <a:cs typeface="+mn-cs"/>
              </a:rPr>
              <a:t>Paths</a:t>
            </a:r>
            <a:endParaRPr lang="nb-NO" sz="1200" kern="1200" dirty="0">
              <a:solidFill>
                <a:schemeClr val="tx1"/>
              </a:solidFill>
              <a:effectLst/>
              <a:latin typeface="+mn-lt"/>
              <a:ea typeface="+mn-ea"/>
              <a:cs typeface="+mn-cs"/>
            </a:endParaRPr>
          </a:p>
          <a:p>
            <a:pPr marL="1085850" lvl="2" indent="-171450">
              <a:buFontTx/>
              <a:buChar char="-"/>
            </a:pPr>
            <a:r>
              <a:rPr lang="en-GB" sz="1200" kern="1200" dirty="0">
                <a:solidFill>
                  <a:schemeClr val="tx1"/>
                </a:solidFill>
                <a:effectLst/>
                <a:latin typeface="+mn-lt"/>
                <a:ea typeface="+mn-ea"/>
                <a:cs typeface="+mn-cs"/>
              </a:rPr>
              <a:t>Parameters</a:t>
            </a:r>
          </a:p>
          <a:p>
            <a:pPr marL="1085850" lvl="2" indent="-171450">
              <a:buFontTx/>
              <a:buChar char="-"/>
            </a:pPr>
            <a:r>
              <a:rPr lang="en-GB" sz="1200" kern="1200" dirty="0">
                <a:solidFill>
                  <a:schemeClr val="tx1"/>
                </a:solidFill>
                <a:effectLst/>
                <a:latin typeface="+mn-lt"/>
                <a:ea typeface="+mn-ea"/>
                <a:cs typeface="+mn-cs"/>
              </a:rPr>
              <a:t>Responses</a:t>
            </a:r>
          </a:p>
          <a:p>
            <a:pPr marL="1085850" lvl="2" indent="-171450">
              <a:buFontTx/>
              <a:buChar char="-"/>
            </a:pPr>
            <a:r>
              <a:rPr lang="nb-NO" sz="1200" kern="1200" dirty="0">
                <a:solidFill>
                  <a:schemeClr val="tx1"/>
                </a:solidFill>
                <a:effectLst/>
                <a:latin typeface="+mn-lt"/>
                <a:ea typeface="+mn-ea"/>
                <a:cs typeface="+mn-cs"/>
              </a:rPr>
              <a:t>I</a:t>
            </a:r>
            <a:r>
              <a:rPr lang="en-GB" sz="1200" kern="1200" dirty="0" err="1">
                <a:solidFill>
                  <a:schemeClr val="tx1"/>
                </a:solidFill>
                <a:effectLst/>
                <a:latin typeface="+mn-lt"/>
                <a:ea typeface="+mn-ea"/>
                <a:cs typeface="+mn-cs"/>
              </a:rPr>
              <a:t>nput</a:t>
            </a:r>
            <a:r>
              <a:rPr lang="en-GB" sz="1200" kern="1200" dirty="0">
                <a:solidFill>
                  <a:schemeClr val="tx1"/>
                </a:solidFill>
                <a:effectLst/>
                <a:latin typeface="+mn-lt"/>
                <a:ea typeface="+mn-ea"/>
                <a:cs typeface="+mn-cs"/>
              </a:rPr>
              <a:t> and output models</a:t>
            </a:r>
            <a:endParaRPr lang="nb-NO" sz="1200" kern="1200" dirty="0">
              <a:solidFill>
                <a:schemeClr val="tx1"/>
              </a:solidFill>
              <a:effectLst/>
              <a:latin typeface="+mn-lt"/>
              <a:ea typeface="+mn-ea"/>
              <a:cs typeface="+mn-cs"/>
            </a:endParaRPr>
          </a:p>
          <a:p>
            <a:pPr marL="1085850" lvl="2" indent="-171450">
              <a:buFontTx/>
              <a:buChar char="-"/>
            </a:pPr>
            <a:r>
              <a:rPr lang="en-GB" sz="1200" kern="1200" dirty="0">
                <a:solidFill>
                  <a:schemeClr val="tx1"/>
                </a:solidFill>
                <a:effectLst/>
                <a:latin typeface="+mn-lt"/>
                <a:ea typeface="+mn-ea"/>
                <a:cs typeface="+mn-cs"/>
              </a:rPr>
              <a:t>Authentication</a:t>
            </a:r>
            <a:endParaRPr lang="nb-NO" sz="1200" kern="1200" dirty="0">
              <a:solidFill>
                <a:schemeClr val="tx1"/>
              </a:solidFill>
              <a:effectLst/>
              <a:latin typeface="+mn-lt"/>
              <a:ea typeface="+mn-ea"/>
              <a:cs typeface="+mn-cs"/>
            </a:endParaRPr>
          </a:p>
          <a:p>
            <a:endParaRPr lang="nb-NO" dirty="0"/>
          </a:p>
        </p:txBody>
      </p:sp>
      <p:sp>
        <p:nvSpPr>
          <p:cNvPr id="4" name="Slide Number Placeholder 3"/>
          <p:cNvSpPr>
            <a:spLocks noGrp="1"/>
          </p:cNvSpPr>
          <p:nvPr>
            <p:ph type="sldNum" sz="quarter" idx="5"/>
          </p:nvPr>
        </p:nvSpPr>
        <p:spPr/>
        <p:txBody>
          <a:bodyPr/>
          <a:lstStyle/>
          <a:p>
            <a:fld id="{73C46255-B0A8-41CF-A15B-EB86725FC229}" type="slidenum">
              <a:rPr lang="en-GB" smtClean="0"/>
              <a:t>4</a:t>
            </a:fld>
            <a:endParaRPr lang="en-GB"/>
          </a:p>
        </p:txBody>
      </p:sp>
    </p:spTree>
    <p:extLst>
      <p:ext uri="{BB962C8B-B14F-4D97-AF65-F5344CB8AC3E}">
        <p14:creationId xmlns:p14="http://schemas.microsoft.com/office/powerpoint/2010/main" val="1113369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a:solidFill>
                  <a:schemeClr val="tx1"/>
                </a:solidFill>
                <a:effectLst/>
                <a:latin typeface="+mn-lt"/>
                <a:ea typeface="+mn-ea"/>
                <a:cs typeface="+mn-cs"/>
              </a:rPr>
              <a:t>V3:</a:t>
            </a:r>
            <a:endParaRPr lang="nb-NO" sz="1200" kern="1200" dirty="0">
              <a:solidFill>
                <a:schemeClr val="tx1"/>
              </a:solidFill>
              <a:effectLst/>
              <a:latin typeface="+mn-lt"/>
              <a:ea typeface="+mn-ea"/>
              <a:cs typeface="+mn-cs"/>
            </a:endParaRPr>
          </a:p>
          <a:p>
            <a:pPr marL="1085850" lvl="2" indent="-171450">
              <a:buFontTx/>
              <a:buChar char="-"/>
            </a:pPr>
            <a:r>
              <a:rPr lang="en-GB" sz="1200" kern="1200" dirty="0">
                <a:solidFill>
                  <a:schemeClr val="tx1"/>
                </a:solidFill>
                <a:effectLst/>
                <a:latin typeface="+mn-lt"/>
                <a:ea typeface="+mn-ea"/>
                <a:cs typeface="+mn-cs"/>
              </a:rPr>
              <a:t>Simplified structure</a:t>
            </a:r>
          </a:p>
          <a:p>
            <a:pPr marL="1085850" lvl="2" indent="-171450">
              <a:buFontTx/>
              <a:buChar char="-"/>
            </a:pPr>
            <a:r>
              <a:rPr lang="en-GB" sz="1200" kern="1200" dirty="0">
                <a:solidFill>
                  <a:schemeClr val="tx1"/>
                </a:solidFill>
                <a:effectLst/>
                <a:latin typeface="+mn-lt"/>
                <a:ea typeface="+mn-ea"/>
                <a:cs typeface="+mn-cs"/>
              </a:rPr>
              <a:t>Content negotiation</a:t>
            </a:r>
          </a:p>
          <a:p>
            <a:pPr marL="1085850" lvl="2" indent="-171450">
              <a:buFontTx/>
              <a:buChar char="-"/>
            </a:pPr>
            <a:r>
              <a:rPr lang="en-GB" sz="1200" kern="1200" dirty="0">
                <a:solidFill>
                  <a:schemeClr val="tx1"/>
                </a:solidFill>
                <a:effectLst/>
                <a:latin typeface="+mn-lt"/>
                <a:ea typeface="+mn-ea"/>
                <a:cs typeface="+mn-cs"/>
              </a:rPr>
              <a:t>Form data can now contain objects and arrays</a:t>
            </a:r>
          </a:p>
          <a:p>
            <a:pPr marL="1085850" lvl="2" indent="-171450">
              <a:buFontTx/>
              <a:buChar char="-"/>
            </a:pPr>
            <a:r>
              <a:rPr lang="en-GB" sz="1200" kern="1200" dirty="0">
                <a:solidFill>
                  <a:schemeClr val="tx1"/>
                </a:solidFill>
                <a:effectLst/>
                <a:latin typeface="+mn-lt"/>
                <a:ea typeface="+mn-ea"/>
                <a:cs typeface="+mn-cs"/>
              </a:rPr>
              <a:t>Enhanced security definitions</a:t>
            </a:r>
          </a:p>
          <a:p>
            <a:pPr marL="1085850" lvl="2" indent="-171450">
              <a:buFontTx/>
              <a:buChar char="-"/>
            </a:pPr>
            <a:r>
              <a:rPr lang="en-GB" sz="1200" kern="1200" dirty="0">
                <a:solidFill>
                  <a:schemeClr val="tx1"/>
                </a:solidFill>
                <a:effectLst/>
                <a:latin typeface="+mn-lt"/>
                <a:ea typeface="+mn-ea"/>
                <a:cs typeface="+mn-cs"/>
              </a:rPr>
              <a:t>Updated Parameter types</a:t>
            </a:r>
          </a:p>
          <a:p>
            <a:pPr marL="1085850" lvl="2" indent="-171450">
              <a:buFontTx/>
              <a:buChar char="-"/>
            </a:pPr>
            <a:r>
              <a:rPr lang="en-GB" sz="1200" kern="1200" dirty="0">
                <a:solidFill>
                  <a:schemeClr val="tx1"/>
                </a:solidFill>
                <a:effectLst/>
                <a:latin typeface="+mn-lt"/>
                <a:ea typeface="+mn-ea"/>
                <a:cs typeface="+mn-cs"/>
              </a:rPr>
              <a:t>Improved Examples</a:t>
            </a:r>
          </a:p>
          <a:p>
            <a:pPr marL="1085850" lvl="2" indent="-171450">
              <a:buFontTx/>
              <a:buChar char="-"/>
            </a:pPr>
            <a:r>
              <a:rPr lang="en-GB" sz="1200" kern="1200" dirty="0">
                <a:solidFill>
                  <a:schemeClr val="tx1"/>
                </a:solidFill>
                <a:effectLst/>
                <a:latin typeface="+mn-lt"/>
                <a:ea typeface="+mn-ea"/>
                <a:cs typeface="+mn-cs"/>
              </a:rPr>
              <a:t>Support for describing </a:t>
            </a:r>
            <a:r>
              <a:rPr lang="en-GB" sz="1200" kern="1200" dirty="0" err="1">
                <a:solidFill>
                  <a:schemeClr val="tx1"/>
                </a:solidFill>
                <a:effectLst/>
                <a:latin typeface="+mn-lt"/>
                <a:ea typeface="+mn-ea"/>
                <a:cs typeface="+mn-cs"/>
              </a:rPr>
              <a:t>callbacks</a:t>
            </a:r>
            <a:endParaRPr lang="nb-NO" sz="1200" kern="1200" dirty="0">
              <a:solidFill>
                <a:schemeClr val="tx1"/>
              </a:solidFill>
              <a:effectLst/>
              <a:latin typeface="+mn-lt"/>
              <a:ea typeface="+mn-ea"/>
              <a:cs typeface="+mn-cs"/>
            </a:endParaRPr>
          </a:p>
          <a:p>
            <a:endParaRPr lang="nb-NO" dirty="0"/>
          </a:p>
        </p:txBody>
      </p:sp>
      <p:sp>
        <p:nvSpPr>
          <p:cNvPr id="4" name="Slide Number Placeholder 3"/>
          <p:cNvSpPr>
            <a:spLocks noGrp="1"/>
          </p:cNvSpPr>
          <p:nvPr>
            <p:ph type="sldNum" sz="quarter" idx="5"/>
          </p:nvPr>
        </p:nvSpPr>
        <p:spPr/>
        <p:txBody>
          <a:bodyPr/>
          <a:lstStyle/>
          <a:p>
            <a:fld id="{73C46255-B0A8-41CF-A15B-EB86725FC229}" type="slidenum">
              <a:rPr lang="en-GB" smtClean="0"/>
              <a:t>5</a:t>
            </a:fld>
            <a:endParaRPr lang="en-GB"/>
          </a:p>
        </p:txBody>
      </p:sp>
    </p:spTree>
    <p:extLst>
      <p:ext uri="{BB962C8B-B14F-4D97-AF65-F5344CB8AC3E}">
        <p14:creationId xmlns:p14="http://schemas.microsoft.com/office/powerpoint/2010/main" val="3203347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a:solidFill>
                  <a:schemeClr val="tx1"/>
                </a:solidFill>
                <a:effectLst/>
                <a:latin typeface="+mn-lt"/>
                <a:ea typeface="+mn-ea"/>
                <a:cs typeface="+mn-cs"/>
              </a:rPr>
              <a:t>Gateway</a:t>
            </a:r>
            <a:endParaRPr lang="nb-NO" sz="1200" kern="1200" dirty="0">
              <a:solidFill>
                <a:schemeClr val="tx1"/>
              </a:solidFill>
              <a:effectLst/>
              <a:latin typeface="+mn-lt"/>
              <a:ea typeface="+mn-ea"/>
              <a:cs typeface="+mn-cs"/>
            </a:endParaRPr>
          </a:p>
          <a:p>
            <a:pPr marL="1085850" lvl="2" indent="-171450">
              <a:buFontTx/>
              <a:buChar char="-"/>
            </a:pPr>
            <a:r>
              <a:rPr lang="en-US" sz="1200" kern="1200" dirty="0">
                <a:solidFill>
                  <a:schemeClr val="tx1"/>
                </a:solidFill>
                <a:effectLst/>
                <a:latin typeface="+mn-lt"/>
                <a:ea typeface="+mn-ea"/>
                <a:cs typeface="+mn-cs"/>
              </a:rPr>
              <a:t>Can perform certain tasks on requests</a:t>
            </a:r>
          </a:p>
          <a:p>
            <a:pPr marL="1085850" lvl="2" indent="-171450">
              <a:buFontTx/>
              <a:buChar char="-"/>
            </a:pPr>
            <a:r>
              <a:rPr lang="en-US" sz="1200" kern="1200" dirty="0">
                <a:solidFill>
                  <a:schemeClr val="tx1"/>
                </a:solidFill>
                <a:effectLst/>
                <a:latin typeface="+mn-lt"/>
                <a:ea typeface="+mn-ea"/>
                <a:cs typeface="+mn-cs"/>
              </a:rPr>
              <a:t>Forwards the request to the appropriate backend</a:t>
            </a:r>
            <a:endParaRPr lang="nb-NO"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Developer Portal</a:t>
            </a:r>
            <a:endParaRPr lang="nb-NO" sz="1200" kern="1200" dirty="0">
              <a:solidFill>
                <a:schemeClr val="tx1"/>
              </a:solidFill>
              <a:effectLst/>
              <a:latin typeface="+mn-lt"/>
              <a:ea typeface="+mn-ea"/>
              <a:cs typeface="+mn-cs"/>
            </a:endParaRPr>
          </a:p>
          <a:p>
            <a:pPr marL="1085850" lvl="2" indent="-171450">
              <a:buFontTx/>
              <a:buChar char="-"/>
            </a:pPr>
            <a:r>
              <a:rPr lang="en-US" sz="1200" kern="1200" dirty="0">
                <a:solidFill>
                  <a:schemeClr val="tx1"/>
                </a:solidFill>
                <a:effectLst/>
                <a:latin typeface="+mn-lt"/>
                <a:ea typeface="+mn-ea"/>
                <a:cs typeface="+mn-cs"/>
              </a:rPr>
              <a:t>Discover APIs</a:t>
            </a:r>
          </a:p>
          <a:p>
            <a:pPr marL="1085850" lvl="2" indent="-171450">
              <a:buFontTx/>
              <a:buChar char="-"/>
            </a:pPr>
            <a:r>
              <a:rPr lang="en-US" sz="1200" kern="1200" dirty="0">
                <a:solidFill>
                  <a:schemeClr val="tx1"/>
                </a:solidFill>
                <a:effectLst/>
                <a:latin typeface="+mn-lt"/>
                <a:ea typeface="+mn-ea"/>
                <a:cs typeface="+mn-cs"/>
              </a:rPr>
              <a:t>Read documentation and test APIs</a:t>
            </a:r>
          </a:p>
          <a:p>
            <a:pPr marL="1085850" lvl="2" indent="-171450">
              <a:buFontTx/>
              <a:buChar char="-"/>
            </a:pPr>
            <a:r>
              <a:rPr lang="en-US" sz="1200" kern="1200" dirty="0">
                <a:solidFill>
                  <a:schemeClr val="tx1"/>
                </a:solidFill>
                <a:effectLst/>
                <a:latin typeface="+mn-lt"/>
                <a:ea typeface="+mn-ea"/>
                <a:cs typeface="+mn-cs"/>
              </a:rPr>
              <a:t>Publish your own APIs for other to discover</a:t>
            </a:r>
            <a:endParaRPr lang="nb-NO" sz="1200" kern="1200" dirty="0">
              <a:solidFill>
                <a:schemeClr val="tx1"/>
              </a:solidFill>
              <a:effectLst/>
              <a:latin typeface="+mn-lt"/>
              <a:ea typeface="+mn-ea"/>
              <a:cs typeface="+mn-cs"/>
            </a:endParaRPr>
          </a:p>
          <a:p>
            <a:endParaRPr lang="nb-NO" dirty="0"/>
          </a:p>
        </p:txBody>
      </p:sp>
      <p:sp>
        <p:nvSpPr>
          <p:cNvPr id="4" name="Slide Number Placeholder 3"/>
          <p:cNvSpPr>
            <a:spLocks noGrp="1"/>
          </p:cNvSpPr>
          <p:nvPr>
            <p:ph type="sldNum" sz="quarter" idx="5"/>
          </p:nvPr>
        </p:nvSpPr>
        <p:spPr/>
        <p:txBody>
          <a:bodyPr/>
          <a:lstStyle/>
          <a:p>
            <a:fld id="{73C46255-B0A8-41CF-A15B-EB86725FC229}" type="slidenum">
              <a:rPr lang="en-GB" smtClean="0"/>
              <a:t>6</a:t>
            </a:fld>
            <a:endParaRPr lang="en-GB"/>
          </a:p>
        </p:txBody>
      </p:sp>
    </p:spTree>
    <p:extLst>
      <p:ext uri="{BB962C8B-B14F-4D97-AF65-F5344CB8AC3E}">
        <p14:creationId xmlns:p14="http://schemas.microsoft.com/office/powerpoint/2010/main" val="30956796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64164" cy="3600450"/>
          </a:xfrm>
          <a:noFill/>
        </p:spPr>
        <p:txBody>
          <a:bodyPr tIns="0" bIns="0" anchor="b"/>
          <a:lstStyle>
            <a:lvl1pPr algn="l">
              <a:lnSpc>
                <a:spcPct val="100000"/>
              </a:lnSpc>
              <a:defRPr sz="3200">
                <a:solidFill>
                  <a:schemeClr val="accent6"/>
                </a:solidFill>
                <a:latin typeface="+mj-lt"/>
              </a:defRPr>
            </a:lvl1pPr>
          </a:lstStyle>
          <a:p>
            <a:r>
              <a:rPr lang="en-US" noProof="0"/>
              <a:t>Click to edit Master title style</a:t>
            </a:r>
            <a:endParaRPr lang="en-GB" noProof="0" dirty="0"/>
          </a:p>
        </p:txBody>
      </p:sp>
      <p:sp>
        <p:nvSpPr>
          <p:cNvPr id="33" name="Undertittel 2">
            <a:extLst>
              <a:ext uri="{FF2B5EF4-FFF2-40B4-BE49-F238E27FC236}">
                <a16:creationId xmlns:a16="http://schemas.microsoft.com/office/drawing/2014/main" id="{11186EE5-AECD-4CEC-A023-9347A1BFD171}"/>
              </a:ext>
            </a:extLst>
          </p:cNvPr>
          <p:cNvSpPr>
            <a:spLocks noGrp="1"/>
          </p:cNvSpPr>
          <p:nvPr userDrawn="1">
            <p:ph type="subTitle" idx="1"/>
          </p:nvPr>
        </p:nvSpPr>
        <p:spPr>
          <a:xfrm>
            <a:off x="694800" y="4473574"/>
            <a:ext cx="5335200" cy="1221625"/>
          </a:xfrm>
        </p:spPr>
        <p:txBody>
          <a:bodyPr/>
          <a:lstStyle>
            <a:lvl1pPr marL="0" indent="0" algn="l">
              <a:spcBef>
                <a:spcPts val="0"/>
              </a:spcBef>
              <a:spcAft>
                <a:spcPts val="0"/>
              </a:spcAft>
              <a:buNone/>
              <a:defRPr sz="1800" spc="0" baseline="0">
                <a:solidFill>
                  <a:srgbClr val="10344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dirty="0"/>
          </a:p>
        </p:txBody>
      </p:sp>
      <p:grpSp>
        <p:nvGrpSpPr>
          <p:cNvPr id="32" name="Group 31">
            <a:extLst>
              <a:ext uri="{FF2B5EF4-FFF2-40B4-BE49-F238E27FC236}">
                <a16:creationId xmlns:a16="http://schemas.microsoft.com/office/drawing/2014/main" id="{E188DCC9-1E72-4738-9BF4-4D96C25B1EB5}"/>
              </a:ext>
            </a:extLst>
          </p:cNvPr>
          <p:cNvGrpSpPr/>
          <p:nvPr userDrawn="1"/>
        </p:nvGrpSpPr>
        <p:grpSpPr>
          <a:xfrm>
            <a:off x="12302028" y="1854300"/>
            <a:ext cx="155539" cy="1166719"/>
            <a:chOff x="12302028" y="1799637"/>
            <a:chExt cx="155539" cy="1166719"/>
          </a:xfrm>
        </p:grpSpPr>
        <p:sp>
          <p:nvSpPr>
            <p:cNvPr id="61" name="Rectangle 156">
              <a:extLst>
                <a:ext uri="{FF2B5EF4-FFF2-40B4-BE49-F238E27FC236}">
                  <a16:creationId xmlns:a16="http://schemas.microsoft.com/office/drawing/2014/main" id="{079CA15A-2079-4227-80FD-5DA488067229}"/>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2" name="Rectangle 157">
              <a:extLst>
                <a:ext uri="{FF2B5EF4-FFF2-40B4-BE49-F238E27FC236}">
                  <a16:creationId xmlns:a16="http://schemas.microsoft.com/office/drawing/2014/main" id="{EA78C8AF-F980-4E1E-88AB-AF9D7879AF54}"/>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8">
              <a:extLst>
                <a:ext uri="{FF2B5EF4-FFF2-40B4-BE49-F238E27FC236}">
                  <a16:creationId xmlns:a16="http://schemas.microsoft.com/office/drawing/2014/main" id="{CDA8CEEA-4612-4465-9815-ED9F56459266}"/>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73">
              <a:extLst>
                <a:ext uri="{FF2B5EF4-FFF2-40B4-BE49-F238E27FC236}">
                  <a16:creationId xmlns:a16="http://schemas.microsoft.com/office/drawing/2014/main" id="{0C5B7F3B-808B-4B91-9AF9-F72936F8C86A}"/>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83">
              <a:extLst>
                <a:ext uri="{FF2B5EF4-FFF2-40B4-BE49-F238E27FC236}">
                  <a16:creationId xmlns:a16="http://schemas.microsoft.com/office/drawing/2014/main" id="{01666F7F-A02F-4270-9C25-BEE10EA64756}"/>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200">
              <a:extLst>
                <a:ext uri="{FF2B5EF4-FFF2-40B4-BE49-F238E27FC236}">
                  <a16:creationId xmlns:a16="http://schemas.microsoft.com/office/drawing/2014/main" id="{6F54B416-10C0-4F0B-A083-4341FBF364E1}"/>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7" name="Group 66">
            <a:extLst>
              <a:ext uri="{FF2B5EF4-FFF2-40B4-BE49-F238E27FC236}">
                <a16:creationId xmlns:a16="http://schemas.microsoft.com/office/drawing/2014/main" id="{C051CD14-11DB-4178-A452-261AE23C8C1C}"/>
              </a:ext>
            </a:extLst>
          </p:cNvPr>
          <p:cNvGrpSpPr/>
          <p:nvPr userDrawn="1"/>
        </p:nvGrpSpPr>
        <p:grpSpPr>
          <a:xfrm>
            <a:off x="12302028" y="0"/>
            <a:ext cx="155539" cy="1509130"/>
            <a:chOff x="12302028" y="154594"/>
            <a:chExt cx="155539" cy="1509130"/>
          </a:xfrm>
        </p:grpSpPr>
        <p:sp>
          <p:nvSpPr>
            <p:cNvPr id="68" name="Rectangle 188">
              <a:extLst>
                <a:ext uri="{FF2B5EF4-FFF2-40B4-BE49-F238E27FC236}">
                  <a16:creationId xmlns:a16="http://schemas.microsoft.com/office/drawing/2014/main" id="{BDDACEF3-424A-4672-AF5B-BEC2A6244EA7}"/>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9" name="Rectangle 189">
              <a:extLst>
                <a:ext uri="{FF2B5EF4-FFF2-40B4-BE49-F238E27FC236}">
                  <a16:creationId xmlns:a16="http://schemas.microsoft.com/office/drawing/2014/main" id="{98F559E9-8F7B-464D-9E0B-B7796190A385}"/>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90">
              <a:extLst>
                <a:ext uri="{FF2B5EF4-FFF2-40B4-BE49-F238E27FC236}">
                  <a16:creationId xmlns:a16="http://schemas.microsoft.com/office/drawing/2014/main" id="{990D1ABB-929C-47D0-954E-F73DD96EDAE9}"/>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1">
              <a:extLst>
                <a:ext uri="{FF2B5EF4-FFF2-40B4-BE49-F238E27FC236}">
                  <a16:creationId xmlns:a16="http://schemas.microsoft.com/office/drawing/2014/main" id="{7A17BB8A-C23C-4B8C-8B72-A35A9060BC34}"/>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2">
              <a:extLst>
                <a:ext uri="{FF2B5EF4-FFF2-40B4-BE49-F238E27FC236}">
                  <a16:creationId xmlns:a16="http://schemas.microsoft.com/office/drawing/2014/main" id="{3306DBD9-13A5-46DE-9173-2DAB780954FB}"/>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31">
              <a:extLst>
                <a:ext uri="{FF2B5EF4-FFF2-40B4-BE49-F238E27FC236}">
                  <a16:creationId xmlns:a16="http://schemas.microsoft.com/office/drawing/2014/main" id="{9D23C359-515E-4761-9551-B58234910DE6}"/>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3">
              <a:extLst>
                <a:ext uri="{FF2B5EF4-FFF2-40B4-BE49-F238E27FC236}">
                  <a16:creationId xmlns:a16="http://schemas.microsoft.com/office/drawing/2014/main" id="{87B95BE0-5F19-42EF-A37B-4289C03B4E66}"/>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192">
              <a:extLst>
                <a:ext uri="{FF2B5EF4-FFF2-40B4-BE49-F238E27FC236}">
                  <a16:creationId xmlns:a16="http://schemas.microsoft.com/office/drawing/2014/main" id="{3BEFFBA2-D014-46B9-B5B5-20BC9948E92F}"/>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6" name="Group 75">
            <a:extLst>
              <a:ext uri="{FF2B5EF4-FFF2-40B4-BE49-F238E27FC236}">
                <a16:creationId xmlns:a16="http://schemas.microsoft.com/office/drawing/2014/main" id="{932B0186-76B4-4CF5-8E29-73B065BEEA01}"/>
              </a:ext>
            </a:extLst>
          </p:cNvPr>
          <p:cNvGrpSpPr/>
          <p:nvPr userDrawn="1"/>
        </p:nvGrpSpPr>
        <p:grpSpPr>
          <a:xfrm>
            <a:off x="12302028" y="3366188"/>
            <a:ext cx="155539" cy="3491812"/>
            <a:chOff x="12302028" y="3266863"/>
            <a:chExt cx="155539" cy="3491812"/>
          </a:xfrm>
        </p:grpSpPr>
        <p:sp>
          <p:nvSpPr>
            <p:cNvPr id="77" name="Rectangle 174">
              <a:extLst>
                <a:ext uri="{FF2B5EF4-FFF2-40B4-BE49-F238E27FC236}">
                  <a16:creationId xmlns:a16="http://schemas.microsoft.com/office/drawing/2014/main" id="{D86F5E44-CEAE-42D8-8972-0CBB59B2A721}"/>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8" name="Rectangle 175">
              <a:extLst>
                <a:ext uri="{FF2B5EF4-FFF2-40B4-BE49-F238E27FC236}">
                  <a16:creationId xmlns:a16="http://schemas.microsoft.com/office/drawing/2014/main" id="{D5A73430-E091-4FC9-83BC-AA139417EF97}"/>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6">
              <a:extLst>
                <a:ext uri="{FF2B5EF4-FFF2-40B4-BE49-F238E27FC236}">
                  <a16:creationId xmlns:a16="http://schemas.microsoft.com/office/drawing/2014/main" id="{3C137230-0F4A-4B48-9731-417C3BD4383F}"/>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89">
              <a:extLst>
                <a:ext uri="{FF2B5EF4-FFF2-40B4-BE49-F238E27FC236}">
                  <a16:creationId xmlns:a16="http://schemas.microsoft.com/office/drawing/2014/main" id="{CFC461A7-9E26-4C3E-A4F4-68490800F88F}"/>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90">
              <a:extLst>
                <a:ext uri="{FF2B5EF4-FFF2-40B4-BE49-F238E27FC236}">
                  <a16:creationId xmlns:a16="http://schemas.microsoft.com/office/drawing/2014/main" id="{65CFB6AA-93F6-4010-8E6D-D239281B5E58}"/>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1">
              <a:extLst>
                <a:ext uri="{FF2B5EF4-FFF2-40B4-BE49-F238E27FC236}">
                  <a16:creationId xmlns:a16="http://schemas.microsoft.com/office/drawing/2014/main" id="{E5766B4A-7515-4382-9CAC-BE803DA048DE}"/>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83">
              <a:extLst>
                <a:ext uri="{FF2B5EF4-FFF2-40B4-BE49-F238E27FC236}">
                  <a16:creationId xmlns:a16="http://schemas.microsoft.com/office/drawing/2014/main" id="{BE79A808-88BF-45AA-A554-12C3CC6E4428}"/>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73">
              <a:extLst>
                <a:ext uri="{FF2B5EF4-FFF2-40B4-BE49-F238E27FC236}">
                  <a16:creationId xmlns:a16="http://schemas.microsoft.com/office/drawing/2014/main" id="{14F46305-12AB-473F-A8CC-A75A725575CB}"/>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56">
              <a:extLst>
                <a:ext uri="{FF2B5EF4-FFF2-40B4-BE49-F238E27FC236}">
                  <a16:creationId xmlns:a16="http://schemas.microsoft.com/office/drawing/2014/main" id="{9743D191-4B6F-41BA-8230-72D28DC521F0}"/>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7">
              <a:extLst>
                <a:ext uri="{FF2B5EF4-FFF2-40B4-BE49-F238E27FC236}">
                  <a16:creationId xmlns:a16="http://schemas.microsoft.com/office/drawing/2014/main" id="{275BF7C8-AA06-4195-A2C9-98B58CA8478A}"/>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8">
              <a:extLst>
                <a:ext uri="{FF2B5EF4-FFF2-40B4-BE49-F238E27FC236}">
                  <a16:creationId xmlns:a16="http://schemas.microsoft.com/office/drawing/2014/main" id="{8447B37F-691E-464F-BEFA-A73DB70A8CB3}"/>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6">
              <a:extLst>
                <a:ext uri="{FF2B5EF4-FFF2-40B4-BE49-F238E27FC236}">
                  <a16:creationId xmlns:a16="http://schemas.microsoft.com/office/drawing/2014/main" id="{2001F3F5-4373-4399-B6BD-40DF418C5A34}"/>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7">
              <a:extLst>
                <a:ext uri="{FF2B5EF4-FFF2-40B4-BE49-F238E27FC236}">
                  <a16:creationId xmlns:a16="http://schemas.microsoft.com/office/drawing/2014/main" id="{8CF84D46-811B-4077-8568-30DC091CF298}"/>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8">
              <a:extLst>
                <a:ext uri="{FF2B5EF4-FFF2-40B4-BE49-F238E27FC236}">
                  <a16:creationId xmlns:a16="http://schemas.microsoft.com/office/drawing/2014/main" id="{C6F9D2FF-01CB-4D31-A903-04E026215D17}"/>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74">
              <a:extLst>
                <a:ext uri="{FF2B5EF4-FFF2-40B4-BE49-F238E27FC236}">
                  <a16:creationId xmlns:a16="http://schemas.microsoft.com/office/drawing/2014/main" id="{E5166E44-5AF8-45C5-AC05-B9F61C3D8FA7}"/>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5">
              <a:extLst>
                <a:ext uri="{FF2B5EF4-FFF2-40B4-BE49-F238E27FC236}">
                  <a16:creationId xmlns:a16="http://schemas.microsoft.com/office/drawing/2014/main" id="{A42945EA-39DF-4F2B-9336-A99E65F63701}"/>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6">
              <a:extLst>
                <a:ext uri="{FF2B5EF4-FFF2-40B4-BE49-F238E27FC236}">
                  <a16:creationId xmlns:a16="http://schemas.microsoft.com/office/drawing/2014/main" id="{633E4C68-1161-4803-9126-36D7F68EB2B5}"/>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3">
              <a:extLst>
                <a:ext uri="{FF2B5EF4-FFF2-40B4-BE49-F238E27FC236}">
                  <a16:creationId xmlns:a16="http://schemas.microsoft.com/office/drawing/2014/main" id="{C8949F76-4F7E-47F7-8918-4B3ECDCD2450}"/>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5" name="TextBox 94">
            <a:extLst>
              <a:ext uri="{FF2B5EF4-FFF2-40B4-BE49-F238E27FC236}">
                <a16:creationId xmlns:a16="http://schemas.microsoft.com/office/drawing/2014/main" id="{5EDCAC5D-A9AA-4151-8772-53F9BC4DFC0E}"/>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96" name="TextBox 95">
            <a:extLst>
              <a:ext uri="{FF2B5EF4-FFF2-40B4-BE49-F238E27FC236}">
                <a16:creationId xmlns:a16="http://schemas.microsoft.com/office/drawing/2014/main" id="{8B680DA4-943F-42A0-B1A8-7B602CD0D4A0}"/>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97" name="TextBox 96">
            <a:extLst>
              <a:ext uri="{FF2B5EF4-FFF2-40B4-BE49-F238E27FC236}">
                <a16:creationId xmlns:a16="http://schemas.microsoft.com/office/drawing/2014/main" id="{7636CAFA-CBA6-46A0-AE47-07F72E5C6DD1}"/>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43" name="Graphic 42">
            <a:extLst>
              <a:ext uri="{FF2B5EF4-FFF2-40B4-BE49-F238E27FC236}">
                <a16:creationId xmlns:a16="http://schemas.microsoft.com/office/drawing/2014/main" id="{CE96131C-B81B-4A9C-A64B-413F047F15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4126463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One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04056-C69C-4FBC-AE58-E44496D28FA2}"/>
              </a:ext>
            </a:extLst>
          </p:cNvPr>
          <p:cNvSpPr>
            <a:spLocks noGrp="1"/>
          </p:cNvSpPr>
          <p:nvPr>
            <p:ph type="title"/>
          </p:nvPr>
        </p:nvSpPr>
        <p:spPr>
          <a:xfrm>
            <a:off x="695325" y="800100"/>
            <a:ext cx="10801350" cy="1152525"/>
          </a:xfrm>
        </p:spPr>
        <p:txBody>
          <a:bodyPr anchor="t"/>
          <a:lstStyle/>
          <a:p>
            <a:r>
              <a:rPr lang="en-US" noProof="0"/>
              <a:t>Click to edit Master title style</a:t>
            </a:r>
            <a:endParaRPr lang="en-GB" noProof="0" dirty="0"/>
          </a:p>
        </p:txBody>
      </p:sp>
      <p:sp>
        <p:nvSpPr>
          <p:cNvPr id="3" name="Content Placeholder 2">
            <a:extLst>
              <a:ext uri="{FF2B5EF4-FFF2-40B4-BE49-F238E27FC236}">
                <a16:creationId xmlns:a16="http://schemas.microsoft.com/office/drawing/2014/main" id="{69FFE683-C623-4C3E-8A1E-D0CBFFA36A69}"/>
              </a:ext>
            </a:extLst>
          </p:cNvPr>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cxnSp>
        <p:nvCxnSpPr>
          <p:cNvPr id="8" name="Straight Connector 7">
            <a:extLst>
              <a:ext uri="{FF2B5EF4-FFF2-40B4-BE49-F238E27FC236}">
                <a16:creationId xmlns:a16="http://schemas.microsoft.com/office/drawing/2014/main" id="{FB947B7D-D288-4B86-BBDA-0325B4887916}"/>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9" name="Slide Number Placeholder 19">
            <a:extLst>
              <a:ext uri="{FF2B5EF4-FFF2-40B4-BE49-F238E27FC236}">
                <a16:creationId xmlns:a16="http://schemas.microsoft.com/office/drawing/2014/main" id="{50A219CA-56C7-4FC0-AF3C-443253982630}"/>
              </a:ext>
            </a:extLst>
          </p:cNvPr>
          <p:cNvSpPr>
            <a:spLocks noGrp="1"/>
          </p:cNvSpPr>
          <p:nvPr>
            <p:ph type="sldNum" sz="quarter" idx="12"/>
          </p:nvPr>
        </p:nvSpPr>
        <p:spPr>
          <a:xfrm>
            <a:off x="695324" y="6596187"/>
            <a:ext cx="245260" cy="217625"/>
          </a:xfrm>
          <a:prstGeom prst="rect">
            <a:avLst/>
          </a:prstGeom>
        </p:spPr>
        <p:txBody>
          <a:bodyPr/>
          <a:lstStyle/>
          <a:p>
            <a:fld id="{5D1E5300-FC0F-4317-A193-EF6CE9E6F7B5}" type="slidenum">
              <a:rPr lang="en-GB" smtClean="0"/>
              <a:pPr/>
              <a:t>‹#›</a:t>
            </a:fld>
            <a:r>
              <a:rPr lang="en-GB" dirty="0"/>
              <a:t>  |  </a:t>
            </a:r>
            <a:endParaRPr lang="en-GB" noProof="0" dirty="0"/>
          </a:p>
        </p:txBody>
      </p:sp>
    </p:spTree>
    <p:extLst>
      <p:ext uri="{BB962C8B-B14F-4D97-AF65-F5344CB8AC3E}">
        <p14:creationId xmlns:p14="http://schemas.microsoft.com/office/powerpoint/2010/main" val="2827965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CF340-8562-4337-AC99-60EBFF7D663B}"/>
              </a:ext>
            </a:extLst>
          </p:cNvPr>
          <p:cNvSpPr>
            <a:spLocks noGrp="1"/>
          </p:cNvSpPr>
          <p:nvPr>
            <p:ph type="title"/>
          </p:nvPr>
        </p:nvSpPr>
        <p:spPr/>
        <p:txBody>
          <a:bodyPr anchor="t"/>
          <a:lstStyle/>
          <a:p>
            <a:r>
              <a:rPr lang="en-US" noProof="0"/>
              <a:t>Click to edit Master title style</a:t>
            </a:r>
            <a:endParaRPr lang="en-GB" noProof="0" dirty="0"/>
          </a:p>
        </p:txBody>
      </p:sp>
      <p:sp>
        <p:nvSpPr>
          <p:cNvPr id="3" name="Content Placeholder 2">
            <a:extLst>
              <a:ext uri="{FF2B5EF4-FFF2-40B4-BE49-F238E27FC236}">
                <a16:creationId xmlns:a16="http://schemas.microsoft.com/office/drawing/2014/main" id="{923CEEBF-586D-454D-88EE-A658145444B2}"/>
              </a:ext>
            </a:extLst>
          </p:cNvPr>
          <p:cNvSpPr>
            <a:spLocks noGrp="1"/>
          </p:cNvSpPr>
          <p:nvPr>
            <p:ph sz="half" idx="1"/>
          </p:nvPr>
        </p:nvSpPr>
        <p:spPr>
          <a:xfrm>
            <a:off x="695325" y="2023453"/>
            <a:ext cx="5364163" cy="4216127"/>
          </a:xfrm>
        </p:spPr>
        <p:txBody>
          <a:bodyPr rIns="180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Content Placeholder 3">
            <a:extLst>
              <a:ext uri="{FF2B5EF4-FFF2-40B4-BE49-F238E27FC236}">
                <a16:creationId xmlns:a16="http://schemas.microsoft.com/office/drawing/2014/main" id="{7C9542C3-B055-4FCA-9F98-B79594662E29}"/>
              </a:ext>
            </a:extLst>
          </p:cNvPr>
          <p:cNvSpPr>
            <a:spLocks noGrp="1"/>
          </p:cNvSpPr>
          <p:nvPr>
            <p:ph sz="half" idx="2"/>
          </p:nvPr>
        </p:nvSpPr>
        <p:spPr>
          <a:xfrm>
            <a:off x="6132513" y="2023453"/>
            <a:ext cx="5364161" cy="4216127"/>
          </a:xfrm>
        </p:spPr>
        <p:txBody>
          <a:bodyPr lIns="180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cxnSp>
        <p:nvCxnSpPr>
          <p:cNvPr id="21" name="Straight Connector 20">
            <a:extLst>
              <a:ext uri="{FF2B5EF4-FFF2-40B4-BE49-F238E27FC236}">
                <a16:creationId xmlns:a16="http://schemas.microsoft.com/office/drawing/2014/main" id="{2CCC49FA-71F7-4CDF-ABE5-B447D9F8F156}"/>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9" name="Slide Number Placeholder 19">
            <a:extLst>
              <a:ext uri="{FF2B5EF4-FFF2-40B4-BE49-F238E27FC236}">
                <a16:creationId xmlns:a16="http://schemas.microsoft.com/office/drawing/2014/main" id="{58A78EE1-E17C-46F7-8814-5155A1C7169D}"/>
              </a:ext>
            </a:extLst>
          </p:cNvPr>
          <p:cNvSpPr>
            <a:spLocks noGrp="1"/>
          </p:cNvSpPr>
          <p:nvPr>
            <p:ph type="sldNum" sz="quarter" idx="12"/>
          </p:nvPr>
        </p:nvSpPr>
        <p:spPr>
          <a:xfrm>
            <a:off x="695324" y="6596187"/>
            <a:ext cx="245260" cy="217625"/>
          </a:xfrm>
          <a:prstGeom prst="rect">
            <a:avLst/>
          </a:prstGeom>
        </p:spPr>
        <p:txBody>
          <a:bodyPr/>
          <a:lstStyle/>
          <a:p>
            <a:fld id="{5D1E5300-FC0F-4317-A193-EF6CE9E6F7B5}" type="slidenum">
              <a:rPr lang="en-GB" smtClean="0"/>
              <a:pPr/>
              <a:t>‹#›</a:t>
            </a:fld>
            <a:r>
              <a:rPr lang="en-GB" dirty="0"/>
              <a:t>  |  </a:t>
            </a:r>
            <a:endParaRPr lang="en-GB" noProof="0" dirty="0"/>
          </a:p>
        </p:txBody>
      </p:sp>
    </p:spTree>
    <p:extLst>
      <p:ext uri="{BB962C8B-B14F-4D97-AF65-F5344CB8AC3E}">
        <p14:creationId xmlns:p14="http://schemas.microsoft.com/office/powerpoint/2010/main" val="2007542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CF340-8562-4337-AC99-60EBFF7D663B}"/>
              </a:ext>
            </a:extLst>
          </p:cNvPr>
          <p:cNvSpPr>
            <a:spLocks noGrp="1"/>
          </p:cNvSpPr>
          <p:nvPr>
            <p:ph type="title"/>
          </p:nvPr>
        </p:nvSpPr>
        <p:spPr/>
        <p:txBody>
          <a:bodyPr anchor="t"/>
          <a:lstStyle/>
          <a:p>
            <a:r>
              <a:rPr lang="en-US" noProof="0"/>
              <a:t>Click to edit Master title style</a:t>
            </a:r>
            <a:endParaRPr lang="en-GB" noProof="0" dirty="0"/>
          </a:p>
        </p:txBody>
      </p:sp>
      <p:sp>
        <p:nvSpPr>
          <p:cNvPr id="3" name="Content Placeholder 2">
            <a:extLst>
              <a:ext uri="{FF2B5EF4-FFF2-40B4-BE49-F238E27FC236}">
                <a16:creationId xmlns:a16="http://schemas.microsoft.com/office/drawing/2014/main" id="{923CEEBF-586D-454D-88EE-A658145444B2}"/>
              </a:ext>
            </a:extLst>
          </p:cNvPr>
          <p:cNvSpPr>
            <a:spLocks noGrp="1"/>
          </p:cNvSpPr>
          <p:nvPr>
            <p:ph sz="half" idx="1"/>
          </p:nvPr>
        </p:nvSpPr>
        <p:spPr>
          <a:xfrm>
            <a:off x="695325" y="2023453"/>
            <a:ext cx="3552825" cy="4216127"/>
          </a:xfrm>
        </p:spPr>
        <p:txBody>
          <a:bodyPr rIns="144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Content Placeholder 3">
            <a:extLst>
              <a:ext uri="{FF2B5EF4-FFF2-40B4-BE49-F238E27FC236}">
                <a16:creationId xmlns:a16="http://schemas.microsoft.com/office/drawing/2014/main" id="{7C9542C3-B055-4FCA-9F98-B79594662E29}"/>
              </a:ext>
            </a:extLst>
          </p:cNvPr>
          <p:cNvSpPr>
            <a:spLocks noGrp="1"/>
          </p:cNvSpPr>
          <p:nvPr>
            <p:ph sz="half" idx="2"/>
          </p:nvPr>
        </p:nvSpPr>
        <p:spPr>
          <a:xfrm>
            <a:off x="7943850" y="2023453"/>
            <a:ext cx="3552824" cy="4216127"/>
          </a:xfrm>
        </p:spPr>
        <p:txBody>
          <a:bodyPr lIns="144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Content Placeholder 9">
            <a:extLst>
              <a:ext uri="{FF2B5EF4-FFF2-40B4-BE49-F238E27FC236}">
                <a16:creationId xmlns:a16="http://schemas.microsoft.com/office/drawing/2014/main" id="{6AB9CE00-B409-4DCF-A8B0-07E48E598F5B}"/>
              </a:ext>
            </a:extLst>
          </p:cNvPr>
          <p:cNvSpPr>
            <a:spLocks noGrp="1"/>
          </p:cNvSpPr>
          <p:nvPr>
            <p:ph sz="quarter" idx="13"/>
          </p:nvPr>
        </p:nvSpPr>
        <p:spPr>
          <a:xfrm>
            <a:off x="4321175" y="2023453"/>
            <a:ext cx="3538538" cy="4216127"/>
          </a:xfrm>
        </p:spPr>
        <p:txBody>
          <a:bodyPr lIns="72000" rIns="72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cxnSp>
        <p:nvCxnSpPr>
          <p:cNvPr id="21" name="Straight Connector 20">
            <a:extLst>
              <a:ext uri="{FF2B5EF4-FFF2-40B4-BE49-F238E27FC236}">
                <a16:creationId xmlns:a16="http://schemas.microsoft.com/office/drawing/2014/main" id="{73C00FD3-6F20-4FE5-8C18-5101DA4956EE}"/>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11" name="Slide Number Placeholder 19">
            <a:extLst>
              <a:ext uri="{FF2B5EF4-FFF2-40B4-BE49-F238E27FC236}">
                <a16:creationId xmlns:a16="http://schemas.microsoft.com/office/drawing/2014/main" id="{3EAACCE9-428D-4665-9135-ACC3F08D070F}"/>
              </a:ext>
            </a:extLst>
          </p:cNvPr>
          <p:cNvSpPr>
            <a:spLocks noGrp="1"/>
          </p:cNvSpPr>
          <p:nvPr>
            <p:ph type="sldNum" sz="quarter" idx="12"/>
          </p:nvPr>
        </p:nvSpPr>
        <p:spPr>
          <a:xfrm>
            <a:off x="695324" y="6596187"/>
            <a:ext cx="245260" cy="217625"/>
          </a:xfrm>
          <a:prstGeom prst="rect">
            <a:avLst/>
          </a:prstGeom>
        </p:spPr>
        <p:txBody>
          <a:bodyPr/>
          <a:lstStyle/>
          <a:p>
            <a:fld id="{5D1E5300-FC0F-4317-A193-EF6CE9E6F7B5}" type="slidenum">
              <a:rPr lang="en-GB" smtClean="0"/>
              <a:pPr/>
              <a:t>‹#›</a:t>
            </a:fld>
            <a:r>
              <a:rPr lang="en-GB" dirty="0"/>
              <a:t>  |  </a:t>
            </a:r>
            <a:endParaRPr lang="en-GB" noProof="0" dirty="0"/>
          </a:p>
        </p:txBody>
      </p:sp>
    </p:spTree>
    <p:extLst>
      <p:ext uri="{BB962C8B-B14F-4D97-AF65-F5344CB8AC3E}">
        <p14:creationId xmlns:p14="http://schemas.microsoft.com/office/powerpoint/2010/main" val="616410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content w subtitle">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B17FA0E-AA13-4C42-8188-620374EFB3E0}"/>
              </a:ext>
            </a:extLst>
          </p:cNvPr>
          <p:cNvSpPr>
            <a:spLocks noGrp="1"/>
          </p:cNvSpPr>
          <p:nvPr>
            <p:ph type="title"/>
          </p:nvPr>
        </p:nvSpPr>
        <p:spPr/>
        <p:txBody>
          <a:bodyPr/>
          <a:lstStyle/>
          <a:p>
            <a:r>
              <a:rPr lang="en-US" noProof="0"/>
              <a:t>Click to edit Master title style</a:t>
            </a:r>
            <a:endParaRPr lang="en-GB" noProof="0" dirty="0"/>
          </a:p>
        </p:txBody>
      </p:sp>
      <p:sp>
        <p:nvSpPr>
          <p:cNvPr id="3" name="Plassholder for lysbildenummer 2">
            <a:extLst>
              <a:ext uri="{FF2B5EF4-FFF2-40B4-BE49-F238E27FC236}">
                <a16:creationId xmlns:a16="http://schemas.microsoft.com/office/drawing/2014/main" id="{543011A7-1579-467E-9777-CBD2ED66A949}"/>
              </a:ext>
            </a:extLst>
          </p:cNvPr>
          <p:cNvSpPr>
            <a:spLocks noGrp="1"/>
          </p:cNvSpPr>
          <p:nvPr>
            <p:ph type="sldNum" sz="quarter" idx="10"/>
          </p:nvPr>
        </p:nvSpPr>
        <p:spPr>
          <a:xfrm>
            <a:off x="695324" y="6596187"/>
            <a:ext cx="245260" cy="217625"/>
          </a:xfrm>
          <a:prstGeom prst="rect">
            <a:avLst/>
          </a:prstGeom>
        </p:spPr>
        <p:txBody>
          <a:bodyPr/>
          <a:lstStyle/>
          <a:p>
            <a:fld id="{5D1E5300-FC0F-4317-A193-EF6CE9E6F7B5}" type="slidenum">
              <a:rPr lang="en-GB" smtClean="0"/>
              <a:pPr/>
              <a:t>‹#›</a:t>
            </a:fld>
            <a:r>
              <a:rPr lang="en-GB" dirty="0"/>
              <a:t>  |  </a:t>
            </a:r>
            <a:endParaRPr lang="en-GB" noProof="0" dirty="0"/>
          </a:p>
        </p:txBody>
      </p:sp>
      <p:cxnSp>
        <p:nvCxnSpPr>
          <p:cNvPr id="13" name="Straight Connector 20">
            <a:extLst>
              <a:ext uri="{FF2B5EF4-FFF2-40B4-BE49-F238E27FC236}">
                <a16:creationId xmlns:a16="http://schemas.microsoft.com/office/drawing/2014/main" id="{54CF3EFF-B0B9-46D3-AD03-4CED9D5EB5E5}"/>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14" name="Plassholder for tekst 8">
            <a:extLst>
              <a:ext uri="{FF2B5EF4-FFF2-40B4-BE49-F238E27FC236}">
                <a16:creationId xmlns:a16="http://schemas.microsoft.com/office/drawing/2014/main" id="{8E74CE31-3457-4C54-9AC4-603EA7DF5777}"/>
              </a:ext>
            </a:extLst>
          </p:cNvPr>
          <p:cNvSpPr>
            <a:spLocks noGrp="1"/>
          </p:cNvSpPr>
          <p:nvPr>
            <p:ph type="body" sz="quarter" idx="17"/>
          </p:nvPr>
        </p:nvSpPr>
        <p:spPr>
          <a:xfrm>
            <a:off x="695324" y="2642836"/>
            <a:ext cx="3552825" cy="3594779"/>
          </a:xfrm>
        </p:spPr>
        <p:txBody>
          <a:bodyPr rIns="144000"/>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6" name="Plassholder for tekst 8">
            <a:extLst>
              <a:ext uri="{FF2B5EF4-FFF2-40B4-BE49-F238E27FC236}">
                <a16:creationId xmlns:a16="http://schemas.microsoft.com/office/drawing/2014/main" id="{007297FB-DFA9-41BB-AD98-EF67B10AFA8D}"/>
              </a:ext>
            </a:extLst>
          </p:cNvPr>
          <p:cNvSpPr>
            <a:spLocks noGrp="1"/>
          </p:cNvSpPr>
          <p:nvPr>
            <p:ph type="body" sz="quarter" idx="18"/>
          </p:nvPr>
        </p:nvSpPr>
        <p:spPr>
          <a:xfrm>
            <a:off x="4321175" y="2642836"/>
            <a:ext cx="3538538" cy="3594779"/>
          </a:xfrm>
        </p:spPr>
        <p:txBody>
          <a:bodyPr lIns="72000" rIns="72000"/>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8" name="Plassholder for tekst 8">
            <a:extLst>
              <a:ext uri="{FF2B5EF4-FFF2-40B4-BE49-F238E27FC236}">
                <a16:creationId xmlns:a16="http://schemas.microsoft.com/office/drawing/2014/main" id="{3886D0C4-44B7-49C8-9434-C6C25F9E0286}"/>
              </a:ext>
            </a:extLst>
          </p:cNvPr>
          <p:cNvSpPr>
            <a:spLocks noGrp="1"/>
          </p:cNvSpPr>
          <p:nvPr>
            <p:ph type="body" sz="quarter" idx="19"/>
          </p:nvPr>
        </p:nvSpPr>
        <p:spPr>
          <a:xfrm>
            <a:off x="7943849" y="2642835"/>
            <a:ext cx="3552825" cy="3594779"/>
          </a:xfrm>
        </p:spPr>
        <p:txBody>
          <a:bodyPr lIns="144000" rIns="0"/>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0" name="Plassholder for tekst 18">
            <a:extLst>
              <a:ext uri="{FF2B5EF4-FFF2-40B4-BE49-F238E27FC236}">
                <a16:creationId xmlns:a16="http://schemas.microsoft.com/office/drawing/2014/main" id="{DBFAF301-F8FD-4231-A63B-9F6E3A9ED215}"/>
              </a:ext>
            </a:extLst>
          </p:cNvPr>
          <p:cNvSpPr>
            <a:spLocks noGrp="1"/>
          </p:cNvSpPr>
          <p:nvPr>
            <p:ph type="body" sz="quarter" idx="20"/>
          </p:nvPr>
        </p:nvSpPr>
        <p:spPr>
          <a:xfrm>
            <a:off x="691775" y="2023519"/>
            <a:ext cx="3553200" cy="529200"/>
          </a:xfrm>
        </p:spPr>
        <p:txBody>
          <a:bodyPr rIns="144000" anchor="ctr"/>
          <a:lstStyle>
            <a:lvl1pPr marL="0" indent="0">
              <a:buNone/>
              <a:defRPr>
                <a:latin typeface="+mj-lt"/>
              </a:defRPr>
            </a:lvl1pPr>
            <a:lvl2pPr marL="505800" indent="0">
              <a:buNone/>
              <a:defRPr/>
            </a:lvl2pPr>
            <a:lvl3pPr marL="963000" indent="0">
              <a:buNone/>
              <a:defRPr/>
            </a:lvl3pPr>
            <a:lvl4pPr marL="1420200" indent="0">
              <a:buNone/>
              <a:defRPr/>
            </a:lvl4pPr>
            <a:lvl5pPr marL="1877400" indent="0">
              <a:buNone/>
              <a:defRPr/>
            </a:lvl5pPr>
          </a:lstStyle>
          <a:p>
            <a:pPr lvl="0"/>
            <a:r>
              <a:rPr lang="en-US" noProof="0"/>
              <a:t>Click to edit Master text styles</a:t>
            </a:r>
          </a:p>
        </p:txBody>
      </p:sp>
      <p:sp>
        <p:nvSpPr>
          <p:cNvPr id="21" name="Plassholder for tekst 18">
            <a:extLst>
              <a:ext uri="{FF2B5EF4-FFF2-40B4-BE49-F238E27FC236}">
                <a16:creationId xmlns:a16="http://schemas.microsoft.com/office/drawing/2014/main" id="{1D294CE1-173D-46A6-8782-22CC552D7500}"/>
              </a:ext>
            </a:extLst>
          </p:cNvPr>
          <p:cNvSpPr>
            <a:spLocks noGrp="1"/>
          </p:cNvSpPr>
          <p:nvPr>
            <p:ph type="body" sz="quarter" idx="21"/>
          </p:nvPr>
        </p:nvSpPr>
        <p:spPr>
          <a:xfrm>
            <a:off x="4321175" y="2023519"/>
            <a:ext cx="3538912" cy="529200"/>
          </a:xfrm>
        </p:spPr>
        <p:txBody>
          <a:bodyPr lIns="72000" rIns="72000" anchor="ctr"/>
          <a:lstStyle>
            <a:lvl1pPr marL="0" indent="0">
              <a:buNone/>
              <a:defRPr>
                <a:latin typeface="+mj-lt"/>
              </a:defRPr>
            </a:lvl1pPr>
            <a:lvl2pPr marL="505800" indent="0">
              <a:buNone/>
              <a:defRPr/>
            </a:lvl2pPr>
            <a:lvl3pPr marL="963000" indent="0">
              <a:buNone/>
              <a:defRPr/>
            </a:lvl3pPr>
            <a:lvl4pPr marL="1420200" indent="0">
              <a:buNone/>
              <a:defRPr/>
            </a:lvl4pPr>
            <a:lvl5pPr marL="1877400" indent="0">
              <a:buNone/>
              <a:defRPr/>
            </a:lvl5pPr>
          </a:lstStyle>
          <a:p>
            <a:pPr lvl="0"/>
            <a:r>
              <a:rPr lang="en-US" noProof="0"/>
              <a:t>Click to edit Master text styles</a:t>
            </a:r>
          </a:p>
        </p:txBody>
      </p:sp>
      <p:sp>
        <p:nvSpPr>
          <p:cNvPr id="22" name="Plassholder for tekst 18">
            <a:extLst>
              <a:ext uri="{FF2B5EF4-FFF2-40B4-BE49-F238E27FC236}">
                <a16:creationId xmlns:a16="http://schemas.microsoft.com/office/drawing/2014/main" id="{C0C9451C-6A50-40CA-A503-0AE05FF0FDA5}"/>
              </a:ext>
            </a:extLst>
          </p:cNvPr>
          <p:cNvSpPr>
            <a:spLocks noGrp="1"/>
          </p:cNvSpPr>
          <p:nvPr>
            <p:ph type="body" sz="quarter" idx="22"/>
          </p:nvPr>
        </p:nvSpPr>
        <p:spPr>
          <a:xfrm>
            <a:off x="7943849" y="2023519"/>
            <a:ext cx="3553200" cy="529200"/>
          </a:xfrm>
        </p:spPr>
        <p:txBody>
          <a:bodyPr lIns="144000" anchor="ctr"/>
          <a:lstStyle>
            <a:lvl1pPr marL="0" indent="0">
              <a:buNone/>
              <a:defRPr>
                <a:latin typeface="+mj-lt"/>
              </a:defRPr>
            </a:lvl1pPr>
            <a:lvl2pPr marL="505800" indent="0">
              <a:buNone/>
              <a:defRPr/>
            </a:lvl2pPr>
            <a:lvl3pPr marL="963000" indent="0">
              <a:buNone/>
              <a:defRPr/>
            </a:lvl3pPr>
            <a:lvl4pPr marL="1420200" indent="0">
              <a:buNone/>
              <a:defRPr/>
            </a:lvl4pPr>
            <a:lvl5pPr marL="1877400" indent="0">
              <a:buNone/>
              <a:defRPr/>
            </a:lvl5pPr>
          </a:lstStyle>
          <a:p>
            <a:pPr lvl="0"/>
            <a:r>
              <a:rPr lang="en-US" noProof="0"/>
              <a:t>Click to edit Master text styles</a:t>
            </a:r>
          </a:p>
        </p:txBody>
      </p:sp>
    </p:spTree>
    <p:extLst>
      <p:ext uri="{BB962C8B-B14F-4D97-AF65-F5344CB8AC3E}">
        <p14:creationId xmlns:p14="http://schemas.microsoft.com/office/powerpoint/2010/main" val="3150686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 column content ">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44D30790-6A03-42E4-B5B4-C7E323661346}"/>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9" name="Slide Number Placeholder 19">
            <a:extLst>
              <a:ext uri="{FF2B5EF4-FFF2-40B4-BE49-F238E27FC236}">
                <a16:creationId xmlns:a16="http://schemas.microsoft.com/office/drawing/2014/main" id="{D7126C13-CE7D-485F-BA74-1C8043D8A3D5}"/>
              </a:ext>
            </a:extLst>
          </p:cNvPr>
          <p:cNvSpPr>
            <a:spLocks noGrp="1"/>
          </p:cNvSpPr>
          <p:nvPr>
            <p:ph type="sldNum" sz="quarter" idx="12"/>
          </p:nvPr>
        </p:nvSpPr>
        <p:spPr>
          <a:xfrm>
            <a:off x="695324" y="6596187"/>
            <a:ext cx="245260" cy="217625"/>
          </a:xfrm>
          <a:prstGeom prst="rect">
            <a:avLst/>
          </a:prstGeom>
        </p:spPr>
        <p:txBody>
          <a:bodyPr/>
          <a:lstStyle/>
          <a:p>
            <a:fld id="{5D1E5300-FC0F-4317-A193-EF6CE9E6F7B5}" type="slidenum">
              <a:rPr lang="en-GB" smtClean="0"/>
              <a:pPr/>
              <a:t>‹#›</a:t>
            </a:fld>
            <a:r>
              <a:rPr lang="en-GB" dirty="0"/>
              <a:t>  |  </a:t>
            </a:r>
            <a:endParaRPr lang="en-GB" noProof="0" dirty="0"/>
          </a:p>
        </p:txBody>
      </p:sp>
      <p:sp>
        <p:nvSpPr>
          <p:cNvPr id="8" name="Plassholder for tekst 7">
            <a:extLst>
              <a:ext uri="{FF2B5EF4-FFF2-40B4-BE49-F238E27FC236}">
                <a16:creationId xmlns:a16="http://schemas.microsoft.com/office/drawing/2014/main" id="{1F975F6F-F276-4F4B-AE2F-8E303044452A}"/>
              </a:ext>
            </a:extLst>
          </p:cNvPr>
          <p:cNvSpPr>
            <a:spLocks noGrp="1"/>
          </p:cNvSpPr>
          <p:nvPr>
            <p:ph type="body" sz="quarter" idx="14"/>
          </p:nvPr>
        </p:nvSpPr>
        <p:spPr>
          <a:xfrm>
            <a:off x="695324" y="2636838"/>
            <a:ext cx="2646363" cy="3600448"/>
          </a:xfrm>
        </p:spPr>
        <p:txBody>
          <a:bodyPr rIns="180000"/>
          <a:lstStyle>
            <a:lvl1pPr marL="0" indent="0">
              <a:buNone/>
              <a:defRPr/>
            </a:lvl1pPr>
            <a:lvl2pPr marL="505800" indent="0">
              <a:buNone/>
              <a:defRPr/>
            </a:lvl2pPr>
            <a:lvl3pPr marL="963000" indent="0">
              <a:buNone/>
              <a:defRPr/>
            </a:lvl3pPr>
            <a:lvl4pPr marL="1420200" indent="0">
              <a:buNone/>
              <a:defRPr/>
            </a:lvl4pPr>
            <a:lvl5pPr marL="1877400" indent="0">
              <a:buNone/>
              <a:defRPr/>
            </a:lvl5pPr>
          </a:lstStyle>
          <a:p>
            <a:pPr lvl="0"/>
            <a:r>
              <a:rPr lang="en-US" noProof="0"/>
              <a:t>Click to edit Master text styles</a:t>
            </a:r>
          </a:p>
        </p:txBody>
      </p:sp>
      <p:sp>
        <p:nvSpPr>
          <p:cNvPr id="3" name="Title 2">
            <a:extLst>
              <a:ext uri="{FF2B5EF4-FFF2-40B4-BE49-F238E27FC236}">
                <a16:creationId xmlns:a16="http://schemas.microsoft.com/office/drawing/2014/main" id="{8D4F1FA1-F8C4-4A70-8714-30D127834C57}"/>
              </a:ext>
            </a:extLst>
          </p:cNvPr>
          <p:cNvSpPr>
            <a:spLocks noGrp="1"/>
          </p:cNvSpPr>
          <p:nvPr>
            <p:ph type="title"/>
          </p:nvPr>
        </p:nvSpPr>
        <p:spPr>
          <a:xfrm>
            <a:off x="695325" y="800099"/>
            <a:ext cx="2646362" cy="1764000"/>
          </a:xfrm>
        </p:spPr>
        <p:txBody>
          <a:bodyPr rIns="180000" bIns="180000" anchor="b"/>
          <a:lstStyle/>
          <a:p>
            <a:r>
              <a:rPr lang="en-US" noProof="0"/>
              <a:t>Click to edit Master title style</a:t>
            </a:r>
            <a:endParaRPr lang="en-GB" noProof="0" dirty="0"/>
          </a:p>
        </p:txBody>
      </p:sp>
      <p:sp>
        <p:nvSpPr>
          <p:cNvPr id="4" name="Content Placeholder 3">
            <a:extLst>
              <a:ext uri="{FF2B5EF4-FFF2-40B4-BE49-F238E27FC236}">
                <a16:creationId xmlns:a16="http://schemas.microsoft.com/office/drawing/2014/main" id="{57409FDF-4C81-4BCA-ADC5-7AE23DDC7CC5}"/>
              </a:ext>
            </a:extLst>
          </p:cNvPr>
          <p:cNvSpPr>
            <a:spLocks noGrp="1"/>
          </p:cNvSpPr>
          <p:nvPr>
            <p:ph sz="quarter" idx="15"/>
          </p:nvPr>
        </p:nvSpPr>
        <p:spPr>
          <a:xfrm>
            <a:off x="3413126" y="800099"/>
            <a:ext cx="8083549" cy="5437188"/>
          </a:xfrm>
          <a:prstGeom prst="rect">
            <a:avLst/>
          </a:prstGeom>
        </p:spPr>
        <p:txBody>
          <a:bodyPr lIns="180000" tIns="0" rIns="0" bIns="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3905392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Wide image w content be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8326F-7ADC-4CFA-A21A-595F3F82C21D}"/>
              </a:ext>
            </a:extLst>
          </p:cNvPr>
          <p:cNvSpPr>
            <a:spLocks noGrp="1"/>
          </p:cNvSpPr>
          <p:nvPr>
            <p:ph type="title"/>
          </p:nvPr>
        </p:nvSpPr>
        <p:spPr>
          <a:xfrm>
            <a:off x="695325" y="3867846"/>
            <a:ext cx="2646364" cy="2369441"/>
          </a:xfrm>
        </p:spPr>
        <p:txBody>
          <a:bodyPr tIns="180000" rIns="180000" anchor="t"/>
          <a:lstStyle>
            <a:lvl1pPr>
              <a:lnSpc>
                <a:spcPct val="100000"/>
              </a:lnSpc>
              <a:defRPr sz="2400"/>
            </a:lvl1pPr>
          </a:lstStyle>
          <a:p>
            <a:r>
              <a:rPr lang="en-US" noProof="0"/>
              <a:t>Click to edit Master title style</a:t>
            </a:r>
            <a:endParaRPr lang="en-GB" noProof="0" dirty="0"/>
          </a:p>
        </p:txBody>
      </p:sp>
      <p:sp>
        <p:nvSpPr>
          <p:cNvPr id="3" name="Picture Placeholder 2">
            <a:extLst>
              <a:ext uri="{FF2B5EF4-FFF2-40B4-BE49-F238E27FC236}">
                <a16:creationId xmlns:a16="http://schemas.microsoft.com/office/drawing/2014/main" id="{AEFD93E6-D8FD-41B3-ADA5-A3DE5E502876}"/>
              </a:ext>
            </a:extLst>
          </p:cNvPr>
          <p:cNvSpPr>
            <a:spLocks noGrp="1"/>
          </p:cNvSpPr>
          <p:nvPr>
            <p:ph type="pic" idx="1"/>
          </p:nvPr>
        </p:nvSpPr>
        <p:spPr>
          <a:xfrm>
            <a:off x="695324" y="800100"/>
            <a:ext cx="10801350" cy="2987707"/>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GB" noProof="0" dirty="0"/>
          </a:p>
        </p:txBody>
      </p:sp>
      <p:sp>
        <p:nvSpPr>
          <p:cNvPr id="4" name="Text Placeholder 3">
            <a:extLst>
              <a:ext uri="{FF2B5EF4-FFF2-40B4-BE49-F238E27FC236}">
                <a16:creationId xmlns:a16="http://schemas.microsoft.com/office/drawing/2014/main" id="{946593F6-5C04-42C5-853B-0828D06EBDC8}"/>
              </a:ext>
            </a:extLst>
          </p:cNvPr>
          <p:cNvSpPr>
            <a:spLocks noGrp="1"/>
          </p:cNvSpPr>
          <p:nvPr>
            <p:ph type="body" sz="half" idx="2"/>
          </p:nvPr>
        </p:nvSpPr>
        <p:spPr>
          <a:xfrm>
            <a:off x="3413125" y="3867846"/>
            <a:ext cx="8083550" cy="2369441"/>
          </a:xfrm>
        </p:spPr>
        <p:txBody>
          <a:bodyPr lIns="180000" tIns="288000" r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6" name="Straight Connector 15">
            <a:extLst>
              <a:ext uri="{FF2B5EF4-FFF2-40B4-BE49-F238E27FC236}">
                <a16:creationId xmlns:a16="http://schemas.microsoft.com/office/drawing/2014/main" id="{5D904E5A-6BF9-46B0-9910-7ACB3AFCB9E6}"/>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9" name="Slide Number Placeholder 19">
            <a:extLst>
              <a:ext uri="{FF2B5EF4-FFF2-40B4-BE49-F238E27FC236}">
                <a16:creationId xmlns:a16="http://schemas.microsoft.com/office/drawing/2014/main" id="{05DF783A-B52F-42AD-A2BE-6C3FD3EF3FA6}"/>
              </a:ext>
            </a:extLst>
          </p:cNvPr>
          <p:cNvSpPr>
            <a:spLocks noGrp="1"/>
          </p:cNvSpPr>
          <p:nvPr>
            <p:ph type="sldNum" sz="quarter" idx="12"/>
          </p:nvPr>
        </p:nvSpPr>
        <p:spPr>
          <a:xfrm>
            <a:off x="695324" y="6596187"/>
            <a:ext cx="245260" cy="217625"/>
          </a:xfrm>
          <a:prstGeom prst="rect">
            <a:avLst/>
          </a:prstGeom>
        </p:spPr>
        <p:txBody>
          <a:bodyPr/>
          <a:lstStyle/>
          <a:p>
            <a:fld id="{5D1E5300-FC0F-4317-A193-EF6CE9E6F7B5}" type="slidenum">
              <a:rPr lang="en-GB" smtClean="0"/>
              <a:pPr/>
              <a:t>‹#›</a:t>
            </a:fld>
            <a:r>
              <a:rPr lang="en-GB" dirty="0"/>
              <a:t>  |  </a:t>
            </a:r>
            <a:endParaRPr lang="en-GB" noProof="0" dirty="0"/>
          </a:p>
        </p:txBody>
      </p:sp>
    </p:spTree>
    <p:extLst>
      <p:ext uri="{BB962C8B-B14F-4D97-AF65-F5344CB8AC3E}">
        <p14:creationId xmlns:p14="http://schemas.microsoft.com/office/powerpoint/2010/main" val="1907149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Right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8326F-7ADC-4CFA-A21A-595F3F82C21D}"/>
              </a:ext>
            </a:extLst>
          </p:cNvPr>
          <p:cNvSpPr>
            <a:spLocks noGrp="1"/>
          </p:cNvSpPr>
          <p:nvPr>
            <p:ph type="title"/>
          </p:nvPr>
        </p:nvSpPr>
        <p:spPr>
          <a:xfrm>
            <a:off x="8832850" y="806482"/>
            <a:ext cx="2663825" cy="1762125"/>
          </a:xfrm>
        </p:spPr>
        <p:txBody>
          <a:bodyPr lIns="180000" tIns="180000" anchor="b"/>
          <a:lstStyle>
            <a:lvl1pPr>
              <a:lnSpc>
                <a:spcPct val="100000"/>
              </a:lnSpc>
              <a:defRPr sz="2400"/>
            </a:lvl1pPr>
          </a:lstStyle>
          <a:p>
            <a:r>
              <a:rPr lang="en-US" noProof="0"/>
              <a:t>Click to edit Master title style</a:t>
            </a:r>
            <a:endParaRPr lang="en-GB" noProof="0" dirty="0"/>
          </a:p>
        </p:txBody>
      </p:sp>
      <p:sp>
        <p:nvSpPr>
          <p:cNvPr id="3" name="Picture Placeholder 2">
            <a:extLst>
              <a:ext uri="{FF2B5EF4-FFF2-40B4-BE49-F238E27FC236}">
                <a16:creationId xmlns:a16="http://schemas.microsoft.com/office/drawing/2014/main" id="{AEFD93E6-D8FD-41B3-ADA5-A3DE5E502876}"/>
              </a:ext>
            </a:extLst>
          </p:cNvPr>
          <p:cNvSpPr>
            <a:spLocks noGrp="1"/>
          </p:cNvSpPr>
          <p:nvPr>
            <p:ph type="pic" idx="1"/>
          </p:nvPr>
        </p:nvSpPr>
        <p:spPr>
          <a:xfrm>
            <a:off x="695324" y="800100"/>
            <a:ext cx="8064502" cy="54213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GB" noProof="0" dirty="0"/>
          </a:p>
        </p:txBody>
      </p:sp>
      <p:sp>
        <p:nvSpPr>
          <p:cNvPr id="4" name="Text Placeholder 3">
            <a:extLst>
              <a:ext uri="{FF2B5EF4-FFF2-40B4-BE49-F238E27FC236}">
                <a16:creationId xmlns:a16="http://schemas.microsoft.com/office/drawing/2014/main" id="{946593F6-5C04-42C5-853B-0828D06EBDC8}"/>
              </a:ext>
            </a:extLst>
          </p:cNvPr>
          <p:cNvSpPr>
            <a:spLocks noGrp="1"/>
          </p:cNvSpPr>
          <p:nvPr>
            <p:ph type="body" sz="half" idx="2"/>
          </p:nvPr>
        </p:nvSpPr>
        <p:spPr>
          <a:xfrm>
            <a:off x="8831255" y="2653642"/>
            <a:ext cx="2665420" cy="3587750"/>
          </a:xfrm>
        </p:spPr>
        <p:txBody>
          <a:bodyPr lIns="180000" tIns="28800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7" name="Straight Connector 16">
            <a:extLst>
              <a:ext uri="{FF2B5EF4-FFF2-40B4-BE49-F238E27FC236}">
                <a16:creationId xmlns:a16="http://schemas.microsoft.com/office/drawing/2014/main" id="{944C8FAE-2E61-4E6B-950D-8D35BD96BCAA}"/>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9" name="Slide Number Placeholder 19">
            <a:extLst>
              <a:ext uri="{FF2B5EF4-FFF2-40B4-BE49-F238E27FC236}">
                <a16:creationId xmlns:a16="http://schemas.microsoft.com/office/drawing/2014/main" id="{0DA0DF23-A4B5-4399-B276-647555101DD7}"/>
              </a:ext>
            </a:extLst>
          </p:cNvPr>
          <p:cNvSpPr>
            <a:spLocks noGrp="1"/>
          </p:cNvSpPr>
          <p:nvPr>
            <p:ph type="sldNum" sz="quarter" idx="12"/>
          </p:nvPr>
        </p:nvSpPr>
        <p:spPr>
          <a:xfrm>
            <a:off x="695324" y="6596187"/>
            <a:ext cx="245260" cy="217625"/>
          </a:xfrm>
          <a:prstGeom prst="rect">
            <a:avLst/>
          </a:prstGeom>
        </p:spPr>
        <p:txBody>
          <a:bodyPr/>
          <a:lstStyle/>
          <a:p>
            <a:fld id="{5D1E5300-FC0F-4317-A193-EF6CE9E6F7B5}" type="slidenum">
              <a:rPr lang="en-GB" smtClean="0"/>
              <a:pPr/>
              <a:t>‹#›</a:t>
            </a:fld>
            <a:r>
              <a:rPr lang="en-GB" dirty="0"/>
              <a:t>  |  </a:t>
            </a:r>
            <a:endParaRPr lang="en-GB" noProof="0" dirty="0"/>
          </a:p>
        </p:txBody>
      </p:sp>
    </p:spTree>
    <p:extLst>
      <p:ext uri="{BB962C8B-B14F-4D97-AF65-F5344CB8AC3E}">
        <p14:creationId xmlns:p14="http://schemas.microsoft.com/office/powerpoint/2010/main" val="1345114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 image and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A82A-D40B-4E23-84E3-79644D3CDD8E}"/>
              </a:ext>
            </a:extLst>
          </p:cNvPr>
          <p:cNvSpPr>
            <a:spLocks noGrp="1"/>
          </p:cNvSpPr>
          <p:nvPr>
            <p:ph type="title"/>
          </p:nvPr>
        </p:nvSpPr>
        <p:spPr/>
        <p:txBody>
          <a:bodyPr anchor="t"/>
          <a:lstStyle/>
          <a:p>
            <a:r>
              <a:rPr lang="en-US" noProof="0"/>
              <a:t>Click to edit Master title style</a:t>
            </a:r>
            <a:endParaRPr lang="en-GB" noProof="0" dirty="0"/>
          </a:p>
        </p:txBody>
      </p:sp>
      <p:sp>
        <p:nvSpPr>
          <p:cNvPr id="7" name="Picture Placeholder 6">
            <a:extLst>
              <a:ext uri="{FF2B5EF4-FFF2-40B4-BE49-F238E27FC236}">
                <a16:creationId xmlns:a16="http://schemas.microsoft.com/office/drawing/2014/main" id="{E7251969-427C-48D2-85E3-C93C8311D358}"/>
              </a:ext>
            </a:extLst>
          </p:cNvPr>
          <p:cNvSpPr>
            <a:spLocks noGrp="1"/>
          </p:cNvSpPr>
          <p:nvPr>
            <p:ph type="pic" sz="quarter" idx="13"/>
          </p:nvPr>
        </p:nvSpPr>
        <p:spPr>
          <a:xfrm>
            <a:off x="695325" y="2023453"/>
            <a:ext cx="3552825" cy="1760538"/>
          </a:xfrm>
        </p:spPr>
        <p:txBody>
          <a:bodyPr/>
          <a:lstStyle/>
          <a:p>
            <a:r>
              <a:rPr lang="en-US" noProof="0"/>
              <a:t>Click icon to add picture</a:t>
            </a:r>
            <a:endParaRPr lang="en-GB" noProof="0" dirty="0"/>
          </a:p>
        </p:txBody>
      </p:sp>
      <p:sp>
        <p:nvSpPr>
          <p:cNvPr id="9" name="Picture Placeholder 8">
            <a:extLst>
              <a:ext uri="{FF2B5EF4-FFF2-40B4-BE49-F238E27FC236}">
                <a16:creationId xmlns:a16="http://schemas.microsoft.com/office/drawing/2014/main" id="{BE46F400-E293-4169-9EF5-5E49E5FB89E6}"/>
              </a:ext>
            </a:extLst>
          </p:cNvPr>
          <p:cNvSpPr>
            <a:spLocks noGrp="1"/>
          </p:cNvSpPr>
          <p:nvPr>
            <p:ph type="pic" sz="quarter" idx="14"/>
          </p:nvPr>
        </p:nvSpPr>
        <p:spPr>
          <a:xfrm>
            <a:off x="4321175" y="2023453"/>
            <a:ext cx="3538538" cy="1760538"/>
          </a:xfrm>
        </p:spPr>
        <p:txBody>
          <a:bodyPr/>
          <a:lstStyle/>
          <a:p>
            <a:r>
              <a:rPr lang="en-US" noProof="0"/>
              <a:t>Click icon to add picture</a:t>
            </a:r>
            <a:endParaRPr lang="en-GB" noProof="0" dirty="0"/>
          </a:p>
        </p:txBody>
      </p:sp>
      <p:sp>
        <p:nvSpPr>
          <p:cNvPr id="11" name="Picture Placeholder 10">
            <a:extLst>
              <a:ext uri="{FF2B5EF4-FFF2-40B4-BE49-F238E27FC236}">
                <a16:creationId xmlns:a16="http://schemas.microsoft.com/office/drawing/2014/main" id="{FBC3ECC8-C305-4C0C-875D-732D6B6ADDCD}"/>
              </a:ext>
            </a:extLst>
          </p:cNvPr>
          <p:cNvSpPr>
            <a:spLocks noGrp="1"/>
          </p:cNvSpPr>
          <p:nvPr>
            <p:ph type="pic" sz="quarter" idx="15"/>
          </p:nvPr>
        </p:nvSpPr>
        <p:spPr>
          <a:xfrm>
            <a:off x="7943850" y="2023453"/>
            <a:ext cx="3552825" cy="1760538"/>
          </a:xfrm>
        </p:spPr>
        <p:txBody>
          <a:bodyPr/>
          <a:lstStyle/>
          <a:p>
            <a:r>
              <a:rPr lang="en-US" noProof="0"/>
              <a:t>Click icon to add picture</a:t>
            </a:r>
            <a:endParaRPr lang="en-GB" noProof="0" dirty="0"/>
          </a:p>
        </p:txBody>
      </p:sp>
      <p:sp>
        <p:nvSpPr>
          <p:cNvPr id="13" name="Text Placeholder 12">
            <a:extLst>
              <a:ext uri="{FF2B5EF4-FFF2-40B4-BE49-F238E27FC236}">
                <a16:creationId xmlns:a16="http://schemas.microsoft.com/office/drawing/2014/main" id="{0C247620-8094-4788-8C24-2157F205A77C}"/>
              </a:ext>
            </a:extLst>
          </p:cNvPr>
          <p:cNvSpPr>
            <a:spLocks noGrp="1"/>
          </p:cNvSpPr>
          <p:nvPr>
            <p:ph type="body" sz="quarter" idx="16"/>
          </p:nvPr>
        </p:nvSpPr>
        <p:spPr>
          <a:xfrm>
            <a:off x="695326" y="3869084"/>
            <a:ext cx="3552824" cy="539750"/>
          </a:xfrm>
          <a:solidFill>
            <a:srgbClr val="00707A"/>
          </a:solidFill>
          <a:ln>
            <a:noFill/>
          </a:ln>
        </p:spPr>
        <p:txBody>
          <a:bodyPr lIns="108000" tIns="72000" rIns="108000" bIns="72000" anchor="ctr"/>
          <a:lstStyle>
            <a:lvl1pPr marL="0" indent="0" algn="ctr">
              <a:buNone/>
              <a:defRPr>
                <a:solidFill>
                  <a:schemeClr val="bg1"/>
                </a:solidFill>
                <a:latin typeface="+mj-lt"/>
                <a:ea typeface="Verdana" panose="020B0604030504040204" pitchFamily="34" charset="0"/>
                <a:cs typeface="Verdana" panose="020B0604030504040204" pitchFamily="34" charset="0"/>
              </a:defRPr>
            </a:lvl1pPr>
            <a:lvl2pPr marL="505800" indent="0">
              <a:buNone/>
              <a:defRPr/>
            </a:lvl2pPr>
            <a:lvl3pPr marL="963000" indent="0">
              <a:buNone/>
              <a:defRPr/>
            </a:lvl3pPr>
            <a:lvl4pPr marL="1420200" indent="0">
              <a:buNone/>
              <a:defRPr/>
            </a:lvl4pPr>
            <a:lvl5pPr marL="1877400" indent="0">
              <a:buNone/>
              <a:defRPr/>
            </a:lvl5pPr>
          </a:lstStyle>
          <a:p>
            <a:pPr lvl="0"/>
            <a:r>
              <a:rPr lang="en-US" noProof="0"/>
              <a:t>Click to edit Master text styles</a:t>
            </a:r>
          </a:p>
        </p:txBody>
      </p:sp>
      <p:sp>
        <p:nvSpPr>
          <p:cNvPr id="15" name="Text Placeholder 14">
            <a:extLst>
              <a:ext uri="{FF2B5EF4-FFF2-40B4-BE49-F238E27FC236}">
                <a16:creationId xmlns:a16="http://schemas.microsoft.com/office/drawing/2014/main" id="{E0030F90-F52A-4AC2-B0ED-92D9015CF87A}"/>
              </a:ext>
            </a:extLst>
          </p:cNvPr>
          <p:cNvSpPr>
            <a:spLocks noGrp="1"/>
          </p:cNvSpPr>
          <p:nvPr>
            <p:ph type="body" sz="quarter" idx="17"/>
          </p:nvPr>
        </p:nvSpPr>
        <p:spPr>
          <a:xfrm>
            <a:off x="695325" y="4480272"/>
            <a:ext cx="3552825" cy="1757362"/>
          </a:xfrm>
          <a:solidFill>
            <a:srgbClr val="DEECEE"/>
          </a:solidFill>
        </p:spPr>
        <p:txBody>
          <a:bodyPr lIns="108000" tIns="180000" rIns="108000" bIns="180000">
            <a:noAutofit/>
          </a:bodyPr>
          <a:lstStyle>
            <a:lvl1pPr marL="48600" indent="0">
              <a:buFontTx/>
              <a:buNone/>
              <a:defRPr sz="1400"/>
            </a:lvl1pPr>
            <a:lvl2pPr marL="505800" indent="0">
              <a:buFontTx/>
              <a:buNone/>
              <a:defRPr/>
            </a:lvl2pPr>
            <a:lvl3pPr marL="963000" indent="0">
              <a:buFontTx/>
              <a:buNone/>
              <a:defRPr/>
            </a:lvl3pPr>
            <a:lvl4pPr marL="1420200" indent="0">
              <a:buFontTx/>
              <a:buNone/>
              <a:defRPr/>
            </a:lvl4pPr>
            <a:lvl5pPr marL="1877400" indent="0">
              <a:buFontTx/>
              <a:buNone/>
              <a:defRPr/>
            </a:lvl5pPr>
          </a:lstStyle>
          <a:p>
            <a:pPr lvl="0"/>
            <a:r>
              <a:rPr lang="en-US" noProof="0"/>
              <a:t>Click to edit Master text styles</a:t>
            </a:r>
          </a:p>
        </p:txBody>
      </p:sp>
      <p:sp>
        <p:nvSpPr>
          <p:cNvPr id="16" name="Text Placeholder 12">
            <a:extLst>
              <a:ext uri="{FF2B5EF4-FFF2-40B4-BE49-F238E27FC236}">
                <a16:creationId xmlns:a16="http://schemas.microsoft.com/office/drawing/2014/main" id="{B8B28E43-FC3A-4E3C-B7A4-BFAC3F6291F2}"/>
              </a:ext>
            </a:extLst>
          </p:cNvPr>
          <p:cNvSpPr>
            <a:spLocks noGrp="1"/>
          </p:cNvSpPr>
          <p:nvPr>
            <p:ph type="body" sz="quarter" idx="18"/>
          </p:nvPr>
        </p:nvSpPr>
        <p:spPr>
          <a:xfrm>
            <a:off x="4321176" y="3869084"/>
            <a:ext cx="3538537" cy="539750"/>
          </a:xfrm>
          <a:solidFill>
            <a:srgbClr val="00707A"/>
          </a:solidFill>
          <a:ln>
            <a:noFill/>
          </a:ln>
        </p:spPr>
        <p:txBody>
          <a:bodyPr lIns="108000" tIns="72000" rIns="108000" bIns="72000" anchor="ctr"/>
          <a:lstStyle>
            <a:lvl1pPr marL="0" indent="0" algn="ctr">
              <a:buNone/>
              <a:defRPr>
                <a:solidFill>
                  <a:schemeClr val="bg1"/>
                </a:solidFill>
                <a:latin typeface="+mj-lt"/>
                <a:ea typeface="Verdana" panose="020B0604030504040204" pitchFamily="34" charset="0"/>
                <a:cs typeface="Verdana" panose="020B0604030504040204" pitchFamily="34" charset="0"/>
              </a:defRPr>
            </a:lvl1pPr>
            <a:lvl2pPr marL="505800" indent="0">
              <a:buNone/>
              <a:defRPr/>
            </a:lvl2pPr>
            <a:lvl3pPr marL="963000" indent="0">
              <a:buNone/>
              <a:defRPr/>
            </a:lvl3pPr>
            <a:lvl4pPr marL="1420200" indent="0">
              <a:buNone/>
              <a:defRPr/>
            </a:lvl4pPr>
            <a:lvl5pPr marL="1877400" indent="0">
              <a:buNone/>
              <a:defRPr/>
            </a:lvl5pPr>
          </a:lstStyle>
          <a:p>
            <a:pPr lvl="0"/>
            <a:r>
              <a:rPr lang="en-US" noProof="0"/>
              <a:t>Click to edit Master text styles</a:t>
            </a:r>
          </a:p>
        </p:txBody>
      </p:sp>
      <p:sp>
        <p:nvSpPr>
          <p:cNvPr id="17" name="Text Placeholder 14">
            <a:extLst>
              <a:ext uri="{FF2B5EF4-FFF2-40B4-BE49-F238E27FC236}">
                <a16:creationId xmlns:a16="http://schemas.microsoft.com/office/drawing/2014/main" id="{D1324929-B8EB-44EC-8FF5-2C28A9CF9EAA}"/>
              </a:ext>
            </a:extLst>
          </p:cNvPr>
          <p:cNvSpPr>
            <a:spLocks noGrp="1"/>
          </p:cNvSpPr>
          <p:nvPr>
            <p:ph type="body" sz="quarter" idx="19"/>
          </p:nvPr>
        </p:nvSpPr>
        <p:spPr>
          <a:xfrm>
            <a:off x="4321175" y="4480272"/>
            <a:ext cx="3538539" cy="1757362"/>
          </a:xfrm>
          <a:solidFill>
            <a:srgbClr val="DEECEE"/>
          </a:solidFill>
        </p:spPr>
        <p:txBody>
          <a:bodyPr lIns="108000" tIns="180000" rIns="108000" bIns="180000">
            <a:noAutofit/>
          </a:bodyPr>
          <a:lstStyle>
            <a:lvl1pPr marL="48600" indent="0">
              <a:buFontTx/>
              <a:buNone/>
              <a:defRPr sz="1400"/>
            </a:lvl1pPr>
            <a:lvl2pPr marL="505800" indent="0">
              <a:buFontTx/>
              <a:buNone/>
              <a:defRPr/>
            </a:lvl2pPr>
            <a:lvl3pPr marL="963000" indent="0">
              <a:buFontTx/>
              <a:buNone/>
              <a:defRPr/>
            </a:lvl3pPr>
            <a:lvl4pPr marL="1420200" indent="0">
              <a:buFontTx/>
              <a:buNone/>
              <a:defRPr/>
            </a:lvl4pPr>
            <a:lvl5pPr marL="1877400" indent="0">
              <a:buFontTx/>
              <a:buNone/>
              <a:defRPr/>
            </a:lvl5pPr>
          </a:lstStyle>
          <a:p>
            <a:pPr lvl="0"/>
            <a:r>
              <a:rPr lang="en-US" noProof="0"/>
              <a:t>Click to edit Master text styles</a:t>
            </a:r>
          </a:p>
        </p:txBody>
      </p:sp>
      <p:sp>
        <p:nvSpPr>
          <p:cNvPr id="18" name="Text Placeholder 12">
            <a:extLst>
              <a:ext uri="{FF2B5EF4-FFF2-40B4-BE49-F238E27FC236}">
                <a16:creationId xmlns:a16="http://schemas.microsoft.com/office/drawing/2014/main" id="{65952D41-90C0-4970-97E4-DCC2E9111D0B}"/>
              </a:ext>
            </a:extLst>
          </p:cNvPr>
          <p:cNvSpPr>
            <a:spLocks noGrp="1"/>
          </p:cNvSpPr>
          <p:nvPr>
            <p:ph type="body" sz="quarter" idx="20"/>
          </p:nvPr>
        </p:nvSpPr>
        <p:spPr>
          <a:xfrm>
            <a:off x="7937955" y="3869084"/>
            <a:ext cx="3552825" cy="539750"/>
          </a:xfrm>
          <a:solidFill>
            <a:srgbClr val="00707A"/>
          </a:solidFill>
          <a:ln>
            <a:noFill/>
          </a:ln>
        </p:spPr>
        <p:txBody>
          <a:bodyPr lIns="108000" tIns="72000" rIns="108000" bIns="72000" anchor="ctr"/>
          <a:lstStyle>
            <a:lvl1pPr marL="0" indent="0" algn="ctr">
              <a:buNone/>
              <a:defRPr>
                <a:solidFill>
                  <a:schemeClr val="bg1"/>
                </a:solidFill>
                <a:latin typeface="+mj-lt"/>
                <a:ea typeface="Verdana" panose="020B0604030504040204" pitchFamily="34" charset="0"/>
                <a:cs typeface="Verdana" panose="020B0604030504040204" pitchFamily="34" charset="0"/>
              </a:defRPr>
            </a:lvl1pPr>
            <a:lvl2pPr marL="505800" indent="0">
              <a:buNone/>
              <a:defRPr/>
            </a:lvl2pPr>
            <a:lvl3pPr marL="963000" indent="0">
              <a:buNone/>
              <a:defRPr/>
            </a:lvl3pPr>
            <a:lvl4pPr marL="1420200" indent="0">
              <a:buNone/>
              <a:defRPr/>
            </a:lvl4pPr>
            <a:lvl5pPr marL="1877400" indent="0">
              <a:buNone/>
              <a:defRPr/>
            </a:lvl5pPr>
          </a:lstStyle>
          <a:p>
            <a:pPr lvl="0"/>
            <a:r>
              <a:rPr lang="en-US" noProof="0"/>
              <a:t>Click to edit Master text styles</a:t>
            </a:r>
          </a:p>
        </p:txBody>
      </p:sp>
      <p:sp>
        <p:nvSpPr>
          <p:cNvPr id="19" name="Text Placeholder 14">
            <a:extLst>
              <a:ext uri="{FF2B5EF4-FFF2-40B4-BE49-F238E27FC236}">
                <a16:creationId xmlns:a16="http://schemas.microsoft.com/office/drawing/2014/main" id="{AE74CFD7-A4E4-43FE-9998-D7E8ADED458B}"/>
              </a:ext>
            </a:extLst>
          </p:cNvPr>
          <p:cNvSpPr>
            <a:spLocks noGrp="1"/>
          </p:cNvSpPr>
          <p:nvPr>
            <p:ph type="body" sz="quarter" idx="21"/>
          </p:nvPr>
        </p:nvSpPr>
        <p:spPr>
          <a:xfrm>
            <a:off x="7937955" y="4480272"/>
            <a:ext cx="3552825" cy="1757362"/>
          </a:xfrm>
          <a:solidFill>
            <a:srgbClr val="DEECEE"/>
          </a:solidFill>
        </p:spPr>
        <p:txBody>
          <a:bodyPr lIns="108000" tIns="180000" rIns="108000" bIns="180000">
            <a:noAutofit/>
          </a:bodyPr>
          <a:lstStyle>
            <a:lvl1pPr marL="48600" indent="0">
              <a:buFontTx/>
              <a:buNone/>
              <a:defRPr sz="1400"/>
            </a:lvl1pPr>
            <a:lvl2pPr marL="505800" indent="0">
              <a:buFontTx/>
              <a:buNone/>
              <a:defRPr/>
            </a:lvl2pPr>
            <a:lvl3pPr marL="963000" indent="0">
              <a:buFontTx/>
              <a:buNone/>
              <a:defRPr/>
            </a:lvl3pPr>
            <a:lvl4pPr marL="1420200" indent="0">
              <a:buFontTx/>
              <a:buNone/>
              <a:defRPr/>
            </a:lvl4pPr>
            <a:lvl5pPr marL="1877400" indent="0">
              <a:buFontTx/>
              <a:buNone/>
              <a:defRPr/>
            </a:lvl5pPr>
          </a:lstStyle>
          <a:p>
            <a:pPr lvl="0"/>
            <a:r>
              <a:rPr lang="en-US" noProof="0"/>
              <a:t>Click to edit Master text styles</a:t>
            </a:r>
          </a:p>
        </p:txBody>
      </p:sp>
      <p:cxnSp>
        <p:nvCxnSpPr>
          <p:cNvPr id="23" name="Straight Connector 22">
            <a:extLst>
              <a:ext uri="{FF2B5EF4-FFF2-40B4-BE49-F238E27FC236}">
                <a16:creationId xmlns:a16="http://schemas.microsoft.com/office/drawing/2014/main" id="{96670F45-E58B-4184-92A9-D9540C48C0F3}"/>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22" name="Slide Number Placeholder 19">
            <a:extLst>
              <a:ext uri="{FF2B5EF4-FFF2-40B4-BE49-F238E27FC236}">
                <a16:creationId xmlns:a16="http://schemas.microsoft.com/office/drawing/2014/main" id="{F1F39B4C-364B-4AFC-B899-8DD61C19D9CE}"/>
              </a:ext>
            </a:extLst>
          </p:cNvPr>
          <p:cNvSpPr>
            <a:spLocks noGrp="1"/>
          </p:cNvSpPr>
          <p:nvPr>
            <p:ph type="sldNum" sz="quarter" idx="12"/>
          </p:nvPr>
        </p:nvSpPr>
        <p:spPr>
          <a:xfrm>
            <a:off x="695324" y="6596187"/>
            <a:ext cx="245260" cy="217625"/>
          </a:xfrm>
          <a:prstGeom prst="rect">
            <a:avLst/>
          </a:prstGeom>
        </p:spPr>
        <p:txBody>
          <a:bodyPr/>
          <a:lstStyle/>
          <a:p>
            <a:fld id="{5D1E5300-FC0F-4317-A193-EF6CE9E6F7B5}" type="slidenum">
              <a:rPr lang="en-GB" smtClean="0"/>
              <a:pPr/>
              <a:t>‹#›</a:t>
            </a:fld>
            <a:r>
              <a:rPr lang="en-GB" dirty="0"/>
              <a:t>  |  </a:t>
            </a:r>
            <a:endParaRPr lang="en-GB" noProof="0" dirty="0"/>
          </a:p>
        </p:txBody>
      </p:sp>
    </p:spTree>
    <p:extLst>
      <p:ext uri="{BB962C8B-B14F-4D97-AF65-F5344CB8AC3E}">
        <p14:creationId xmlns:p14="http://schemas.microsoft.com/office/powerpoint/2010/main" val="3248023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CCCFB-02E9-4461-933C-7C1EAD815E76}"/>
              </a:ext>
            </a:extLst>
          </p:cNvPr>
          <p:cNvSpPr>
            <a:spLocks noGrp="1"/>
          </p:cNvSpPr>
          <p:nvPr>
            <p:ph type="title"/>
          </p:nvPr>
        </p:nvSpPr>
        <p:spPr>
          <a:xfrm>
            <a:off x="695325" y="811227"/>
            <a:ext cx="10801350" cy="1145313"/>
          </a:xfrm>
        </p:spPr>
        <p:txBody>
          <a:bodyPr anchor="t"/>
          <a:lstStyle/>
          <a:p>
            <a:r>
              <a:rPr lang="en-US" noProof="0"/>
              <a:t>Click to edit Master title style</a:t>
            </a:r>
            <a:endParaRPr lang="en-GB" noProof="0" dirty="0"/>
          </a:p>
        </p:txBody>
      </p:sp>
      <p:cxnSp>
        <p:nvCxnSpPr>
          <p:cNvPr id="9" name="Straight Connector 8">
            <a:extLst>
              <a:ext uri="{FF2B5EF4-FFF2-40B4-BE49-F238E27FC236}">
                <a16:creationId xmlns:a16="http://schemas.microsoft.com/office/drawing/2014/main" id="{BFF3FF8F-67FD-498C-8BD0-0B3BE1C26337}"/>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7" name="Slide Number Placeholder 19">
            <a:extLst>
              <a:ext uri="{FF2B5EF4-FFF2-40B4-BE49-F238E27FC236}">
                <a16:creationId xmlns:a16="http://schemas.microsoft.com/office/drawing/2014/main" id="{F5CB2508-A946-42A2-A6CA-3E88C1AEB0A4}"/>
              </a:ext>
            </a:extLst>
          </p:cNvPr>
          <p:cNvSpPr>
            <a:spLocks noGrp="1"/>
          </p:cNvSpPr>
          <p:nvPr>
            <p:ph type="sldNum" sz="quarter" idx="12"/>
          </p:nvPr>
        </p:nvSpPr>
        <p:spPr>
          <a:xfrm>
            <a:off x="695324" y="6596187"/>
            <a:ext cx="245260" cy="217625"/>
          </a:xfrm>
          <a:prstGeom prst="rect">
            <a:avLst/>
          </a:prstGeom>
        </p:spPr>
        <p:txBody>
          <a:bodyPr/>
          <a:lstStyle/>
          <a:p>
            <a:fld id="{5D1E5300-FC0F-4317-A193-EF6CE9E6F7B5}" type="slidenum">
              <a:rPr lang="en-GB" smtClean="0"/>
              <a:pPr/>
              <a:t>‹#›</a:t>
            </a:fld>
            <a:r>
              <a:rPr lang="en-GB" dirty="0"/>
              <a:t>  |  </a:t>
            </a:r>
            <a:endParaRPr lang="en-GB" noProof="0" dirty="0"/>
          </a:p>
        </p:txBody>
      </p:sp>
    </p:spTree>
    <p:extLst>
      <p:ext uri="{BB962C8B-B14F-4D97-AF65-F5344CB8AC3E}">
        <p14:creationId xmlns:p14="http://schemas.microsoft.com/office/powerpoint/2010/main" val="8975684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32F0ABF5-3B7F-4790-9896-20E1719DDD90}"/>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6" name="Slide Number Placeholder 19">
            <a:extLst>
              <a:ext uri="{FF2B5EF4-FFF2-40B4-BE49-F238E27FC236}">
                <a16:creationId xmlns:a16="http://schemas.microsoft.com/office/drawing/2014/main" id="{D40944BA-5CC2-47BA-863C-43A8F243D9C1}"/>
              </a:ext>
            </a:extLst>
          </p:cNvPr>
          <p:cNvSpPr>
            <a:spLocks noGrp="1"/>
          </p:cNvSpPr>
          <p:nvPr>
            <p:ph type="sldNum" sz="quarter" idx="12"/>
          </p:nvPr>
        </p:nvSpPr>
        <p:spPr>
          <a:xfrm>
            <a:off x="695324" y="6596187"/>
            <a:ext cx="245260" cy="217625"/>
          </a:xfrm>
          <a:prstGeom prst="rect">
            <a:avLst/>
          </a:prstGeom>
        </p:spPr>
        <p:txBody>
          <a:bodyPr/>
          <a:lstStyle/>
          <a:p>
            <a:fld id="{5D1E5300-FC0F-4317-A193-EF6CE9E6F7B5}" type="slidenum">
              <a:rPr lang="en-GB" smtClean="0"/>
              <a:pPr/>
              <a:t>‹#›</a:t>
            </a:fld>
            <a:r>
              <a:rPr lang="en-GB" dirty="0"/>
              <a:t>  |  </a:t>
            </a:r>
            <a:endParaRPr lang="en-GB" noProof="0" dirty="0"/>
          </a:p>
        </p:txBody>
      </p:sp>
    </p:spTree>
    <p:extLst>
      <p:ext uri="{BB962C8B-B14F-4D97-AF65-F5344CB8AC3E}">
        <p14:creationId xmlns:p14="http://schemas.microsoft.com/office/powerpoint/2010/main" val="3968761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Mist">
    <p:bg>
      <p:bgPr>
        <a:solidFill>
          <a:srgbClr val="CDEB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64164" cy="3600450"/>
          </a:xfrm>
          <a:noFill/>
        </p:spPr>
        <p:txBody>
          <a:bodyPr tIns="0" bIns="0" anchor="b"/>
          <a:lstStyle>
            <a:lvl1pPr algn="l">
              <a:lnSpc>
                <a:spcPct val="100000"/>
              </a:lnSpc>
              <a:defRPr sz="3200">
                <a:solidFill>
                  <a:schemeClr val="accent6"/>
                </a:solidFill>
              </a:defRPr>
            </a:lvl1pPr>
          </a:lstStyle>
          <a:p>
            <a:r>
              <a:rPr lang="en-US" noProof="0"/>
              <a:t>Click to edit Master title style</a:t>
            </a:r>
            <a:endParaRPr lang="en-GB" noProof="0" dirty="0"/>
          </a:p>
        </p:txBody>
      </p:sp>
      <p:sp>
        <p:nvSpPr>
          <p:cNvPr id="33" name="Undertittel 2">
            <a:extLst>
              <a:ext uri="{FF2B5EF4-FFF2-40B4-BE49-F238E27FC236}">
                <a16:creationId xmlns:a16="http://schemas.microsoft.com/office/drawing/2014/main" id="{D8E30F04-5BFA-4CD7-919B-F181C8844131}"/>
              </a:ext>
            </a:extLst>
          </p:cNvPr>
          <p:cNvSpPr>
            <a:spLocks noGrp="1"/>
          </p:cNvSpPr>
          <p:nvPr>
            <p:ph type="subTitle" idx="1"/>
          </p:nvPr>
        </p:nvSpPr>
        <p:spPr>
          <a:xfrm>
            <a:off x="694800" y="4473574"/>
            <a:ext cx="5335200" cy="1221625"/>
          </a:xfrm>
        </p:spPr>
        <p:txBody>
          <a:bodyPr/>
          <a:lstStyle>
            <a:lvl1pPr marL="0" indent="0" algn="l">
              <a:spcBef>
                <a:spcPts val="0"/>
              </a:spcBef>
              <a:spcAft>
                <a:spcPts val="0"/>
              </a:spcAft>
              <a:buNone/>
              <a:defRPr sz="1800" spc="0" baseline="0">
                <a:solidFill>
                  <a:srgbClr val="10344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dirty="0"/>
          </a:p>
        </p:txBody>
      </p:sp>
      <p:grpSp>
        <p:nvGrpSpPr>
          <p:cNvPr id="32" name="Group 31">
            <a:extLst>
              <a:ext uri="{FF2B5EF4-FFF2-40B4-BE49-F238E27FC236}">
                <a16:creationId xmlns:a16="http://schemas.microsoft.com/office/drawing/2014/main" id="{51B3120C-01DC-4D1E-BAD1-12AE7C68C025}"/>
              </a:ext>
            </a:extLst>
          </p:cNvPr>
          <p:cNvGrpSpPr/>
          <p:nvPr userDrawn="1"/>
        </p:nvGrpSpPr>
        <p:grpSpPr>
          <a:xfrm>
            <a:off x="12302028" y="1854300"/>
            <a:ext cx="155539" cy="1166719"/>
            <a:chOff x="12302028" y="1799637"/>
            <a:chExt cx="155539" cy="1166719"/>
          </a:xfrm>
        </p:grpSpPr>
        <p:sp>
          <p:nvSpPr>
            <p:cNvPr id="34" name="Rectangle 156">
              <a:extLst>
                <a:ext uri="{FF2B5EF4-FFF2-40B4-BE49-F238E27FC236}">
                  <a16:creationId xmlns:a16="http://schemas.microsoft.com/office/drawing/2014/main" id="{CEAE09E1-30F6-49A0-AA7F-B61C77317063}"/>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5" name="Rectangle 157">
              <a:extLst>
                <a:ext uri="{FF2B5EF4-FFF2-40B4-BE49-F238E27FC236}">
                  <a16:creationId xmlns:a16="http://schemas.microsoft.com/office/drawing/2014/main" id="{E4087A33-4989-422F-9E6A-78C8231F2439}"/>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6" name="Rectangle 158">
              <a:extLst>
                <a:ext uri="{FF2B5EF4-FFF2-40B4-BE49-F238E27FC236}">
                  <a16:creationId xmlns:a16="http://schemas.microsoft.com/office/drawing/2014/main" id="{5C766812-18BE-424E-BD77-1AAEDC2285D5}"/>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7" name="Rectangle 173">
              <a:extLst>
                <a:ext uri="{FF2B5EF4-FFF2-40B4-BE49-F238E27FC236}">
                  <a16:creationId xmlns:a16="http://schemas.microsoft.com/office/drawing/2014/main" id="{16E5E7FF-6B95-4E3D-B70D-E8A0DFEEFAC3}"/>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8" name="Rectangle 183">
              <a:extLst>
                <a:ext uri="{FF2B5EF4-FFF2-40B4-BE49-F238E27FC236}">
                  <a16:creationId xmlns:a16="http://schemas.microsoft.com/office/drawing/2014/main" id="{623DBF0C-E9D8-4B21-A529-0BF4E8E80E47}"/>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9" name="Rectangle 200">
              <a:extLst>
                <a:ext uri="{FF2B5EF4-FFF2-40B4-BE49-F238E27FC236}">
                  <a16:creationId xmlns:a16="http://schemas.microsoft.com/office/drawing/2014/main" id="{BA97524D-C70A-4292-95A2-8F60FFE8430E}"/>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40" name="Group 39">
            <a:extLst>
              <a:ext uri="{FF2B5EF4-FFF2-40B4-BE49-F238E27FC236}">
                <a16:creationId xmlns:a16="http://schemas.microsoft.com/office/drawing/2014/main" id="{745004F8-FC5D-4341-B352-DC271C33CEE1}"/>
              </a:ext>
            </a:extLst>
          </p:cNvPr>
          <p:cNvGrpSpPr/>
          <p:nvPr userDrawn="1"/>
        </p:nvGrpSpPr>
        <p:grpSpPr>
          <a:xfrm>
            <a:off x="12302028" y="0"/>
            <a:ext cx="155539" cy="1509130"/>
            <a:chOff x="12302028" y="154594"/>
            <a:chExt cx="155539" cy="1509130"/>
          </a:xfrm>
        </p:grpSpPr>
        <p:sp>
          <p:nvSpPr>
            <p:cNvPr id="41" name="Rectangle 188">
              <a:extLst>
                <a:ext uri="{FF2B5EF4-FFF2-40B4-BE49-F238E27FC236}">
                  <a16:creationId xmlns:a16="http://schemas.microsoft.com/office/drawing/2014/main" id="{C1DEB8D0-96A8-4205-92A4-31D0C5F2268A}"/>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2" name="Rectangle 189">
              <a:extLst>
                <a:ext uri="{FF2B5EF4-FFF2-40B4-BE49-F238E27FC236}">
                  <a16:creationId xmlns:a16="http://schemas.microsoft.com/office/drawing/2014/main" id="{4692EC3B-1E77-4307-A00C-B645448131CF}"/>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3" name="Rectangle 190">
              <a:extLst>
                <a:ext uri="{FF2B5EF4-FFF2-40B4-BE49-F238E27FC236}">
                  <a16:creationId xmlns:a16="http://schemas.microsoft.com/office/drawing/2014/main" id="{45F4E8F8-D3AA-42A6-ADA6-BAAEE219F4B0}"/>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4" name="Rectangle 191">
              <a:extLst>
                <a:ext uri="{FF2B5EF4-FFF2-40B4-BE49-F238E27FC236}">
                  <a16:creationId xmlns:a16="http://schemas.microsoft.com/office/drawing/2014/main" id="{7FAB58C1-40F9-4054-96B5-6B7C39C88515}"/>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5" name="Rectangle 192">
              <a:extLst>
                <a:ext uri="{FF2B5EF4-FFF2-40B4-BE49-F238E27FC236}">
                  <a16:creationId xmlns:a16="http://schemas.microsoft.com/office/drawing/2014/main" id="{8BD4D132-4A56-4F1D-8E8A-F8A71AE7886D}"/>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6" name="Rectangle 31">
              <a:extLst>
                <a:ext uri="{FF2B5EF4-FFF2-40B4-BE49-F238E27FC236}">
                  <a16:creationId xmlns:a16="http://schemas.microsoft.com/office/drawing/2014/main" id="{3F22A6BA-40AD-404D-A6EC-AC4778996C1A}"/>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7" name="Rectangle 33">
              <a:extLst>
                <a:ext uri="{FF2B5EF4-FFF2-40B4-BE49-F238E27FC236}">
                  <a16:creationId xmlns:a16="http://schemas.microsoft.com/office/drawing/2014/main" id="{59492E51-BE3E-4EC1-BACC-BCD60D4D418B}"/>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8" name="Rectangle 192">
              <a:extLst>
                <a:ext uri="{FF2B5EF4-FFF2-40B4-BE49-F238E27FC236}">
                  <a16:creationId xmlns:a16="http://schemas.microsoft.com/office/drawing/2014/main" id="{D9A037EC-0D46-4123-8D9D-852BCE3F6515}"/>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49" name="Group 48">
            <a:extLst>
              <a:ext uri="{FF2B5EF4-FFF2-40B4-BE49-F238E27FC236}">
                <a16:creationId xmlns:a16="http://schemas.microsoft.com/office/drawing/2014/main" id="{2B49321C-094B-4A57-8BCE-4DC8E7E9134C}"/>
              </a:ext>
            </a:extLst>
          </p:cNvPr>
          <p:cNvGrpSpPr/>
          <p:nvPr userDrawn="1"/>
        </p:nvGrpSpPr>
        <p:grpSpPr>
          <a:xfrm>
            <a:off x="12302028" y="3366188"/>
            <a:ext cx="155539" cy="3491812"/>
            <a:chOff x="12302028" y="3266863"/>
            <a:chExt cx="155539" cy="3491812"/>
          </a:xfrm>
        </p:grpSpPr>
        <p:sp>
          <p:nvSpPr>
            <p:cNvPr id="50" name="Rectangle 174">
              <a:extLst>
                <a:ext uri="{FF2B5EF4-FFF2-40B4-BE49-F238E27FC236}">
                  <a16:creationId xmlns:a16="http://schemas.microsoft.com/office/drawing/2014/main" id="{C48F8B1C-FCF2-4562-8F1B-C4754FC0A23D}"/>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1" name="Rectangle 175">
              <a:extLst>
                <a:ext uri="{FF2B5EF4-FFF2-40B4-BE49-F238E27FC236}">
                  <a16:creationId xmlns:a16="http://schemas.microsoft.com/office/drawing/2014/main" id="{F721F277-9796-4915-B8B9-560D36C2E961}"/>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2" name="Rectangle 176">
              <a:extLst>
                <a:ext uri="{FF2B5EF4-FFF2-40B4-BE49-F238E27FC236}">
                  <a16:creationId xmlns:a16="http://schemas.microsoft.com/office/drawing/2014/main" id="{FAC2CB57-CED1-4AEB-B34F-78A8C03A9C37}"/>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3" name="Rectangle 189">
              <a:extLst>
                <a:ext uri="{FF2B5EF4-FFF2-40B4-BE49-F238E27FC236}">
                  <a16:creationId xmlns:a16="http://schemas.microsoft.com/office/drawing/2014/main" id="{4041210E-EB57-4EAF-B7C8-7E5A2974C19D}"/>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4" name="Rectangle 190">
              <a:extLst>
                <a:ext uri="{FF2B5EF4-FFF2-40B4-BE49-F238E27FC236}">
                  <a16:creationId xmlns:a16="http://schemas.microsoft.com/office/drawing/2014/main" id="{1DDAD817-2119-4950-9300-2C9B6DB953E8}"/>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5" name="Rectangle 191">
              <a:extLst>
                <a:ext uri="{FF2B5EF4-FFF2-40B4-BE49-F238E27FC236}">
                  <a16:creationId xmlns:a16="http://schemas.microsoft.com/office/drawing/2014/main" id="{2043191A-9851-44E1-94EF-CBD66BB6CD41}"/>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6" name="Rectangle 183">
              <a:extLst>
                <a:ext uri="{FF2B5EF4-FFF2-40B4-BE49-F238E27FC236}">
                  <a16:creationId xmlns:a16="http://schemas.microsoft.com/office/drawing/2014/main" id="{908469B3-42FB-4EF1-B628-8B51DEBB0F66}"/>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7" name="Rectangle 173">
              <a:extLst>
                <a:ext uri="{FF2B5EF4-FFF2-40B4-BE49-F238E27FC236}">
                  <a16:creationId xmlns:a16="http://schemas.microsoft.com/office/drawing/2014/main" id="{41C9D044-8771-445B-9EFC-2EA535AA5020}"/>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8" name="Rectangle 156">
              <a:extLst>
                <a:ext uri="{FF2B5EF4-FFF2-40B4-BE49-F238E27FC236}">
                  <a16:creationId xmlns:a16="http://schemas.microsoft.com/office/drawing/2014/main" id="{836CD73A-D24E-44C9-AA5A-29FD3CC4449E}"/>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9" name="Rectangle 157">
              <a:extLst>
                <a:ext uri="{FF2B5EF4-FFF2-40B4-BE49-F238E27FC236}">
                  <a16:creationId xmlns:a16="http://schemas.microsoft.com/office/drawing/2014/main" id="{210C06CF-9DE8-424C-9017-BC7FCF9ECEED}"/>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0" name="Rectangle 158">
              <a:extLst>
                <a:ext uri="{FF2B5EF4-FFF2-40B4-BE49-F238E27FC236}">
                  <a16:creationId xmlns:a16="http://schemas.microsoft.com/office/drawing/2014/main" id="{FBD00502-2ED4-40FB-B9CB-08057FC5A04F}"/>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6">
              <a:extLst>
                <a:ext uri="{FF2B5EF4-FFF2-40B4-BE49-F238E27FC236}">
                  <a16:creationId xmlns:a16="http://schemas.microsoft.com/office/drawing/2014/main" id="{0A1A135A-7294-4E0C-A352-B7181E586DD2}"/>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7">
              <a:extLst>
                <a:ext uri="{FF2B5EF4-FFF2-40B4-BE49-F238E27FC236}">
                  <a16:creationId xmlns:a16="http://schemas.microsoft.com/office/drawing/2014/main" id="{0DF74FF7-9791-436C-9A04-590194164552}"/>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8">
              <a:extLst>
                <a:ext uri="{FF2B5EF4-FFF2-40B4-BE49-F238E27FC236}">
                  <a16:creationId xmlns:a16="http://schemas.microsoft.com/office/drawing/2014/main" id="{536920D6-69F7-4B09-9161-56F8F765DE78}"/>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74">
              <a:extLst>
                <a:ext uri="{FF2B5EF4-FFF2-40B4-BE49-F238E27FC236}">
                  <a16:creationId xmlns:a16="http://schemas.microsoft.com/office/drawing/2014/main" id="{77126193-AAB0-4978-9760-095AD39E06FF}"/>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5">
              <a:extLst>
                <a:ext uri="{FF2B5EF4-FFF2-40B4-BE49-F238E27FC236}">
                  <a16:creationId xmlns:a16="http://schemas.microsoft.com/office/drawing/2014/main" id="{AF889E97-28D2-4EB4-BA1F-607DA14AD298}"/>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6">
              <a:extLst>
                <a:ext uri="{FF2B5EF4-FFF2-40B4-BE49-F238E27FC236}">
                  <a16:creationId xmlns:a16="http://schemas.microsoft.com/office/drawing/2014/main" id="{B6019C27-0ACC-42C9-9863-35C20BDD283D}"/>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3">
              <a:extLst>
                <a:ext uri="{FF2B5EF4-FFF2-40B4-BE49-F238E27FC236}">
                  <a16:creationId xmlns:a16="http://schemas.microsoft.com/office/drawing/2014/main" id="{BBF0568E-89F9-494E-B66D-569D4DD16644}"/>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5" name="TextBox 94">
            <a:extLst>
              <a:ext uri="{FF2B5EF4-FFF2-40B4-BE49-F238E27FC236}">
                <a16:creationId xmlns:a16="http://schemas.microsoft.com/office/drawing/2014/main" id="{1A74C212-58D7-4106-82C5-240574C8E740}"/>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96" name="TextBox 95">
            <a:extLst>
              <a:ext uri="{FF2B5EF4-FFF2-40B4-BE49-F238E27FC236}">
                <a16:creationId xmlns:a16="http://schemas.microsoft.com/office/drawing/2014/main" id="{4EA3C7B8-65A4-4868-8C99-EBF56CAC4389}"/>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97" name="TextBox 96">
            <a:extLst>
              <a:ext uri="{FF2B5EF4-FFF2-40B4-BE49-F238E27FC236}">
                <a16:creationId xmlns:a16="http://schemas.microsoft.com/office/drawing/2014/main" id="{947978BB-9918-4538-A54F-2845312B88FD}"/>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63" name="Graphic 62">
            <a:extLst>
              <a:ext uri="{FF2B5EF4-FFF2-40B4-BE49-F238E27FC236}">
                <a16:creationId xmlns:a16="http://schemas.microsoft.com/office/drawing/2014/main" id="{ED8EA7F7-CE42-4F58-86E0-FBC701DFD25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4872556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credits - animated logo">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555B974-3DC1-44AE-96AE-E5BC33594FB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69843" y="481976"/>
            <a:ext cx="1452576" cy="1126800"/>
          </a:xfrm>
          <a:prstGeom prst="rect">
            <a:avLst/>
          </a:prstGeom>
          <a:ln>
            <a:noFill/>
          </a:ln>
        </p:spPr>
      </p:pic>
      <p:sp>
        <p:nvSpPr>
          <p:cNvPr id="6" name="Rectangle 5">
            <a:extLst>
              <a:ext uri="{FF2B5EF4-FFF2-40B4-BE49-F238E27FC236}">
                <a16:creationId xmlns:a16="http://schemas.microsoft.com/office/drawing/2014/main" id="{01E21570-2B89-43CC-8DEE-216454BE3068}"/>
              </a:ext>
            </a:extLst>
          </p:cNvPr>
          <p:cNvSpPr/>
          <p:nvPr userDrawn="1"/>
        </p:nvSpPr>
        <p:spPr>
          <a:xfrm>
            <a:off x="695325" y="5846886"/>
            <a:ext cx="10801350" cy="7047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GB" sz="1000" b="0" i="0" u="none" strike="noStrike" kern="1200" cap="none" spc="0" normalizeH="0" baseline="0" noProof="0" dirty="0">
                <a:ln>
                  <a:noFill/>
                </a:ln>
                <a:solidFill>
                  <a:schemeClr val="accent1"/>
                </a:solidFill>
                <a:effectLst/>
                <a:uLnTx/>
                <a:uFillTx/>
                <a:latin typeface="+mj-lt"/>
                <a:ea typeface="+mn-ea"/>
                <a:cs typeface="Arial" charset="0"/>
              </a:rPr>
              <a:t>© Equinor ASA</a:t>
            </a:r>
            <a:endParaRPr kumimoji="0" lang="en-GB" sz="1000" b="0" i="0" u="none" strike="noStrike" kern="1200" cap="none" spc="0" normalizeH="0" baseline="0" noProof="0" dirty="0">
              <a:ln>
                <a:noFill/>
              </a:ln>
              <a:solidFill>
                <a:schemeClr val="accent1"/>
              </a:solidFill>
              <a:effectLst/>
              <a:uLnTx/>
              <a:uFillTx/>
              <a:latin typeface="+mn-lt"/>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00" b="0" i="0" u="none" strike="noStrike" kern="1200" cap="none" spc="0" normalizeH="0" baseline="0" noProof="0" dirty="0">
                <a:ln>
                  <a:noFill/>
                </a:ln>
                <a:solidFill>
                  <a:srgbClr val="333333"/>
                </a:solidFill>
                <a:effectLst/>
                <a:uLnTx/>
                <a:uFillTx/>
                <a:latin typeface="+mn-lt"/>
                <a:ea typeface="Verdana" panose="020B0604030504040204" pitchFamily="34" charset="0"/>
                <a:cs typeface="Verdana" panose="020B0604030504040204" pitchFamily="34" charset="0"/>
              </a:rPr>
              <a:t>This presentation, including the contents and arrangement of the contents of each individual page or the collection of the pages, is owned by Equinor. Copyright to all material including, but not limited to, written material, photographs, drawings, images, tables and data remains the property of Equinor. All rights reserved. Any other use, reproduction, translation, adaption, arrangement, alteration, distribution or storage of this presentation, in whole or in part, without the prior written permission of Equinor is prohibited. The information contained in this presentation may not be accurate, up to date or applicable to the circumstances of any particular case, despite our efforts. Equinor cannot accept any liability for any inaccuracies or omissions.</a:t>
            </a:r>
            <a:endParaRPr kumimoji="0" lang="en-GB" sz="600" b="0" i="0" u="none" strike="noStrike" kern="1200" cap="none" spc="0" normalizeH="0" baseline="0" noProof="0" dirty="0">
              <a:ln>
                <a:noFill/>
              </a:ln>
              <a:solidFill>
                <a:srgbClr val="333333"/>
              </a:solidFill>
              <a:effectLst/>
              <a:uLnTx/>
              <a:uFillTx/>
              <a:latin typeface="+mn-lt"/>
              <a:ea typeface="+mn-ea"/>
              <a:cs typeface="Arial" charset="0"/>
            </a:endParaRPr>
          </a:p>
        </p:txBody>
      </p:sp>
      <p:sp>
        <p:nvSpPr>
          <p:cNvPr id="10" name="Text Placeholder 9">
            <a:extLst>
              <a:ext uri="{FF2B5EF4-FFF2-40B4-BE49-F238E27FC236}">
                <a16:creationId xmlns:a16="http://schemas.microsoft.com/office/drawing/2014/main" id="{67004934-2634-455F-9B65-D723350B506E}"/>
              </a:ext>
            </a:extLst>
          </p:cNvPr>
          <p:cNvSpPr>
            <a:spLocks noGrp="1"/>
          </p:cNvSpPr>
          <p:nvPr>
            <p:ph type="body" sz="quarter" idx="11" hasCustomPrompt="1"/>
          </p:nvPr>
        </p:nvSpPr>
        <p:spPr>
          <a:xfrm>
            <a:off x="695325" y="5084763"/>
            <a:ext cx="10801350" cy="409785"/>
          </a:xfrm>
        </p:spPr>
        <p:txBody>
          <a:bodyPr lIns="0" rIns="0">
            <a:noAutofit/>
          </a:bodyPr>
          <a:lstStyle>
            <a:lvl1pPr marL="0" indent="0">
              <a:spcBef>
                <a:spcPts val="0"/>
              </a:spcBef>
              <a:spcAft>
                <a:spcPts val="0"/>
              </a:spcAft>
              <a:buNone/>
              <a:defRPr sz="1400">
                <a:solidFill>
                  <a:schemeClr val="tx1"/>
                </a:solidFill>
              </a:defRPr>
            </a:lvl1pPr>
            <a:lvl2pPr marL="505800" indent="0">
              <a:buNone/>
              <a:defRPr sz="1400"/>
            </a:lvl2pPr>
            <a:lvl3pPr marL="963000" indent="0">
              <a:buNone/>
              <a:defRPr sz="1400"/>
            </a:lvl3pPr>
            <a:lvl4pPr marL="1420200" indent="0">
              <a:buNone/>
              <a:defRPr sz="1400"/>
            </a:lvl4pPr>
            <a:lvl5pPr marL="1877400" indent="0">
              <a:buNone/>
              <a:defRPr sz="1400"/>
            </a:lvl5pPr>
          </a:lstStyle>
          <a:p>
            <a:pPr lvl="0"/>
            <a:r>
              <a:rPr lang="en-GB" noProof="0" dirty="0"/>
              <a:t>Click to add presenter name and position</a:t>
            </a:r>
          </a:p>
        </p:txBody>
      </p:sp>
      <p:sp>
        <p:nvSpPr>
          <p:cNvPr id="11" name="Title 10">
            <a:extLst>
              <a:ext uri="{FF2B5EF4-FFF2-40B4-BE49-F238E27FC236}">
                <a16:creationId xmlns:a16="http://schemas.microsoft.com/office/drawing/2014/main" id="{04DE76AC-6DBB-4E2B-8B97-854F338047D5}"/>
              </a:ext>
            </a:extLst>
          </p:cNvPr>
          <p:cNvSpPr>
            <a:spLocks noGrp="1"/>
          </p:cNvSpPr>
          <p:nvPr>
            <p:ph type="title" hasCustomPrompt="1"/>
          </p:nvPr>
        </p:nvSpPr>
        <p:spPr>
          <a:xfrm>
            <a:off x="695326" y="4400550"/>
            <a:ext cx="10801349" cy="609337"/>
          </a:xfrm>
        </p:spPr>
        <p:txBody>
          <a:bodyPr lIns="0" tIns="0" rIns="0" bIns="0" anchor="b"/>
          <a:lstStyle>
            <a:lvl1pPr>
              <a:defRPr sz="2000">
                <a:solidFill>
                  <a:schemeClr val="accent6"/>
                </a:solidFill>
                <a:latin typeface="+mj-lt"/>
              </a:defRPr>
            </a:lvl1pPr>
          </a:lstStyle>
          <a:p>
            <a:r>
              <a:rPr lang="en-GB" noProof="0" dirty="0"/>
              <a:t>Click to add presentation title</a:t>
            </a:r>
          </a:p>
        </p:txBody>
      </p:sp>
      <p:grpSp>
        <p:nvGrpSpPr>
          <p:cNvPr id="33" name="Group 32">
            <a:extLst>
              <a:ext uri="{FF2B5EF4-FFF2-40B4-BE49-F238E27FC236}">
                <a16:creationId xmlns:a16="http://schemas.microsoft.com/office/drawing/2014/main" id="{5EE97569-7AAE-4F5E-A297-4CACC5BAA06D}"/>
              </a:ext>
            </a:extLst>
          </p:cNvPr>
          <p:cNvGrpSpPr/>
          <p:nvPr userDrawn="1"/>
        </p:nvGrpSpPr>
        <p:grpSpPr>
          <a:xfrm>
            <a:off x="12302028" y="1854300"/>
            <a:ext cx="155539" cy="1166719"/>
            <a:chOff x="12302028" y="1799637"/>
            <a:chExt cx="155539" cy="1166719"/>
          </a:xfrm>
        </p:grpSpPr>
        <p:sp>
          <p:nvSpPr>
            <p:cNvPr id="34" name="Rectangle 156">
              <a:extLst>
                <a:ext uri="{FF2B5EF4-FFF2-40B4-BE49-F238E27FC236}">
                  <a16:creationId xmlns:a16="http://schemas.microsoft.com/office/drawing/2014/main" id="{8D519266-1B1C-4659-AEC5-EDA3DECED692}"/>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5" name="Rectangle 157">
              <a:extLst>
                <a:ext uri="{FF2B5EF4-FFF2-40B4-BE49-F238E27FC236}">
                  <a16:creationId xmlns:a16="http://schemas.microsoft.com/office/drawing/2014/main" id="{BF3BF40D-54F5-41E5-BFE7-5E761CD14D79}"/>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6" name="Rectangle 158">
              <a:extLst>
                <a:ext uri="{FF2B5EF4-FFF2-40B4-BE49-F238E27FC236}">
                  <a16:creationId xmlns:a16="http://schemas.microsoft.com/office/drawing/2014/main" id="{7420AA68-386C-4A06-B329-2C289E5A596C}"/>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73">
              <a:extLst>
                <a:ext uri="{FF2B5EF4-FFF2-40B4-BE49-F238E27FC236}">
                  <a16:creationId xmlns:a16="http://schemas.microsoft.com/office/drawing/2014/main" id="{A6F1349D-9CA0-4F52-A1B2-0648A014D469}"/>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83">
              <a:extLst>
                <a:ext uri="{FF2B5EF4-FFF2-40B4-BE49-F238E27FC236}">
                  <a16:creationId xmlns:a16="http://schemas.microsoft.com/office/drawing/2014/main" id="{A5766B26-2BFE-4375-B7D1-36493B0116F2}"/>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200">
              <a:extLst>
                <a:ext uri="{FF2B5EF4-FFF2-40B4-BE49-F238E27FC236}">
                  <a16:creationId xmlns:a16="http://schemas.microsoft.com/office/drawing/2014/main" id="{675A7788-5DE8-424D-AF7E-6BA2219C66F1}"/>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7" name="Group 66">
            <a:extLst>
              <a:ext uri="{FF2B5EF4-FFF2-40B4-BE49-F238E27FC236}">
                <a16:creationId xmlns:a16="http://schemas.microsoft.com/office/drawing/2014/main" id="{9E02174F-4D0C-40F6-929D-C1A98901D81D}"/>
              </a:ext>
            </a:extLst>
          </p:cNvPr>
          <p:cNvGrpSpPr/>
          <p:nvPr userDrawn="1"/>
        </p:nvGrpSpPr>
        <p:grpSpPr>
          <a:xfrm>
            <a:off x="12302028" y="0"/>
            <a:ext cx="155539" cy="1509130"/>
            <a:chOff x="12302028" y="154594"/>
            <a:chExt cx="155539" cy="1509130"/>
          </a:xfrm>
        </p:grpSpPr>
        <p:sp>
          <p:nvSpPr>
            <p:cNvPr id="68" name="Rectangle 188">
              <a:extLst>
                <a:ext uri="{FF2B5EF4-FFF2-40B4-BE49-F238E27FC236}">
                  <a16:creationId xmlns:a16="http://schemas.microsoft.com/office/drawing/2014/main" id="{DC50B7BD-087F-438C-8E6D-D7B0076CBCA3}"/>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9" name="Rectangle 189">
              <a:extLst>
                <a:ext uri="{FF2B5EF4-FFF2-40B4-BE49-F238E27FC236}">
                  <a16:creationId xmlns:a16="http://schemas.microsoft.com/office/drawing/2014/main" id="{24CC2446-F339-48DA-97BF-BA9FD4F3C13B}"/>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90">
              <a:extLst>
                <a:ext uri="{FF2B5EF4-FFF2-40B4-BE49-F238E27FC236}">
                  <a16:creationId xmlns:a16="http://schemas.microsoft.com/office/drawing/2014/main" id="{061F2274-FE8C-4637-8CD6-D5E320DA6E28}"/>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1">
              <a:extLst>
                <a:ext uri="{FF2B5EF4-FFF2-40B4-BE49-F238E27FC236}">
                  <a16:creationId xmlns:a16="http://schemas.microsoft.com/office/drawing/2014/main" id="{E05F0F12-1507-4519-995E-D53F9890CD4E}"/>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2">
              <a:extLst>
                <a:ext uri="{FF2B5EF4-FFF2-40B4-BE49-F238E27FC236}">
                  <a16:creationId xmlns:a16="http://schemas.microsoft.com/office/drawing/2014/main" id="{3A7A657F-3B53-4C37-A5B5-5FB3A892970E}"/>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31">
              <a:extLst>
                <a:ext uri="{FF2B5EF4-FFF2-40B4-BE49-F238E27FC236}">
                  <a16:creationId xmlns:a16="http://schemas.microsoft.com/office/drawing/2014/main" id="{FE7C42B6-0A2E-4D69-9805-C8C834FAF457}"/>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3">
              <a:extLst>
                <a:ext uri="{FF2B5EF4-FFF2-40B4-BE49-F238E27FC236}">
                  <a16:creationId xmlns:a16="http://schemas.microsoft.com/office/drawing/2014/main" id="{ACC0F9B7-58E4-4780-ADD8-FB0D7294FB89}"/>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192">
              <a:extLst>
                <a:ext uri="{FF2B5EF4-FFF2-40B4-BE49-F238E27FC236}">
                  <a16:creationId xmlns:a16="http://schemas.microsoft.com/office/drawing/2014/main" id="{D91E642C-E592-4F90-B637-8CBFCB2CDFD5}"/>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6" name="Group 75">
            <a:extLst>
              <a:ext uri="{FF2B5EF4-FFF2-40B4-BE49-F238E27FC236}">
                <a16:creationId xmlns:a16="http://schemas.microsoft.com/office/drawing/2014/main" id="{4EEC855A-7670-434B-855F-4721B7345C48}"/>
              </a:ext>
            </a:extLst>
          </p:cNvPr>
          <p:cNvGrpSpPr/>
          <p:nvPr userDrawn="1"/>
        </p:nvGrpSpPr>
        <p:grpSpPr>
          <a:xfrm>
            <a:off x="12302028" y="3366188"/>
            <a:ext cx="155539" cy="3491812"/>
            <a:chOff x="12302028" y="3266863"/>
            <a:chExt cx="155539" cy="3491812"/>
          </a:xfrm>
        </p:grpSpPr>
        <p:sp>
          <p:nvSpPr>
            <p:cNvPr id="77" name="Rectangle 174">
              <a:extLst>
                <a:ext uri="{FF2B5EF4-FFF2-40B4-BE49-F238E27FC236}">
                  <a16:creationId xmlns:a16="http://schemas.microsoft.com/office/drawing/2014/main" id="{427B0FA5-77F5-4BA9-B187-2FA74EE5A55D}"/>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8" name="Rectangle 175">
              <a:extLst>
                <a:ext uri="{FF2B5EF4-FFF2-40B4-BE49-F238E27FC236}">
                  <a16:creationId xmlns:a16="http://schemas.microsoft.com/office/drawing/2014/main" id="{EB98A930-A384-45FC-97E1-49EB0FC223BD}"/>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6">
              <a:extLst>
                <a:ext uri="{FF2B5EF4-FFF2-40B4-BE49-F238E27FC236}">
                  <a16:creationId xmlns:a16="http://schemas.microsoft.com/office/drawing/2014/main" id="{F7296EC2-5E0F-4841-9965-FAC039075686}"/>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89">
              <a:extLst>
                <a:ext uri="{FF2B5EF4-FFF2-40B4-BE49-F238E27FC236}">
                  <a16:creationId xmlns:a16="http://schemas.microsoft.com/office/drawing/2014/main" id="{F814D736-A490-4BEA-827D-3378EEBAA74F}"/>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90">
              <a:extLst>
                <a:ext uri="{FF2B5EF4-FFF2-40B4-BE49-F238E27FC236}">
                  <a16:creationId xmlns:a16="http://schemas.microsoft.com/office/drawing/2014/main" id="{5ACFBCC7-9726-4C28-8040-00C6B7E89729}"/>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1">
              <a:extLst>
                <a:ext uri="{FF2B5EF4-FFF2-40B4-BE49-F238E27FC236}">
                  <a16:creationId xmlns:a16="http://schemas.microsoft.com/office/drawing/2014/main" id="{8C7C61BE-E8E5-4EA3-AF03-5EE94C6865E9}"/>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83">
              <a:extLst>
                <a:ext uri="{FF2B5EF4-FFF2-40B4-BE49-F238E27FC236}">
                  <a16:creationId xmlns:a16="http://schemas.microsoft.com/office/drawing/2014/main" id="{4DAD64AB-A4EB-4A93-A716-081A367D80E0}"/>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73">
              <a:extLst>
                <a:ext uri="{FF2B5EF4-FFF2-40B4-BE49-F238E27FC236}">
                  <a16:creationId xmlns:a16="http://schemas.microsoft.com/office/drawing/2014/main" id="{28D69451-72D0-464D-AEBE-93DB4EB0EBB3}"/>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56">
              <a:extLst>
                <a:ext uri="{FF2B5EF4-FFF2-40B4-BE49-F238E27FC236}">
                  <a16:creationId xmlns:a16="http://schemas.microsoft.com/office/drawing/2014/main" id="{3C333EB1-72FC-4BB7-B043-41373270F69C}"/>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7">
              <a:extLst>
                <a:ext uri="{FF2B5EF4-FFF2-40B4-BE49-F238E27FC236}">
                  <a16:creationId xmlns:a16="http://schemas.microsoft.com/office/drawing/2014/main" id="{95FE8E44-1908-4C90-991D-7FAB1E6ADE8F}"/>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8">
              <a:extLst>
                <a:ext uri="{FF2B5EF4-FFF2-40B4-BE49-F238E27FC236}">
                  <a16:creationId xmlns:a16="http://schemas.microsoft.com/office/drawing/2014/main" id="{E9F6E1CC-21B6-4197-8780-FFF46FC55472}"/>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6">
              <a:extLst>
                <a:ext uri="{FF2B5EF4-FFF2-40B4-BE49-F238E27FC236}">
                  <a16:creationId xmlns:a16="http://schemas.microsoft.com/office/drawing/2014/main" id="{63470D81-5B6B-4578-98D0-96FB1CFD3F18}"/>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7">
              <a:extLst>
                <a:ext uri="{FF2B5EF4-FFF2-40B4-BE49-F238E27FC236}">
                  <a16:creationId xmlns:a16="http://schemas.microsoft.com/office/drawing/2014/main" id="{F2A785F4-4C5C-4589-9D60-8ECF83413986}"/>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8">
              <a:extLst>
                <a:ext uri="{FF2B5EF4-FFF2-40B4-BE49-F238E27FC236}">
                  <a16:creationId xmlns:a16="http://schemas.microsoft.com/office/drawing/2014/main" id="{05DD23CC-26CD-4DD0-B4F5-81760B404EBD}"/>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74">
              <a:extLst>
                <a:ext uri="{FF2B5EF4-FFF2-40B4-BE49-F238E27FC236}">
                  <a16:creationId xmlns:a16="http://schemas.microsoft.com/office/drawing/2014/main" id="{5917E9F0-891B-4061-A8EB-D228B5785AD5}"/>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5">
              <a:extLst>
                <a:ext uri="{FF2B5EF4-FFF2-40B4-BE49-F238E27FC236}">
                  <a16:creationId xmlns:a16="http://schemas.microsoft.com/office/drawing/2014/main" id="{9FDDB00E-99B3-4B72-A21E-2FFED5D66363}"/>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6">
              <a:extLst>
                <a:ext uri="{FF2B5EF4-FFF2-40B4-BE49-F238E27FC236}">
                  <a16:creationId xmlns:a16="http://schemas.microsoft.com/office/drawing/2014/main" id="{411B142B-DF51-4E1C-8850-630474006E1D}"/>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3">
              <a:extLst>
                <a:ext uri="{FF2B5EF4-FFF2-40B4-BE49-F238E27FC236}">
                  <a16:creationId xmlns:a16="http://schemas.microsoft.com/office/drawing/2014/main" id="{708EA9EA-9051-4F1D-AA20-905943CB2B86}"/>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5" name="TextBox 94">
            <a:extLst>
              <a:ext uri="{FF2B5EF4-FFF2-40B4-BE49-F238E27FC236}">
                <a16:creationId xmlns:a16="http://schemas.microsoft.com/office/drawing/2014/main" id="{32F134BD-32F3-42D7-95FA-9A15A56011C8}"/>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96" name="TextBox 95">
            <a:extLst>
              <a:ext uri="{FF2B5EF4-FFF2-40B4-BE49-F238E27FC236}">
                <a16:creationId xmlns:a16="http://schemas.microsoft.com/office/drawing/2014/main" id="{8538438C-EF2C-4DF9-B3E3-9AEC7F0113ED}"/>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97" name="TextBox 96">
            <a:extLst>
              <a:ext uri="{FF2B5EF4-FFF2-40B4-BE49-F238E27FC236}">
                <a16:creationId xmlns:a16="http://schemas.microsoft.com/office/drawing/2014/main" id="{43A30FD4-40A9-4CEA-AD8C-59657995EA7B}"/>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spTree>
    <p:extLst>
      <p:ext uri="{BB962C8B-B14F-4D97-AF65-F5344CB8AC3E}">
        <p14:creationId xmlns:p14="http://schemas.microsoft.com/office/powerpoint/2010/main" val="463161362"/>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losing credits-PDF extrac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1E21570-2B89-43CC-8DEE-216454BE3068}"/>
              </a:ext>
            </a:extLst>
          </p:cNvPr>
          <p:cNvSpPr/>
          <p:nvPr userDrawn="1"/>
        </p:nvSpPr>
        <p:spPr>
          <a:xfrm>
            <a:off x="695325" y="5846886"/>
            <a:ext cx="10801350" cy="7047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GB" sz="1000" b="0" i="0" u="none" strike="noStrike" kern="1200" cap="none" spc="0" normalizeH="0" baseline="0" noProof="0" dirty="0">
                <a:ln>
                  <a:noFill/>
                </a:ln>
                <a:solidFill>
                  <a:schemeClr val="accent1"/>
                </a:solidFill>
                <a:effectLst/>
                <a:uLnTx/>
                <a:uFillTx/>
                <a:latin typeface="+mj-lt"/>
                <a:ea typeface="+mn-ea"/>
                <a:cs typeface="Arial" charset="0"/>
              </a:rPr>
              <a:t>© Equinor ASA</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00" b="0" i="0" u="none" strike="noStrike" kern="1200" cap="none" spc="0" normalizeH="0" baseline="0" noProof="0" dirty="0">
                <a:ln>
                  <a:noFill/>
                </a:ln>
                <a:solidFill>
                  <a:srgbClr val="333333"/>
                </a:solidFill>
                <a:effectLst/>
                <a:uLnTx/>
                <a:uFillTx/>
                <a:latin typeface="+mn-lt"/>
                <a:ea typeface="Verdana" panose="020B0604030504040204" pitchFamily="34" charset="0"/>
                <a:cs typeface="Verdana" panose="020B0604030504040204" pitchFamily="34" charset="0"/>
              </a:rPr>
              <a:t>This presentation, including the contents and arrangement of the contents of each individual page or the collection of the pages, is owned by Equinor. Copyright to all material including, but not limited to, written material, photographs, drawings, images, tables and data remains the property of Equinor. All rights reserved. Any other use, reproduction, translation, adaption, arrangement, alteration, distribution or storage of this presentation, in whole or in part, without the prior written permission of Equinor is prohibited. The information contained in this presentation may not be accurate, up to date or applicable to the circumstances of any particular case, despite our efforts. Equinor cannot accept any liability for any inaccuracies or omissions</a:t>
            </a:r>
            <a:r>
              <a:rPr kumimoji="0" lang="en-GB" sz="700" b="0" i="0" u="none" strike="noStrike" kern="1200" cap="none" spc="0" normalizeH="0" baseline="0" noProof="0" dirty="0">
                <a:ln>
                  <a:noFill/>
                </a:ln>
                <a:solidFill>
                  <a:srgbClr val="333333"/>
                </a:solidFill>
                <a:effectLst/>
                <a:uLnTx/>
                <a:uFillTx/>
                <a:latin typeface="Equinor" panose="020B0503050302040203" pitchFamily="34" charset="0"/>
                <a:ea typeface="Verdana" panose="020B0604030504040204" pitchFamily="34" charset="0"/>
                <a:cs typeface="Verdana" panose="020B0604030504040204" pitchFamily="34" charset="0"/>
              </a:rPr>
              <a:t>.</a:t>
            </a:r>
            <a:endParaRPr kumimoji="0" lang="en-GB" sz="600" b="0" i="0" u="none" strike="noStrike" kern="1200" cap="none" spc="0" normalizeH="0" baseline="0" noProof="0" dirty="0">
              <a:ln>
                <a:noFill/>
              </a:ln>
              <a:solidFill>
                <a:srgbClr val="333333"/>
              </a:solidFill>
              <a:effectLst/>
              <a:uLnTx/>
              <a:uFillTx/>
              <a:latin typeface="Equinor" panose="020B0503050302040203" pitchFamily="34" charset="0"/>
              <a:ea typeface="+mn-ea"/>
              <a:cs typeface="Arial" charset="0"/>
            </a:endParaRPr>
          </a:p>
        </p:txBody>
      </p:sp>
      <p:sp>
        <p:nvSpPr>
          <p:cNvPr id="10" name="Text Placeholder 9">
            <a:extLst>
              <a:ext uri="{FF2B5EF4-FFF2-40B4-BE49-F238E27FC236}">
                <a16:creationId xmlns:a16="http://schemas.microsoft.com/office/drawing/2014/main" id="{67004934-2634-455F-9B65-D723350B506E}"/>
              </a:ext>
            </a:extLst>
          </p:cNvPr>
          <p:cNvSpPr>
            <a:spLocks noGrp="1"/>
          </p:cNvSpPr>
          <p:nvPr>
            <p:ph type="body" sz="quarter" idx="11" hasCustomPrompt="1"/>
          </p:nvPr>
        </p:nvSpPr>
        <p:spPr>
          <a:xfrm>
            <a:off x="695325" y="5084763"/>
            <a:ext cx="10801350" cy="409785"/>
          </a:xfrm>
        </p:spPr>
        <p:txBody>
          <a:bodyPr lIns="0" rIns="0">
            <a:noAutofit/>
          </a:bodyPr>
          <a:lstStyle>
            <a:lvl1pPr marL="0" indent="0">
              <a:spcBef>
                <a:spcPts val="0"/>
              </a:spcBef>
              <a:spcAft>
                <a:spcPts val="0"/>
              </a:spcAft>
              <a:buNone/>
              <a:defRPr sz="1400">
                <a:solidFill>
                  <a:schemeClr val="tx1"/>
                </a:solidFill>
              </a:defRPr>
            </a:lvl1pPr>
            <a:lvl2pPr marL="505800" indent="0">
              <a:buNone/>
              <a:defRPr sz="1400"/>
            </a:lvl2pPr>
            <a:lvl3pPr marL="963000" indent="0">
              <a:buNone/>
              <a:defRPr sz="1400"/>
            </a:lvl3pPr>
            <a:lvl4pPr marL="1420200" indent="0">
              <a:buNone/>
              <a:defRPr sz="1400"/>
            </a:lvl4pPr>
            <a:lvl5pPr marL="1877400" indent="0">
              <a:buNone/>
              <a:defRPr sz="1400"/>
            </a:lvl5pPr>
          </a:lstStyle>
          <a:p>
            <a:pPr lvl="0"/>
            <a:r>
              <a:rPr lang="en-GB" noProof="0" dirty="0"/>
              <a:t>Click to add presenter name and position</a:t>
            </a:r>
          </a:p>
        </p:txBody>
      </p:sp>
      <p:sp>
        <p:nvSpPr>
          <p:cNvPr id="11" name="Title 10">
            <a:extLst>
              <a:ext uri="{FF2B5EF4-FFF2-40B4-BE49-F238E27FC236}">
                <a16:creationId xmlns:a16="http://schemas.microsoft.com/office/drawing/2014/main" id="{04DE76AC-6DBB-4E2B-8B97-854F338047D5}"/>
              </a:ext>
            </a:extLst>
          </p:cNvPr>
          <p:cNvSpPr>
            <a:spLocks noGrp="1"/>
          </p:cNvSpPr>
          <p:nvPr>
            <p:ph type="title" hasCustomPrompt="1"/>
          </p:nvPr>
        </p:nvSpPr>
        <p:spPr>
          <a:xfrm>
            <a:off x="695326" y="4400550"/>
            <a:ext cx="10801349" cy="609337"/>
          </a:xfrm>
        </p:spPr>
        <p:txBody>
          <a:bodyPr lIns="0" tIns="0" rIns="0" bIns="0" anchor="b"/>
          <a:lstStyle>
            <a:lvl1pPr>
              <a:defRPr sz="2000">
                <a:solidFill>
                  <a:schemeClr val="accent6"/>
                </a:solidFill>
                <a:latin typeface="+mj-lt"/>
              </a:defRPr>
            </a:lvl1pPr>
          </a:lstStyle>
          <a:p>
            <a:r>
              <a:rPr lang="en-GB" noProof="0" dirty="0"/>
              <a:t>Click to add presentation title</a:t>
            </a:r>
          </a:p>
        </p:txBody>
      </p:sp>
      <p:grpSp>
        <p:nvGrpSpPr>
          <p:cNvPr id="33" name="Group 32">
            <a:extLst>
              <a:ext uri="{FF2B5EF4-FFF2-40B4-BE49-F238E27FC236}">
                <a16:creationId xmlns:a16="http://schemas.microsoft.com/office/drawing/2014/main" id="{C59792CB-ADFD-4CBC-B015-F5C6D6510C12}"/>
              </a:ext>
            </a:extLst>
          </p:cNvPr>
          <p:cNvGrpSpPr/>
          <p:nvPr userDrawn="1"/>
        </p:nvGrpSpPr>
        <p:grpSpPr>
          <a:xfrm>
            <a:off x="12302028" y="1854300"/>
            <a:ext cx="155539" cy="1166719"/>
            <a:chOff x="12302028" y="1799637"/>
            <a:chExt cx="155539" cy="1166719"/>
          </a:xfrm>
        </p:grpSpPr>
        <p:sp>
          <p:nvSpPr>
            <p:cNvPr id="34" name="Rectangle 156">
              <a:extLst>
                <a:ext uri="{FF2B5EF4-FFF2-40B4-BE49-F238E27FC236}">
                  <a16:creationId xmlns:a16="http://schemas.microsoft.com/office/drawing/2014/main" id="{9363F0CA-2D4F-42DF-938D-4805544798AB}"/>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5" name="Rectangle 157">
              <a:extLst>
                <a:ext uri="{FF2B5EF4-FFF2-40B4-BE49-F238E27FC236}">
                  <a16:creationId xmlns:a16="http://schemas.microsoft.com/office/drawing/2014/main" id="{9ABAA701-EACD-40B5-98DE-9C2C8E01DB68}"/>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6" name="Rectangle 158">
              <a:extLst>
                <a:ext uri="{FF2B5EF4-FFF2-40B4-BE49-F238E27FC236}">
                  <a16:creationId xmlns:a16="http://schemas.microsoft.com/office/drawing/2014/main" id="{F01B0B42-9CEA-4C9C-999B-C54107D2A1FD}"/>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73">
              <a:extLst>
                <a:ext uri="{FF2B5EF4-FFF2-40B4-BE49-F238E27FC236}">
                  <a16:creationId xmlns:a16="http://schemas.microsoft.com/office/drawing/2014/main" id="{45FDCBAC-4D81-4119-8680-3B52DB16E9E2}"/>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183">
              <a:extLst>
                <a:ext uri="{FF2B5EF4-FFF2-40B4-BE49-F238E27FC236}">
                  <a16:creationId xmlns:a16="http://schemas.microsoft.com/office/drawing/2014/main" id="{D6CAD649-0A29-4029-97C2-3A296FE44F52}"/>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7" name="Rectangle 200">
              <a:extLst>
                <a:ext uri="{FF2B5EF4-FFF2-40B4-BE49-F238E27FC236}">
                  <a16:creationId xmlns:a16="http://schemas.microsoft.com/office/drawing/2014/main" id="{2FBC4ECA-BFFD-4688-96BA-C9D3145EFD6B}"/>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8" name="Group 67">
            <a:extLst>
              <a:ext uri="{FF2B5EF4-FFF2-40B4-BE49-F238E27FC236}">
                <a16:creationId xmlns:a16="http://schemas.microsoft.com/office/drawing/2014/main" id="{838298F1-006B-4C2E-A808-3066A85345FF}"/>
              </a:ext>
            </a:extLst>
          </p:cNvPr>
          <p:cNvGrpSpPr/>
          <p:nvPr userDrawn="1"/>
        </p:nvGrpSpPr>
        <p:grpSpPr>
          <a:xfrm>
            <a:off x="12302028" y="0"/>
            <a:ext cx="155539" cy="1509130"/>
            <a:chOff x="12302028" y="154594"/>
            <a:chExt cx="155539" cy="1509130"/>
          </a:xfrm>
        </p:grpSpPr>
        <p:sp>
          <p:nvSpPr>
            <p:cNvPr id="69" name="Rectangle 188">
              <a:extLst>
                <a:ext uri="{FF2B5EF4-FFF2-40B4-BE49-F238E27FC236}">
                  <a16:creationId xmlns:a16="http://schemas.microsoft.com/office/drawing/2014/main" id="{91F0179F-8A4F-4450-A51A-F05F85B9CBF0}"/>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89">
              <a:extLst>
                <a:ext uri="{FF2B5EF4-FFF2-40B4-BE49-F238E27FC236}">
                  <a16:creationId xmlns:a16="http://schemas.microsoft.com/office/drawing/2014/main" id="{E0EE7570-FD71-4EDF-A88A-BC006AF11155}"/>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0">
              <a:extLst>
                <a:ext uri="{FF2B5EF4-FFF2-40B4-BE49-F238E27FC236}">
                  <a16:creationId xmlns:a16="http://schemas.microsoft.com/office/drawing/2014/main" id="{E26A2A66-DD49-44DB-9601-47FDB2564282}"/>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1">
              <a:extLst>
                <a:ext uri="{FF2B5EF4-FFF2-40B4-BE49-F238E27FC236}">
                  <a16:creationId xmlns:a16="http://schemas.microsoft.com/office/drawing/2014/main" id="{E23C084A-C69C-4D4B-A47D-AFABA419C904}"/>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192">
              <a:extLst>
                <a:ext uri="{FF2B5EF4-FFF2-40B4-BE49-F238E27FC236}">
                  <a16:creationId xmlns:a16="http://schemas.microsoft.com/office/drawing/2014/main" id="{B73A1DE7-DC07-499D-B2C6-D37293623203}"/>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1">
              <a:extLst>
                <a:ext uri="{FF2B5EF4-FFF2-40B4-BE49-F238E27FC236}">
                  <a16:creationId xmlns:a16="http://schemas.microsoft.com/office/drawing/2014/main" id="{E012B677-B5EB-4250-A98C-E053DC3AF743}"/>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33">
              <a:extLst>
                <a:ext uri="{FF2B5EF4-FFF2-40B4-BE49-F238E27FC236}">
                  <a16:creationId xmlns:a16="http://schemas.microsoft.com/office/drawing/2014/main" id="{C249D363-59E1-4053-8FF8-0886171A57C6}"/>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6" name="Rectangle 192">
              <a:extLst>
                <a:ext uri="{FF2B5EF4-FFF2-40B4-BE49-F238E27FC236}">
                  <a16:creationId xmlns:a16="http://schemas.microsoft.com/office/drawing/2014/main" id="{53C4A98D-2087-4CEC-BA3E-D8449DA6A21F}"/>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7" name="Group 76">
            <a:extLst>
              <a:ext uri="{FF2B5EF4-FFF2-40B4-BE49-F238E27FC236}">
                <a16:creationId xmlns:a16="http://schemas.microsoft.com/office/drawing/2014/main" id="{15B49BDA-F19C-4145-BD21-6CEA5D02C856}"/>
              </a:ext>
            </a:extLst>
          </p:cNvPr>
          <p:cNvGrpSpPr/>
          <p:nvPr userDrawn="1"/>
        </p:nvGrpSpPr>
        <p:grpSpPr>
          <a:xfrm>
            <a:off x="12302028" y="3366188"/>
            <a:ext cx="155539" cy="3491812"/>
            <a:chOff x="12302028" y="3266863"/>
            <a:chExt cx="155539" cy="3491812"/>
          </a:xfrm>
        </p:grpSpPr>
        <p:sp>
          <p:nvSpPr>
            <p:cNvPr id="78" name="Rectangle 174">
              <a:extLst>
                <a:ext uri="{FF2B5EF4-FFF2-40B4-BE49-F238E27FC236}">
                  <a16:creationId xmlns:a16="http://schemas.microsoft.com/office/drawing/2014/main" id="{89FFCB44-D1B4-476B-A351-0E82721B10CB}"/>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5">
              <a:extLst>
                <a:ext uri="{FF2B5EF4-FFF2-40B4-BE49-F238E27FC236}">
                  <a16:creationId xmlns:a16="http://schemas.microsoft.com/office/drawing/2014/main" id="{6E165768-DA4E-48A8-8B2D-A8EEEB0E192C}"/>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76">
              <a:extLst>
                <a:ext uri="{FF2B5EF4-FFF2-40B4-BE49-F238E27FC236}">
                  <a16:creationId xmlns:a16="http://schemas.microsoft.com/office/drawing/2014/main" id="{9FFC1A04-EDA8-44BC-8FC3-F447AD759BCC}"/>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89">
              <a:extLst>
                <a:ext uri="{FF2B5EF4-FFF2-40B4-BE49-F238E27FC236}">
                  <a16:creationId xmlns:a16="http://schemas.microsoft.com/office/drawing/2014/main" id="{CAFB48BD-D74F-432E-B7F3-8BB03AF83C98}"/>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0">
              <a:extLst>
                <a:ext uri="{FF2B5EF4-FFF2-40B4-BE49-F238E27FC236}">
                  <a16:creationId xmlns:a16="http://schemas.microsoft.com/office/drawing/2014/main" id="{76BBA105-E99F-4EAE-9114-958870B64472}"/>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91">
              <a:extLst>
                <a:ext uri="{FF2B5EF4-FFF2-40B4-BE49-F238E27FC236}">
                  <a16:creationId xmlns:a16="http://schemas.microsoft.com/office/drawing/2014/main" id="{C3C3C0E6-EE80-4BC6-A7B3-A73C1E45CD4E}"/>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83">
              <a:extLst>
                <a:ext uri="{FF2B5EF4-FFF2-40B4-BE49-F238E27FC236}">
                  <a16:creationId xmlns:a16="http://schemas.microsoft.com/office/drawing/2014/main" id="{E31AAD80-EEAC-4E86-8F93-F69A19F9D0ED}"/>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73">
              <a:extLst>
                <a:ext uri="{FF2B5EF4-FFF2-40B4-BE49-F238E27FC236}">
                  <a16:creationId xmlns:a16="http://schemas.microsoft.com/office/drawing/2014/main" id="{D1EDEF30-DAAF-444C-8AEF-AC7FA44A190F}"/>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6">
              <a:extLst>
                <a:ext uri="{FF2B5EF4-FFF2-40B4-BE49-F238E27FC236}">
                  <a16:creationId xmlns:a16="http://schemas.microsoft.com/office/drawing/2014/main" id="{D2ACA4B7-C62C-42A1-B650-AE87875FB07D}"/>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7">
              <a:extLst>
                <a:ext uri="{FF2B5EF4-FFF2-40B4-BE49-F238E27FC236}">
                  <a16:creationId xmlns:a16="http://schemas.microsoft.com/office/drawing/2014/main" id="{1786B5E2-1A2A-45B1-B481-173E9DF5F5FA}"/>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8">
              <a:extLst>
                <a:ext uri="{FF2B5EF4-FFF2-40B4-BE49-F238E27FC236}">
                  <a16:creationId xmlns:a16="http://schemas.microsoft.com/office/drawing/2014/main" id="{D202890D-C23E-4B57-A118-AB3D42895EBC}"/>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6">
              <a:extLst>
                <a:ext uri="{FF2B5EF4-FFF2-40B4-BE49-F238E27FC236}">
                  <a16:creationId xmlns:a16="http://schemas.microsoft.com/office/drawing/2014/main" id="{643A3032-98D1-48FE-A761-F1825ACAB925}"/>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7">
              <a:extLst>
                <a:ext uri="{FF2B5EF4-FFF2-40B4-BE49-F238E27FC236}">
                  <a16:creationId xmlns:a16="http://schemas.microsoft.com/office/drawing/2014/main" id="{0C3B4021-53D2-4EB4-9084-0185DEE727C4}"/>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58">
              <a:extLst>
                <a:ext uri="{FF2B5EF4-FFF2-40B4-BE49-F238E27FC236}">
                  <a16:creationId xmlns:a16="http://schemas.microsoft.com/office/drawing/2014/main" id="{DC7B9725-19DB-4FE9-865B-70F130DDC641}"/>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4">
              <a:extLst>
                <a:ext uri="{FF2B5EF4-FFF2-40B4-BE49-F238E27FC236}">
                  <a16:creationId xmlns:a16="http://schemas.microsoft.com/office/drawing/2014/main" id="{841F99CD-9BD3-49B0-9346-1664524D92C8}"/>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5">
              <a:extLst>
                <a:ext uri="{FF2B5EF4-FFF2-40B4-BE49-F238E27FC236}">
                  <a16:creationId xmlns:a16="http://schemas.microsoft.com/office/drawing/2014/main" id="{1C929E19-AABE-4C0A-BB7E-E5C822BA7B2A}"/>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6">
              <a:extLst>
                <a:ext uri="{FF2B5EF4-FFF2-40B4-BE49-F238E27FC236}">
                  <a16:creationId xmlns:a16="http://schemas.microsoft.com/office/drawing/2014/main" id="{734C0DFB-721D-4ACC-A890-619C5B001E57}"/>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5" name="Rectangle 173">
              <a:extLst>
                <a:ext uri="{FF2B5EF4-FFF2-40B4-BE49-F238E27FC236}">
                  <a16:creationId xmlns:a16="http://schemas.microsoft.com/office/drawing/2014/main" id="{FAC03BCE-A06E-42A3-B9C3-6144A371F267}"/>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6" name="TextBox 95">
            <a:extLst>
              <a:ext uri="{FF2B5EF4-FFF2-40B4-BE49-F238E27FC236}">
                <a16:creationId xmlns:a16="http://schemas.microsoft.com/office/drawing/2014/main" id="{2AA3739F-4846-4120-B275-288109D2932A}"/>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97" name="TextBox 96">
            <a:extLst>
              <a:ext uri="{FF2B5EF4-FFF2-40B4-BE49-F238E27FC236}">
                <a16:creationId xmlns:a16="http://schemas.microsoft.com/office/drawing/2014/main" id="{5B29808E-8254-4C61-AECC-1775DF8C329D}"/>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98" name="TextBox 97">
            <a:extLst>
              <a:ext uri="{FF2B5EF4-FFF2-40B4-BE49-F238E27FC236}">
                <a16:creationId xmlns:a16="http://schemas.microsoft.com/office/drawing/2014/main" id="{A5179A29-EC69-4553-BC3E-48C0BE86B7B0}"/>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45" name="Graphic 44">
            <a:extLst>
              <a:ext uri="{FF2B5EF4-FFF2-40B4-BE49-F238E27FC236}">
                <a16:creationId xmlns:a16="http://schemas.microsoft.com/office/drawing/2014/main" id="{64E422E7-C7DB-4940-B055-4E14BF9FA65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102662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Rose">
    <p:bg>
      <p:bgPr>
        <a:solidFill>
          <a:srgbClr val="FFDFE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64164" cy="3600450"/>
          </a:xfrm>
          <a:noFill/>
        </p:spPr>
        <p:txBody>
          <a:bodyPr tIns="0" bIns="0" anchor="b"/>
          <a:lstStyle>
            <a:lvl1pPr algn="l">
              <a:lnSpc>
                <a:spcPct val="100000"/>
              </a:lnSpc>
              <a:defRPr sz="3200">
                <a:solidFill>
                  <a:schemeClr val="accent6"/>
                </a:solidFill>
              </a:defRPr>
            </a:lvl1pPr>
          </a:lstStyle>
          <a:p>
            <a:r>
              <a:rPr lang="en-US" noProof="0"/>
              <a:t>Click to edit Master title style</a:t>
            </a:r>
            <a:endParaRPr lang="en-GB" noProof="0" dirty="0"/>
          </a:p>
        </p:txBody>
      </p:sp>
      <p:sp>
        <p:nvSpPr>
          <p:cNvPr id="33" name="Undertittel 2">
            <a:extLst>
              <a:ext uri="{FF2B5EF4-FFF2-40B4-BE49-F238E27FC236}">
                <a16:creationId xmlns:a16="http://schemas.microsoft.com/office/drawing/2014/main" id="{26E6A6CC-87BC-48B0-B3D2-57BB7E19986B}"/>
              </a:ext>
            </a:extLst>
          </p:cNvPr>
          <p:cNvSpPr>
            <a:spLocks noGrp="1"/>
          </p:cNvSpPr>
          <p:nvPr>
            <p:ph type="subTitle" idx="1"/>
          </p:nvPr>
        </p:nvSpPr>
        <p:spPr>
          <a:xfrm>
            <a:off x="694800" y="4473574"/>
            <a:ext cx="5335200" cy="1221625"/>
          </a:xfrm>
        </p:spPr>
        <p:txBody>
          <a:bodyPr/>
          <a:lstStyle>
            <a:lvl1pPr marL="0" indent="0" algn="l">
              <a:spcBef>
                <a:spcPts val="0"/>
              </a:spcBef>
              <a:spcAft>
                <a:spcPts val="0"/>
              </a:spcAft>
              <a:buNone/>
              <a:defRPr sz="1800" spc="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dirty="0"/>
          </a:p>
        </p:txBody>
      </p:sp>
      <p:grpSp>
        <p:nvGrpSpPr>
          <p:cNvPr id="32" name="Group 31">
            <a:extLst>
              <a:ext uri="{FF2B5EF4-FFF2-40B4-BE49-F238E27FC236}">
                <a16:creationId xmlns:a16="http://schemas.microsoft.com/office/drawing/2014/main" id="{6BFC6E64-38F1-4044-BD91-AA56AA03B277}"/>
              </a:ext>
            </a:extLst>
          </p:cNvPr>
          <p:cNvGrpSpPr/>
          <p:nvPr userDrawn="1"/>
        </p:nvGrpSpPr>
        <p:grpSpPr>
          <a:xfrm>
            <a:off x="12302028" y="1854300"/>
            <a:ext cx="155539" cy="1166719"/>
            <a:chOff x="12302028" y="1799637"/>
            <a:chExt cx="155539" cy="1166719"/>
          </a:xfrm>
        </p:grpSpPr>
        <p:sp>
          <p:nvSpPr>
            <p:cNvPr id="61" name="Rectangle 156">
              <a:extLst>
                <a:ext uri="{FF2B5EF4-FFF2-40B4-BE49-F238E27FC236}">
                  <a16:creationId xmlns:a16="http://schemas.microsoft.com/office/drawing/2014/main" id="{ABAA33E4-E56C-42A7-9E1C-E6F11F1ADA92}"/>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2" name="Rectangle 157">
              <a:extLst>
                <a:ext uri="{FF2B5EF4-FFF2-40B4-BE49-F238E27FC236}">
                  <a16:creationId xmlns:a16="http://schemas.microsoft.com/office/drawing/2014/main" id="{9EEA9963-258F-40C6-B86F-5F48883968DF}"/>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8">
              <a:extLst>
                <a:ext uri="{FF2B5EF4-FFF2-40B4-BE49-F238E27FC236}">
                  <a16:creationId xmlns:a16="http://schemas.microsoft.com/office/drawing/2014/main" id="{0C4AD951-9BDB-447B-81ED-197771611702}"/>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73">
              <a:extLst>
                <a:ext uri="{FF2B5EF4-FFF2-40B4-BE49-F238E27FC236}">
                  <a16:creationId xmlns:a16="http://schemas.microsoft.com/office/drawing/2014/main" id="{514084A9-A079-4C9C-8AC1-8826D45EFBB1}"/>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83">
              <a:extLst>
                <a:ext uri="{FF2B5EF4-FFF2-40B4-BE49-F238E27FC236}">
                  <a16:creationId xmlns:a16="http://schemas.microsoft.com/office/drawing/2014/main" id="{78CE77FA-9470-4F14-AA66-AACE5ADF8418}"/>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200">
              <a:extLst>
                <a:ext uri="{FF2B5EF4-FFF2-40B4-BE49-F238E27FC236}">
                  <a16:creationId xmlns:a16="http://schemas.microsoft.com/office/drawing/2014/main" id="{181B3A98-3B79-46A9-8E4F-77A0EBEFC94C}"/>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7" name="Group 66">
            <a:extLst>
              <a:ext uri="{FF2B5EF4-FFF2-40B4-BE49-F238E27FC236}">
                <a16:creationId xmlns:a16="http://schemas.microsoft.com/office/drawing/2014/main" id="{D5EAFF19-0395-48D2-8028-AFE2E56713DF}"/>
              </a:ext>
            </a:extLst>
          </p:cNvPr>
          <p:cNvGrpSpPr/>
          <p:nvPr userDrawn="1"/>
        </p:nvGrpSpPr>
        <p:grpSpPr>
          <a:xfrm>
            <a:off x="12302028" y="0"/>
            <a:ext cx="155539" cy="1509130"/>
            <a:chOff x="12302028" y="154594"/>
            <a:chExt cx="155539" cy="1509130"/>
          </a:xfrm>
        </p:grpSpPr>
        <p:sp>
          <p:nvSpPr>
            <p:cNvPr id="68" name="Rectangle 188">
              <a:extLst>
                <a:ext uri="{FF2B5EF4-FFF2-40B4-BE49-F238E27FC236}">
                  <a16:creationId xmlns:a16="http://schemas.microsoft.com/office/drawing/2014/main" id="{178DE8F4-6B6F-46A5-B5C5-B3BB82E07B61}"/>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9" name="Rectangle 189">
              <a:extLst>
                <a:ext uri="{FF2B5EF4-FFF2-40B4-BE49-F238E27FC236}">
                  <a16:creationId xmlns:a16="http://schemas.microsoft.com/office/drawing/2014/main" id="{4D5FF7DB-25BF-49BF-9E65-A8813D573CC5}"/>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90">
              <a:extLst>
                <a:ext uri="{FF2B5EF4-FFF2-40B4-BE49-F238E27FC236}">
                  <a16:creationId xmlns:a16="http://schemas.microsoft.com/office/drawing/2014/main" id="{B4089DF2-10C7-4CA0-85A5-F70946E535CF}"/>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1">
              <a:extLst>
                <a:ext uri="{FF2B5EF4-FFF2-40B4-BE49-F238E27FC236}">
                  <a16:creationId xmlns:a16="http://schemas.microsoft.com/office/drawing/2014/main" id="{1F333FB1-889F-4826-88FA-9E17AC7F363E}"/>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2">
              <a:extLst>
                <a:ext uri="{FF2B5EF4-FFF2-40B4-BE49-F238E27FC236}">
                  <a16:creationId xmlns:a16="http://schemas.microsoft.com/office/drawing/2014/main" id="{CF6721E9-7E32-4E35-AE97-B7DCE7A1AAD9}"/>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31">
              <a:extLst>
                <a:ext uri="{FF2B5EF4-FFF2-40B4-BE49-F238E27FC236}">
                  <a16:creationId xmlns:a16="http://schemas.microsoft.com/office/drawing/2014/main" id="{4370C8E6-A2FE-4828-A4C1-DE16E6C807C7}"/>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3">
              <a:extLst>
                <a:ext uri="{FF2B5EF4-FFF2-40B4-BE49-F238E27FC236}">
                  <a16:creationId xmlns:a16="http://schemas.microsoft.com/office/drawing/2014/main" id="{FAF8F104-4817-4DFD-B716-2459FD378043}"/>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192">
              <a:extLst>
                <a:ext uri="{FF2B5EF4-FFF2-40B4-BE49-F238E27FC236}">
                  <a16:creationId xmlns:a16="http://schemas.microsoft.com/office/drawing/2014/main" id="{8BBFEEF5-8026-4CB1-A3D9-E0B3B266CDD8}"/>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6" name="Group 75">
            <a:extLst>
              <a:ext uri="{FF2B5EF4-FFF2-40B4-BE49-F238E27FC236}">
                <a16:creationId xmlns:a16="http://schemas.microsoft.com/office/drawing/2014/main" id="{424E0511-E115-4B2C-8720-186AF7EF35A2}"/>
              </a:ext>
            </a:extLst>
          </p:cNvPr>
          <p:cNvGrpSpPr/>
          <p:nvPr userDrawn="1"/>
        </p:nvGrpSpPr>
        <p:grpSpPr>
          <a:xfrm>
            <a:off x="12302028" y="3366188"/>
            <a:ext cx="155539" cy="3491812"/>
            <a:chOff x="12302028" y="3266863"/>
            <a:chExt cx="155539" cy="3491812"/>
          </a:xfrm>
        </p:grpSpPr>
        <p:sp>
          <p:nvSpPr>
            <p:cNvPr id="77" name="Rectangle 174">
              <a:extLst>
                <a:ext uri="{FF2B5EF4-FFF2-40B4-BE49-F238E27FC236}">
                  <a16:creationId xmlns:a16="http://schemas.microsoft.com/office/drawing/2014/main" id="{6043C622-94E2-42DB-81D2-B06D2FA69CE1}"/>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8" name="Rectangle 175">
              <a:extLst>
                <a:ext uri="{FF2B5EF4-FFF2-40B4-BE49-F238E27FC236}">
                  <a16:creationId xmlns:a16="http://schemas.microsoft.com/office/drawing/2014/main" id="{A6C0E9BE-5C3E-485B-991A-2056358C9B5B}"/>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6">
              <a:extLst>
                <a:ext uri="{FF2B5EF4-FFF2-40B4-BE49-F238E27FC236}">
                  <a16:creationId xmlns:a16="http://schemas.microsoft.com/office/drawing/2014/main" id="{EBCA76D6-BF3B-4E01-A418-55B26E93118E}"/>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89">
              <a:extLst>
                <a:ext uri="{FF2B5EF4-FFF2-40B4-BE49-F238E27FC236}">
                  <a16:creationId xmlns:a16="http://schemas.microsoft.com/office/drawing/2014/main" id="{8D2B3D80-36B0-479E-B9F1-07F82699CDAA}"/>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90">
              <a:extLst>
                <a:ext uri="{FF2B5EF4-FFF2-40B4-BE49-F238E27FC236}">
                  <a16:creationId xmlns:a16="http://schemas.microsoft.com/office/drawing/2014/main" id="{E119B345-D73D-4F19-B111-FF25324436DD}"/>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1">
              <a:extLst>
                <a:ext uri="{FF2B5EF4-FFF2-40B4-BE49-F238E27FC236}">
                  <a16:creationId xmlns:a16="http://schemas.microsoft.com/office/drawing/2014/main" id="{EE36DDF6-625E-48BB-AE41-0FAB7CBF5BE4}"/>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83">
              <a:extLst>
                <a:ext uri="{FF2B5EF4-FFF2-40B4-BE49-F238E27FC236}">
                  <a16:creationId xmlns:a16="http://schemas.microsoft.com/office/drawing/2014/main" id="{D1A6ECC1-E7D4-429D-8DB2-12A565DAB02B}"/>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73">
              <a:extLst>
                <a:ext uri="{FF2B5EF4-FFF2-40B4-BE49-F238E27FC236}">
                  <a16:creationId xmlns:a16="http://schemas.microsoft.com/office/drawing/2014/main" id="{0F86B758-742E-4A49-974D-21446237C28B}"/>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56">
              <a:extLst>
                <a:ext uri="{FF2B5EF4-FFF2-40B4-BE49-F238E27FC236}">
                  <a16:creationId xmlns:a16="http://schemas.microsoft.com/office/drawing/2014/main" id="{A96D313C-081A-4B30-9718-FB4E6A5E9AED}"/>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7">
              <a:extLst>
                <a:ext uri="{FF2B5EF4-FFF2-40B4-BE49-F238E27FC236}">
                  <a16:creationId xmlns:a16="http://schemas.microsoft.com/office/drawing/2014/main" id="{86E716ED-1862-4B87-9490-359EFB6E29AF}"/>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8">
              <a:extLst>
                <a:ext uri="{FF2B5EF4-FFF2-40B4-BE49-F238E27FC236}">
                  <a16:creationId xmlns:a16="http://schemas.microsoft.com/office/drawing/2014/main" id="{527E0864-48DF-4F9D-8FE4-25EBB3E01576}"/>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6">
              <a:extLst>
                <a:ext uri="{FF2B5EF4-FFF2-40B4-BE49-F238E27FC236}">
                  <a16:creationId xmlns:a16="http://schemas.microsoft.com/office/drawing/2014/main" id="{88EB492F-623B-47D9-A286-E2C219E10151}"/>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7">
              <a:extLst>
                <a:ext uri="{FF2B5EF4-FFF2-40B4-BE49-F238E27FC236}">
                  <a16:creationId xmlns:a16="http://schemas.microsoft.com/office/drawing/2014/main" id="{83669ED9-A50F-4F0E-9C89-4B10634DEAB3}"/>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8">
              <a:extLst>
                <a:ext uri="{FF2B5EF4-FFF2-40B4-BE49-F238E27FC236}">
                  <a16:creationId xmlns:a16="http://schemas.microsoft.com/office/drawing/2014/main" id="{D399BB16-3B8F-4F3F-8FD8-A679774B2054}"/>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74">
              <a:extLst>
                <a:ext uri="{FF2B5EF4-FFF2-40B4-BE49-F238E27FC236}">
                  <a16:creationId xmlns:a16="http://schemas.microsoft.com/office/drawing/2014/main" id="{E8171BB5-49B2-4BB6-8EB5-D761397F86AB}"/>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5">
              <a:extLst>
                <a:ext uri="{FF2B5EF4-FFF2-40B4-BE49-F238E27FC236}">
                  <a16:creationId xmlns:a16="http://schemas.microsoft.com/office/drawing/2014/main" id="{69E12258-0A97-459F-9775-4BFF9B43356B}"/>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6">
              <a:extLst>
                <a:ext uri="{FF2B5EF4-FFF2-40B4-BE49-F238E27FC236}">
                  <a16:creationId xmlns:a16="http://schemas.microsoft.com/office/drawing/2014/main" id="{E822BA7A-0991-4740-A4EE-8097BB879344}"/>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3">
              <a:extLst>
                <a:ext uri="{FF2B5EF4-FFF2-40B4-BE49-F238E27FC236}">
                  <a16:creationId xmlns:a16="http://schemas.microsoft.com/office/drawing/2014/main" id="{36003243-28C6-4EAB-B3BC-E9EB00C06942}"/>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5" name="TextBox 94">
            <a:extLst>
              <a:ext uri="{FF2B5EF4-FFF2-40B4-BE49-F238E27FC236}">
                <a16:creationId xmlns:a16="http://schemas.microsoft.com/office/drawing/2014/main" id="{49CFBCCF-6A75-4EB1-A90F-5C9AAC132B3D}"/>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96" name="TextBox 95">
            <a:extLst>
              <a:ext uri="{FF2B5EF4-FFF2-40B4-BE49-F238E27FC236}">
                <a16:creationId xmlns:a16="http://schemas.microsoft.com/office/drawing/2014/main" id="{9080F8BD-613B-40D6-8918-373050E8AD0E}"/>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97" name="TextBox 96">
            <a:extLst>
              <a:ext uri="{FF2B5EF4-FFF2-40B4-BE49-F238E27FC236}">
                <a16:creationId xmlns:a16="http://schemas.microsoft.com/office/drawing/2014/main" id="{C437D8DF-F630-4EAA-B5D3-8DCACE0213C6}"/>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45" name="Graphic 44">
            <a:extLst>
              <a:ext uri="{FF2B5EF4-FFF2-40B4-BE49-F238E27FC236}">
                <a16:creationId xmlns:a16="http://schemas.microsoft.com/office/drawing/2014/main" id="{9DDB087A-A02D-4D04-A4A9-3B9934DA80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521207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Mint">
    <p:bg>
      <p:bgPr>
        <a:solidFill>
          <a:srgbClr val="DEFAE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64164" cy="3600450"/>
          </a:xfrm>
          <a:noFill/>
        </p:spPr>
        <p:txBody>
          <a:bodyPr tIns="0" bIns="0" anchor="b"/>
          <a:lstStyle>
            <a:lvl1pPr algn="l">
              <a:lnSpc>
                <a:spcPct val="100000"/>
              </a:lnSpc>
              <a:defRPr sz="3200">
                <a:solidFill>
                  <a:srgbClr val="00707A"/>
                </a:solidFill>
              </a:defRPr>
            </a:lvl1pPr>
          </a:lstStyle>
          <a:p>
            <a:r>
              <a:rPr lang="en-US" noProof="0"/>
              <a:t>Click to edit Master title style</a:t>
            </a:r>
            <a:endParaRPr lang="en-GB" noProof="0" dirty="0"/>
          </a:p>
        </p:txBody>
      </p:sp>
      <p:sp>
        <p:nvSpPr>
          <p:cNvPr id="33" name="Undertittel 2">
            <a:extLst>
              <a:ext uri="{FF2B5EF4-FFF2-40B4-BE49-F238E27FC236}">
                <a16:creationId xmlns:a16="http://schemas.microsoft.com/office/drawing/2014/main" id="{CA2289D4-5003-4DB9-BA05-97706D7704EC}"/>
              </a:ext>
            </a:extLst>
          </p:cNvPr>
          <p:cNvSpPr>
            <a:spLocks noGrp="1"/>
          </p:cNvSpPr>
          <p:nvPr>
            <p:ph type="subTitle" idx="1"/>
          </p:nvPr>
        </p:nvSpPr>
        <p:spPr>
          <a:xfrm>
            <a:off x="694800" y="4473574"/>
            <a:ext cx="5335200" cy="1221625"/>
          </a:xfrm>
        </p:spPr>
        <p:txBody>
          <a:bodyPr/>
          <a:lstStyle>
            <a:lvl1pPr marL="0" indent="0" algn="l">
              <a:spcBef>
                <a:spcPts val="0"/>
              </a:spcBef>
              <a:spcAft>
                <a:spcPts val="0"/>
              </a:spcAft>
              <a:buNone/>
              <a:defRPr sz="1800" spc="0" baseline="0">
                <a:solidFill>
                  <a:srgbClr val="10344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dirty="0"/>
          </a:p>
        </p:txBody>
      </p:sp>
      <p:grpSp>
        <p:nvGrpSpPr>
          <p:cNvPr id="32" name="Group 31">
            <a:extLst>
              <a:ext uri="{FF2B5EF4-FFF2-40B4-BE49-F238E27FC236}">
                <a16:creationId xmlns:a16="http://schemas.microsoft.com/office/drawing/2014/main" id="{2C138042-CD03-45C0-BB87-1CEA8679D810}"/>
              </a:ext>
            </a:extLst>
          </p:cNvPr>
          <p:cNvGrpSpPr/>
          <p:nvPr userDrawn="1"/>
        </p:nvGrpSpPr>
        <p:grpSpPr>
          <a:xfrm>
            <a:off x="12302028" y="1854300"/>
            <a:ext cx="155539" cy="1166719"/>
            <a:chOff x="12302028" y="1799637"/>
            <a:chExt cx="155539" cy="1166719"/>
          </a:xfrm>
        </p:grpSpPr>
        <p:sp>
          <p:nvSpPr>
            <p:cNvPr id="61" name="Rectangle 156">
              <a:extLst>
                <a:ext uri="{FF2B5EF4-FFF2-40B4-BE49-F238E27FC236}">
                  <a16:creationId xmlns:a16="http://schemas.microsoft.com/office/drawing/2014/main" id="{20DF9A50-A9F9-4BB4-B4FA-07E063DC874F}"/>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2" name="Rectangle 157">
              <a:extLst>
                <a:ext uri="{FF2B5EF4-FFF2-40B4-BE49-F238E27FC236}">
                  <a16:creationId xmlns:a16="http://schemas.microsoft.com/office/drawing/2014/main" id="{6EC1405B-FD31-499A-977A-6264ADAD1DCA}"/>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8">
              <a:extLst>
                <a:ext uri="{FF2B5EF4-FFF2-40B4-BE49-F238E27FC236}">
                  <a16:creationId xmlns:a16="http://schemas.microsoft.com/office/drawing/2014/main" id="{838F3297-874C-419E-BD56-3E5A7C169263}"/>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73">
              <a:extLst>
                <a:ext uri="{FF2B5EF4-FFF2-40B4-BE49-F238E27FC236}">
                  <a16:creationId xmlns:a16="http://schemas.microsoft.com/office/drawing/2014/main" id="{E94AD6F3-F8AB-4C51-967F-FF62D8F311C1}"/>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83">
              <a:extLst>
                <a:ext uri="{FF2B5EF4-FFF2-40B4-BE49-F238E27FC236}">
                  <a16:creationId xmlns:a16="http://schemas.microsoft.com/office/drawing/2014/main" id="{70CFE29C-F7AA-445F-84D0-40C8C26B8959}"/>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200">
              <a:extLst>
                <a:ext uri="{FF2B5EF4-FFF2-40B4-BE49-F238E27FC236}">
                  <a16:creationId xmlns:a16="http://schemas.microsoft.com/office/drawing/2014/main" id="{5E3BBA61-9B79-4635-A392-1758F80F75F3}"/>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7" name="Group 66">
            <a:extLst>
              <a:ext uri="{FF2B5EF4-FFF2-40B4-BE49-F238E27FC236}">
                <a16:creationId xmlns:a16="http://schemas.microsoft.com/office/drawing/2014/main" id="{DA179FA6-2334-4B63-A7ED-5923ABA05219}"/>
              </a:ext>
            </a:extLst>
          </p:cNvPr>
          <p:cNvGrpSpPr/>
          <p:nvPr userDrawn="1"/>
        </p:nvGrpSpPr>
        <p:grpSpPr>
          <a:xfrm>
            <a:off x="12302028" y="0"/>
            <a:ext cx="155539" cy="1509130"/>
            <a:chOff x="12302028" y="154594"/>
            <a:chExt cx="155539" cy="1509130"/>
          </a:xfrm>
        </p:grpSpPr>
        <p:sp>
          <p:nvSpPr>
            <p:cNvPr id="68" name="Rectangle 188">
              <a:extLst>
                <a:ext uri="{FF2B5EF4-FFF2-40B4-BE49-F238E27FC236}">
                  <a16:creationId xmlns:a16="http://schemas.microsoft.com/office/drawing/2014/main" id="{D214693A-DCAB-406E-88DF-959D9F41C193}"/>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9" name="Rectangle 189">
              <a:extLst>
                <a:ext uri="{FF2B5EF4-FFF2-40B4-BE49-F238E27FC236}">
                  <a16:creationId xmlns:a16="http://schemas.microsoft.com/office/drawing/2014/main" id="{9B6EBCD7-AAE3-4F75-A1E4-28390FABC7B8}"/>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90">
              <a:extLst>
                <a:ext uri="{FF2B5EF4-FFF2-40B4-BE49-F238E27FC236}">
                  <a16:creationId xmlns:a16="http://schemas.microsoft.com/office/drawing/2014/main" id="{58301EDC-4693-45FA-9F90-8A615EE6B081}"/>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1">
              <a:extLst>
                <a:ext uri="{FF2B5EF4-FFF2-40B4-BE49-F238E27FC236}">
                  <a16:creationId xmlns:a16="http://schemas.microsoft.com/office/drawing/2014/main" id="{DE6637C5-0558-4FEA-A214-D8148377C298}"/>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2">
              <a:extLst>
                <a:ext uri="{FF2B5EF4-FFF2-40B4-BE49-F238E27FC236}">
                  <a16:creationId xmlns:a16="http://schemas.microsoft.com/office/drawing/2014/main" id="{E4477010-F56A-4FC0-8278-AE22C81F5F87}"/>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31">
              <a:extLst>
                <a:ext uri="{FF2B5EF4-FFF2-40B4-BE49-F238E27FC236}">
                  <a16:creationId xmlns:a16="http://schemas.microsoft.com/office/drawing/2014/main" id="{9B99529E-F332-40AD-8ECD-367D3659DB0F}"/>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3">
              <a:extLst>
                <a:ext uri="{FF2B5EF4-FFF2-40B4-BE49-F238E27FC236}">
                  <a16:creationId xmlns:a16="http://schemas.microsoft.com/office/drawing/2014/main" id="{FD4AD8FA-144F-4994-9BCD-9DBE5852C121}"/>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192">
              <a:extLst>
                <a:ext uri="{FF2B5EF4-FFF2-40B4-BE49-F238E27FC236}">
                  <a16:creationId xmlns:a16="http://schemas.microsoft.com/office/drawing/2014/main" id="{EDFD1EC5-3052-4DF1-941F-C1F067DEE370}"/>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6" name="Group 75">
            <a:extLst>
              <a:ext uri="{FF2B5EF4-FFF2-40B4-BE49-F238E27FC236}">
                <a16:creationId xmlns:a16="http://schemas.microsoft.com/office/drawing/2014/main" id="{3F0B7E68-6574-4DA3-B398-5DDC53E1BC8A}"/>
              </a:ext>
            </a:extLst>
          </p:cNvPr>
          <p:cNvGrpSpPr/>
          <p:nvPr userDrawn="1"/>
        </p:nvGrpSpPr>
        <p:grpSpPr>
          <a:xfrm>
            <a:off x="12302028" y="3366188"/>
            <a:ext cx="155539" cy="3491812"/>
            <a:chOff x="12302028" y="3266863"/>
            <a:chExt cx="155539" cy="3491812"/>
          </a:xfrm>
        </p:grpSpPr>
        <p:sp>
          <p:nvSpPr>
            <p:cNvPr id="77" name="Rectangle 174">
              <a:extLst>
                <a:ext uri="{FF2B5EF4-FFF2-40B4-BE49-F238E27FC236}">
                  <a16:creationId xmlns:a16="http://schemas.microsoft.com/office/drawing/2014/main" id="{0915F4FC-7961-49D3-A215-A8C1D6DAC57C}"/>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8" name="Rectangle 175">
              <a:extLst>
                <a:ext uri="{FF2B5EF4-FFF2-40B4-BE49-F238E27FC236}">
                  <a16:creationId xmlns:a16="http://schemas.microsoft.com/office/drawing/2014/main" id="{E4C15C56-3ED2-4133-B23D-B0B7C4D11CE3}"/>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6">
              <a:extLst>
                <a:ext uri="{FF2B5EF4-FFF2-40B4-BE49-F238E27FC236}">
                  <a16:creationId xmlns:a16="http://schemas.microsoft.com/office/drawing/2014/main" id="{E6920B01-EFBA-4010-853C-99BCA6DBB8A6}"/>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89">
              <a:extLst>
                <a:ext uri="{FF2B5EF4-FFF2-40B4-BE49-F238E27FC236}">
                  <a16:creationId xmlns:a16="http://schemas.microsoft.com/office/drawing/2014/main" id="{7FCB9E9D-5402-4790-9F19-53953E2853E0}"/>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90">
              <a:extLst>
                <a:ext uri="{FF2B5EF4-FFF2-40B4-BE49-F238E27FC236}">
                  <a16:creationId xmlns:a16="http://schemas.microsoft.com/office/drawing/2014/main" id="{2B14C049-B1BD-4035-9656-36F7C93B67F1}"/>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1">
              <a:extLst>
                <a:ext uri="{FF2B5EF4-FFF2-40B4-BE49-F238E27FC236}">
                  <a16:creationId xmlns:a16="http://schemas.microsoft.com/office/drawing/2014/main" id="{EC8ED0DD-F37F-42E6-9395-58F31E6BFE67}"/>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83">
              <a:extLst>
                <a:ext uri="{FF2B5EF4-FFF2-40B4-BE49-F238E27FC236}">
                  <a16:creationId xmlns:a16="http://schemas.microsoft.com/office/drawing/2014/main" id="{07BE7E41-A990-4BF5-A87D-C17E3D0DEE8B}"/>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73">
              <a:extLst>
                <a:ext uri="{FF2B5EF4-FFF2-40B4-BE49-F238E27FC236}">
                  <a16:creationId xmlns:a16="http://schemas.microsoft.com/office/drawing/2014/main" id="{95BE193F-8266-4D53-A603-35E95E229CE7}"/>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56">
              <a:extLst>
                <a:ext uri="{FF2B5EF4-FFF2-40B4-BE49-F238E27FC236}">
                  <a16:creationId xmlns:a16="http://schemas.microsoft.com/office/drawing/2014/main" id="{D9D4D6BE-4632-4E65-9143-D2FA03BBFFCC}"/>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7">
              <a:extLst>
                <a:ext uri="{FF2B5EF4-FFF2-40B4-BE49-F238E27FC236}">
                  <a16:creationId xmlns:a16="http://schemas.microsoft.com/office/drawing/2014/main" id="{EAC74DE7-04EA-482F-BA06-FF510B640750}"/>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8">
              <a:extLst>
                <a:ext uri="{FF2B5EF4-FFF2-40B4-BE49-F238E27FC236}">
                  <a16:creationId xmlns:a16="http://schemas.microsoft.com/office/drawing/2014/main" id="{7BAA7BD0-7583-4BB9-9365-F0645E5C27D1}"/>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6">
              <a:extLst>
                <a:ext uri="{FF2B5EF4-FFF2-40B4-BE49-F238E27FC236}">
                  <a16:creationId xmlns:a16="http://schemas.microsoft.com/office/drawing/2014/main" id="{0B2F902B-5F8A-415A-802E-9C26AF365A52}"/>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7">
              <a:extLst>
                <a:ext uri="{FF2B5EF4-FFF2-40B4-BE49-F238E27FC236}">
                  <a16:creationId xmlns:a16="http://schemas.microsoft.com/office/drawing/2014/main" id="{D1155D44-E5DD-4D1E-ABEF-8E22D668143E}"/>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8">
              <a:extLst>
                <a:ext uri="{FF2B5EF4-FFF2-40B4-BE49-F238E27FC236}">
                  <a16:creationId xmlns:a16="http://schemas.microsoft.com/office/drawing/2014/main" id="{D632DCF3-5E91-462A-83B4-70E048B7A73B}"/>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74">
              <a:extLst>
                <a:ext uri="{FF2B5EF4-FFF2-40B4-BE49-F238E27FC236}">
                  <a16:creationId xmlns:a16="http://schemas.microsoft.com/office/drawing/2014/main" id="{5F180152-2733-4C98-BB81-1F1076C1424D}"/>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5">
              <a:extLst>
                <a:ext uri="{FF2B5EF4-FFF2-40B4-BE49-F238E27FC236}">
                  <a16:creationId xmlns:a16="http://schemas.microsoft.com/office/drawing/2014/main" id="{A79F84D1-BDFD-49E1-B2C6-4356B37AC4FC}"/>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6">
              <a:extLst>
                <a:ext uri="{FF2B5EF4-FFF2-40B4-BE49-F238E27FC236}">
                  <a16:creationId xmlns:a16="http://schemas.microsoft.com/office/drawing/2014/main" id="{D257DA93-0163-41A4-B3EB-09C1A11E801D}"/>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3">
              <a:extLst>
                <a:ext uri="{FF2B5EF4-FFF2-40B4-BE49-F238E27FC236}">
                  <a16:creationId xmlns:a16="http://schemas.microsoft.com/office/drawing/2014/main" id="{1F3AE492-54CB-4ACD-8650-87F935820D64}"/>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5" name="TextBox 94">
            <a:extLst>
              <a:ext uri="{FF2B5EF4-FFF2-40B4-BE49-F238E27FC236}">
                <a16:creationId xmlns:a16="http://schemas.microsoft.com/office/drawing/2014/main" id="{673964BA-AA6B-48E0-9D9C-B6A9702D8CF9}"/>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96" name="TextBox 95">
            <a:extLst>
              <a:ext uri="{FF2B5EF4-FFF2-40B4-BE49-F238E27FC236}">
                <a16:creationId xmlns:a16="http://schemas.microsoft.com/office/drawing/2014/main" id="{4A9B39C2-BEC7-44B6-BC54-6694086AD646}"/>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97" name="TextBox 96">
            <a:extLst>
              <a:ext uri="{FF2B5EF4-FFF2-40B4-BE49-F238E27FC236}">
                <a16:creationId xmlns:a16="http://schemas.microsoft.com/office/drawing/2014/main" id="{1188C149-E5E0-4F89-88F1-E95A7D3475D1}"/>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45" name="Graphic 44">
            <a:extLst>
              <a:ext uri="{FF2B5EF4-FFF2-40B4-BE49-F238E27FC236}">
                <a16:creationId xmlns:a16="http://schemas.microsoft.com/office/drawing/2014/main" id="{14E55712-88FE-4C2E-B4BA-6EEEFCB716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4265976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 Moss">
    <p:bg>
      <p:bgPr>
        <a:solidFill>
          <a:srgbClr val="00707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64164" cy="3600450"/>
          </a:xfrm>
          <a:noFill/>
        </p:spPr>
        <p:txBody>
          <a:bodyPr tIns="0" bIns="0" anchor="b"/>
          <a:lstStyle>
            <a:lvl1pPr algn="l">
              <a:lnSpc>
                <a:spcPct val="100000"/>
              </a:lnSpc>
              <a:defRPr sz="3200">
                <a:solidFill>
                  <a:schemeClr val="bg1"/>
                </a:solidFill>
              </a:defRPr>
            </a:lvl1pPr>
          </a:lstStyle>
          <a:p>
            <a:r>
              <a:rPr lang="en-US" noProof="0"/>
              <a:t>Click to edit Master title style</a:t>
            </a:r>
            <a:endParaRPr lang="en-GB" noProof="0" dirty="0"/>
          </a:p>
        </p:txBody>
      </p:sp>
      <p:sp>
        <p:nvSpPr>
          <p:cNvPr id="33" name="Undertittel 2">
            <a:extLst>
              <a:ext uri="{FF2B5EF4-FFF2-40B4-BE49-F238E27FC236}">
                <a16:creationId xmlns:a16="http://schemas.microsoft.com/office/drawing/2014/main" id="{42B175C0-F949-4BFB-A128-79A779B60833}"/>
              </a:ext>
            </a:extLst>
          </p:cNvPr>
          <p:cNvSpPr>
            <a:spLocks noGrp="1"/>
          </p:cNvSpPr>
          <p:nvPr>
            <p:ph type="subTitle" idx="1"/>
          </p:nvPr>
        </p:nvSpPr>
        <p:spPr>
          <a:xfrm>
            <a:off x="694800" y="4473574"/>
            <a:ext cx="5335200" cy="1221625"/>
          </a:xfrm>
        </p:spPr>
        <p:txBody>
          <a:bodyPr/>
          <a:lstStyle>
            <a:lvl1pPr marL="0" indent="0" algn="l">
              <a:spcBef>
                <a:spcPts val="0"/>
              </a:spcBef>
              <a:spcAft>
                <a:spcPts val="0"/>
              </a:spcAft>
              <a:buNone/>
              <a:defRPr sz="1800" spc="0" baseline="0">
                <a:solidFill>
                  <a:srgbClr val="DEFAE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dirty="0"/>
          </a:p>
        </p:txBody>
      </p:sp>
      <p:grpSp>
        <p:nvGrpSpPr>
          <p:cNvPr id="32" name="Group 31">
            <a:extLst>
              <a:ext uri="{FF2B5EF4-FFF2-40B4-BE49-F238E27FC236}">
                <a16:creationId xmlns:a16="http://schemas.microsoft.com/office/drawing/2014/main" id="{AF183650-0A52-46C4-AD8C-31A259BE5AFC}"/>
              </a:ext>
            </a:extLst>
          </p:cNvPr>
          <p:cNvGrpSpPr/>
          <p:nvPr userDrawn="1"/>
        </p:nvGrpSpPr>
        <p:grpSpPr>
          <a:xfrm>
            <a:off x="12302028" y="1854300"/>
            <a:ext cx="155539" cy="1166719"/>
            <a:chOff x="12302028" y="1799637"/>
            <a:chExt cx="155539" cy="1166719"/>
          </a:xfrm>
        </p:grpSpPr>
        <p:sp>
          <p:nvSpPr>
            <p:cNvPr id="61" name="Rectangle 156">
              <a:extLst>
                <a:ext uri="{FF2B5EF4-FFF2-40B4-BE49-F238E27FC236}">
                  <a16:creationId xmlns:a16="http://schemas.microsoft.com/office/drawing/2014/main" id="{4282BB06-F177-48CD-AB97-3FC2F5CC4F2D}"/>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2" name="Rectangle 157">
              <a:extLst>
                <a:ext uri="{FF2B5EF4-FFF2-40B4-BE49-F238E27FC236}">
                  <a16:creationId xmlns:a16="http://schemas.microsoft.com/office/drawing/2014/main" id="{94E0251C-C754-4010-955C-0C32773E8327}"/>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8">
              <a:extLst>
                <a:ext uri="{FF2B5EF4-FFF2-40B4-BE49-F238E27FC236}">
                  <a16:creationId xmlns:a16="http://schemas.microsoft.com/office/drawing/2014/main" id="{5430D876-3E64-49AE-B578-029F0C148FFA}"/>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73">
              <a:extLst>
                <a:ext uri="{FF2B5EF4-FFF2-40B4-BE49-F238E27FC236}">
                  <a16:creationId xmlns:a16="http://schemas.microsoft.com/office/drawing/2014/main" id="{740A357D-A443-4B3A-A1DE-4A8C5F872A05}"/>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83">
              <a:extLst>
                <a:ext uri="{FF2B5EF4-FFF2-40B4-BE49-F238E27FC236}">
                  <a16:creationId xmlns:a16="http://schemas.microsoft.com/office/drawing/2014/main" id="{99DA4815-3355-4EF7-9296-CB6779A7C1EF}"/>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200">
              <a:extLst>
                <a:ext uri="{FF2B5EF4-FFF2-40B4-BE49-F238E27FC236}">
                  <a16:creationId xmlns:a16="http://schemas.microsoft.com/office/drawing/2014/main" id="{64F6B988-D03C-4967-B218-7425E7B83F85}"/>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7" name="Group 66">
            <a:extLst>
              <a:ext uri="{FF2B5EF4-FFF2-40B4-BE49-F238E27FC236}">
                <a16:creationId xmlns:a16="http://schemas.microsoft.com/office/drawing/2014/main" id="{37F14DDB-373D-46E8-B99C-1814C8662BD0}"/>
              </a:ext>
            </a:extLst>
          </p:cNvPr>
          <p:cNvGrpSpPr/>
          <p:nvPr userDrawn="1"/>
        </p:nvGrpSpPr>
        <p:grpSpPr>
          <a:xfrm>
            <a:off x="12302028" y="0"/>
            <a:ext cx="155539" cy="1509130"/>
            <a:chOff x="12302028" y="154594"/>
            <a:chExt cx="155539" cy="1509130"/>
          </a:xfrm>
        </p:grpSpPr>
        <p:sp>
          <p:nvSpPr>
            <p:cNvPr id="68" name="Rectangle 188">
              <a:extLst>
                <a:ext uri="{FF2B5EF4-FFF2-40B4-BE49-F238E27FC236}">
                  <a16:creationId xmlns:a16="http://schemas.microsoft.com/office/drawing/2014/main" id="{029394F3-5934-49F4-A099-8AB152FA3500}"/>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9" name="Rectangle 189">
              <a:extLst>
                <a:ext uri="{FF2B5EF4-FFF2-40B4-BE49-F238E27FC236}">
                  <a16:creationId xmlns:a16="http://schemas.microsoft.com/office/drawing/2014/main" id="{22306288-B65F-4D46-8467-AE0A8D01C29A}"/>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90">
              <a:extLst>
                <a:ext uri="{FF2B5EF4-FFF2-40B4-BE49-F238E27FC236}">
                  <a16:creationId xmlns:a16="http://schemas.microsoft.com/office/drawing/2014/main" id="{FC86E667-E2D5-4345-A71F-854D7AD06183}"/>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1">
              <a:extLst>
                <a:ext uri="{FF2B5EF4-FFF2-40B4-BE49-F238E27FC236}">
                  <a16:creationId xmlns:a16="http://schemas.microsoft.com/office/drawing/2014/main" id="{19517652-7DC2-4163-8B59-77DD0741A020}"/>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2">
              <a:extLst>
                <a:ext uri="{FF2B5EF4-FFF2-40B4-BE49-F238E27FC236}">
                  <a16:creationId xmlns:a16="http://schemas.microsoft.com/office/drawing/2014/main" id="{B6FC000E-9C42-497D-9D83-0A8EB6F59413}"/>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31">
              <a:extLst>
                <a:ext uri="{FF2B5EF4-FFF2-40B4-BE49-F238E27FC236}">
                  <a16:creationId xmlns:a16="http://schemas.microsoft.com/office/drawing/2014/main" id="{2D367663-C0B6-4B08-A3BD-C01456619671}"/>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3">
              <a:extLst>
                <a:ext uri="{FF2B5EF4-FFF2-40B4-BE49-F238E27FC236}">
                  <a16:creationId xmlns:a16="http://schemas.microsoft.com/office/drawing/2014/main" id="{20976F41-D403-4398-AC97-199A4D95A6E5}"/>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192">
              <a:extLst>
                <a:ext uri="{FF2B5EF4-FFF2-40B4-BE49-F238E27FC236}">
                  <a16:creationId xmlns:a16="http://schemas.microsoft.com/office/drawing/2014/main" id="{5D6D0153-69FB-4DD0-938B-1A807F28CFCF}"/>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6" name="Group 75">
            <a:extLst>
              <a:ext uri="{FF2B5EF4-FFF2-40B4-BE49-F238E27FC236}">
                <a16:creationId xmlns:a16="http://schemas.microsoft.com/office/drawing/2014/main" id="{43069C9A-481D-41A5-BE41-42A070193552}"/>
              </a:ext>
            </a:extLst>
          </p:cNvPr>
          <p:cNvGrpSpPr/>
          <p:nvPr userDrawn="1"/>
        </p:nvGrpSpPr>
        <p:grpSpPr>
          <a:xfrm>
            <a:off x="12302028" y="3366188"/>
            <a:ext cx="155539" cy="3491812"/>
            <a:chOff x="12302028" y="3266863"/>
            <a:chExt cx="155539" cy="3491812"/>
          </a:xfrm>
        </p:grpSpPr>
        <p:sp>
          <p:nvSpPr>
            <p:cNvPr id="77" name="Rectangle 174">
              <a:extLst>
                <a:ext uri="{FF2B5EF4-FFF2-40B4-BE49-F238E27FC236}">
                  <a16:creationId xmlns:a16="http://schemas.microsoft.com/office/drawing/2014/main" id="{901F4FED-C72B-4F9E-BD7B-FC9D49F3593E}"/>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8" name="Rectangle 175">
              <a:extLst>
                <a:ext uri="{FF2B5EF4-FFF2-40B4-BE49-F238E27FC236}">
                  <a16:creationId xmlns:a16="http://schemas.microsoft.com/office/drawing/2014/main" id="{05731216-57C1-4A07-861C-C5A872CB8E84}"/>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6">
              <a:extLst>
                <a:ext uri="{FF2B5EF4-FFF2-40B4-BE49-F238E27FC236}">
                  <a16:creationId xmlns:a16="http://schemas.microsoft.com/office/drawing/2014/main" id="{4574AEA7-004E-4E6E-B463-A956CA084F27}"/>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89">
              <a:extLst>
                <a:ext uri="{FF2B5EF4-FFF2-40B4-BE49-F238E27FC236}">
                  <a16:creationId xmlns:a16="http://schemas.microsoft.com/office/drawing/2014/main" id="{4311D56E-835F-46EE-B5F8-0DD276BE4F9D}"/>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90">
              <a:extLst>
                <a:ext uri="{FF2B5EF4-FFF2-40B4-BE49-F238E27FC236}">
                  <a16:creationId xmlns:a16="http://schemas.microsoft.com/office/drawing/2014/main" id="{D3CEF090-2B98-4CDD-B722-8064A4AB0BD3}"/>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1">
              <a:extLst>
                <a:ext uri="{FF2B5EF4-FFF2-40B4-BE49-F238E27FC236}">
                  <a16:creationId xmlns:a16="http://schemas.microsoft.com/office/drawing/2014/main" id="{E5A03A5D-5FA7-4696-8B41-41D9CE7A735A}"/>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83">
              <a:extLst>
                <a:ext uri="{FF2B5EF4-FFF2-40B4-BE49-F238E27FC236}">
                  <a16:creationId xmlns:a16="http://schemas.microsoft.com/office/drawing/2014/main" id="{F11184C8-95F1-4117-92A7-9FA80A303804}"/>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73">
              <a:extLst>
                <a:ext uri="{FF2B5EF4-FFF2-40B4-BE49-F238E27FC236}">
                  <a16:creationId xmlns:a16="http://schemas.microsoft.com/office/drawing/2014/main" id="{5C867C24-B49A-4061-AD1A-915AFC22AE56}"/>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56">
              <a:extLst>
                <a:ext uri="{FF2B5EF4-FFF2-40B4-BE49-F238E27FC236}">
                  <a16:creationId xmlns:a16="http://schemas.microsoft.com/office/drawing/2014/main" id="{7353EC3E-0BEA-41B4-9751-51FD9B705602}"/>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7">
              <a:extLst>
                <a:ext uri="{FF2B5EF4-FFF2-40B4-BE49-F238E27FC236}">
                  <a16:creationId xmlns:a16="http://schemas.microsoft.com/office/drawing/2014/main" id="{C1DA1B4B-3675-4A6E-BBE8-C882B44D80E3}"/>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8">
              <a:extLst>
                <a:ext uri="{FF2B5EF4-FFF2-40B4-BE49-F238E27FC236}">
                  <a16:creationId xmlns:a16="http://schemas.microsoft.com/office/drawing/2014/main" id="{098692F4-1099-4EC9-9D6E-81A777F24B72}"/>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6">
              <a:extLst>
                <a:ext uri="{FF2B5EF4-FFF2-40B4-BE49-F238E27FC236}">
                  <a16:creationId xmlns:a16="http://schemas.microsoft.com/office/drawing/2014/main" id="{1AB9B200-608A-4C3D-8264-4483BE22EF22}"/>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7">
              <a:extLst>
                <a:ext uri="{FF2B5EF4-FFF2-40B4-BE49-F238E27FC236}">
                  <a16:creationId xmlns:a16="http://schemas.microsoft.com/office/drawing/2014/main" id="{461CC0EA-4E82-46B2-9873-3F694A1C31FF}"/>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8">
              <a:extLst>
                <a:ext uri="{FF2B5EF4-FFF2-40B4-BE49-F238E27FC236}">
                  <a16:creationId xmlns:a16="http://schemas.microsoft.com/office/drawing/2014/main" id="{3BACBCAB-8D52-43AC-A87B-FDFB5A75E807}"/>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74">
              <a:extLst>
                <a:ext uri="{FF2B5EF4-FFF2-40B4-BE49-F238E27FC236}">
                  <a16:creationId xmlns:a16="http://schemas.microsoft.com/office/drawing/2014/main" id="{A35C6339-65C8-46A5-BF48-C6D7787A2768}"/>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5">
              <a:extLst>
                <a:ext uri="{FF2B5EF4-FFF2-40B4-BE49-F238E27FC236}">
                  <a16:creationId xmlns:a16="http://schemas.microsoft.com/office/drawing/2014/main" id="{7BCB5AB1-C6F1-4C30-BDC7-F14394F0DDC1}"/>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6">
              <a:extLst>
                <a:ext uri="{FF2B5EF4-FFF2-40B4-BE49-F238E27FC236}">
                  <a16:creationId xmlns:a16="http://schemas.microsoft.com/office/drawing/2014/main" id="{66A088CF-C1E8-4A91-BB8D-9E3E85571413}"/>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3">
              <a:extLst>
                <a:ext uri="{FF2B5EF4-FFF2-40B4-BE49-F238E27FC236}">
                  <a16:creationId xmlns:a16="http://schemas.microsoft.com/office/drawing/2014/main" id="{72C7957D-5F44-4C2C-A429-4798A49A2574}"/>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5" name="TextBox 94">
            <a:extLst>
              <a:ext uri="{FF2B5EF4-FFF2-40B4-BE49-F238E27FC236}">
                <a16:creationId xmlns:a16="http://schemas.microsoft.com/office/drawing/2014/main" id="{A979A13F-ADAC-4352-8AAA-6ECBA5E547D4}"/>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96" name="TextBox 95">
            <a:extLst>
              <a:ext uri="{FF2B5EF4-FFF2-40B4-BE49-F238E27FC236}">
                <a16:creationId xmlns:a16="http://schemas.microsoft.com/office/drawing/2014/main" id="{28CAE253-660B-4A9D-B419-F79D8F54EB75}"/>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97" name="TextBox 96">
            <a:extLst>
              <a:ext uri="{FF2B5EF4-FFF2-40B4-BE49-F238E27FC236}">
                <a16:creationId xmlns:a16="http://schemas.microsoft.com/office/drawing/2014/main" id="{2537790F-3CAE-41AF-95CF-3E419CF3E04B}"/>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46" name="Graphic 45">
            <a:extLst>
              <a:ext uri="{FF2B5EF4-FFF2-40B4-BE49-F238E27FC236}">
                <a16:creationId xmlns:a16="http://schemas.microsoft.com/office/drawing/2014/main" id="{22EF7C66-DEA3-4318-B039-D57316A883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3007753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 Slate">
    <p:bg>
      <p:bgPr>
        <a:solidFill>
          <a:srgbClr val="10344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64164" cy="3600450"/>
          </a:xfrm>
          <a:noFill/>
        </p:spPr>
        <p:txBody>
          <a:bodyPr tIns="0" bIns="0" anchor="b"/>
          <a:lstStyle>
            <a:lvl1pPr algn="l">
              <a:lnSpc>
                <a:spcPct val="100000"/>
              </a:lnSpc>
              <a:defRPr sz="3200">
                <a:solidFill>
                  <a:srgbClr val="73B1B6"/>
                </a:solidFill>
              </a:defRPr>
            </a:lvl1pPr>
          </a:lstStyle>
          <a:p>
            <a:r>
              <a:rPr lang="en-US" noProof="0"/>
              <a:t>Click to edit Master title style</a:t>
            </a:r>
            <a:endParaRPr lang="en-GB" noProof="0" dirty="0"/>
          </a:p>
        </p:txBody>
      </p:sp>
      <p:sp>
        <p:nvSpPr>
          <p:cNvPr id="33" name="Undertittel 2">
            <a:extLst>
              <a:ext uri="{FF2B5EF4-FFF2-40B4-BE49-F238E27FC236}">
                <a16:creationId xmlns:a16="http://schemas.microsoft.com/office/drawing/2014/main" id="{F5136A9E-1D77-433D-9BC7-E4443525AFD7}"/>
              </a:ext>
            </a:extLst>
          </p:cNvPr>
          <p:cNvSpPr>
            <a:spLocks noGrp="1"/>
          </p:cNvSpPr>
          <p:nvPr>
            <p:ph type="subTitle" idx="1"/>
          </p:nvPr>
        </p:nvSpPr>
        <p:spPr>
          <a:xfrm>
            <a:off x="694800" y="4473574"/>
            <a:ext cx="5335200" cy="1221625"/>
          </a:xfrm>
        </p:spPr>
        <p:txBody>
          <a:bodyPr/>
          <a:lstStyle>
            <a:lvl1pPr marL="0" indent="0" algn="l">
              <a:spcBef>
                <a:spcPts val="0"/>
              </a:spcBef>
              <a:spcAft>
                <a:spcPts val="0"/>
              </a:spcAft>
              <a:buNone/>
              <a:defRPr sz="1800" spc="0" baseline="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dirty="0"/>
          </a:p>
        </p:txBody>
      </p:sp>
      <p:grpSp>
        <p:nvGrpSpPr>
          <p:cNvPr id="32" name="Group 31">
            <a:extLst>
              <a:ext uri="{FF2B5EF4-FFF2-40B4-BE49-F238E27FC236}">
                <a16:creationId xmlns:a16="http://schemas.microsoft.com/office/drawing/2014/main" id="{46C9C179-CB41-46D4-97DF-1FED825F4908}"/>
              </a:ext>
            </a:extLst>
          </p:cNvPr>
          <p:cNvGrpSpPr/>
          <p:nvPr userDrawn="1"/>
        </p:nvGrpSpPr>
        <p:grpSpPr>
          <a:xfrm>
            <a:off x="12302028" y="1854300"/>
            <a:ext cx="155539" cy="1166719"/>
            <a:chOff x="12302028" y="1799637"/>
            <a:chExt cx="155539" cy="1166719"/>
          </a:xfrm>
        </p:grpSpPr>
        <p:sp>
          <p:nvSpPr>
            <p:cNvPr id="61" name="Rectangle 156">
              <a:extLst>
                <a:ext uri="{FF2B5EF4-FFF2-40B4-BE49-F238E27FC236}">
                  <a16:creationId xmlns:a16="http://schemas.microsoft.com/office/drawing/2014/main" id="{EEEFADD1-F723-4F8F-AA4F-5B32702F9DDC}"/>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2" name="Rectangle 157">
              <a:extLst>
                <a:ext uri="{FF2B5EF4-FFF2-40B4-BE49-F238E27FC236}">
                  <a16:creationId xmlns:a16="http://schemas.microsoft.com/office/drawing/2014/main" id="{07133160-B0C0-4D93-BAD2-A39B8933F3BC}"/>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8">
              <a:extLst>
                <a:ext uri="{FF2B5EF4-FFF2-40B4-BE49-F238E27FC236}">
                  <a16:creationId xmlns:a16="http://schemas.microsoft.com/office/drawing/2014/main" id="{0E6AF89F-5CC1-437D-9BBB-ED72F96F6232}"/>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73">
              <a:extLst>
                <a:ext uri="{FF2B5EF4-FFF2-40B4-BE49-F238E27FC236}">
                  <a16:creationId xmlns:a16="http://schemas.microsoft.com/office/drawing/2014/main" id="{537EAA2F-FECD-453E-8B9C-2E41259D83FD}"/>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83">
              <a:extLst>
                <a:ext uri="{FF2B5EF4-FFF2-40B4-BE49-F238E27FC236}">
                  <a16:creationId xmlns:a16="http://schemas.microsoft.com/office/drawing/2014/main" id="{7566228C-1BE1-46F6-A280-BBECD2A4219F}"/>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200">
              <a:extLst>
                <a:ext uri="{FF2B5EF4-FFF2-40B4-BE49-F238E27FC236}">
                  <a16:creationId xmlns:a16="http://schemas.microsoft.com/office/drawing/2014/main" id="{F45D0A59-5045-49AE-9016-E93B6478C9D3}"/>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7" name="Group 66">
            <a:extLst>
              <a:ext uri="{FF2B5EF4-FFF2-40B4-BE49-F238E27FC236}">
                <a16:creationId xmlns:a16="http://schemas.microsoft.com/office/drawing/2014/main" id="{39AF1FFB-A2BE-4818-BFCA-C339BBBA9036}"/>
              </a:ext>
            </a:extLst>
          </p:cNvPr>
          <p:cNvGrpSpPr/>
          <p:nvPr userDrawn="1"/>
        </p:nvGrpSpPr>
        <p:grpSpPr>
          <a:xfrm>
            <a:off x="12302028" y="0"/>
            <a:ext cx="155539" cy="1509130"/>
            <a:chOff x="12302028" y="154594"/>
            <a:chExt cx="155539" cy="1509130"/>
          </a:xfrm>
        </p:grpSpPr>
        <p:sp>
          <p:nvSpPr>
            <p:cNvPr id="68" name="Rectangle 188">
              <a:extLst>
                <a:ext uri="{FF2B5EF4-FFF2-40B4-BE49-F238E27FC236}">
                  <a16:creationId xmlns:a16="http://schemas.microsoft.com/office/drawing/2014/main" id="{F39F01FC-B9A0-4ADA-8848-780486F60CCD}"/>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9" name="Rectangle 189">
              <a:extLst>
                <a:ext uri="{FF2B5EF4-FFF2-40B4-BE49-F238E27FC236}">
                  <a16:creationId xmlns:a16="http://schemas.microsoft.com/office/drawing/2014/main" id="{B6396E2D-23AE-4B02-B33D-03349942FD59}"/>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90">
              <a:extLst>
                <a:ext uri="{FF2B5EF4-FFF2-40B4-BE49-F238E27FC236}">
                  <a16:creationId xmlns:a16="http://schemas.microsoft.com/office/drawing/2014/main" id="{8C1FD48E-3849-489D-9A9D-C11F41E3DE47}"/>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1">
              <a:extLst>
                <a:ext uri="{FF2B5EF4-FFF2-40B4-BE49-F238E27FC236}">
                  <a16:creationId xmlns:a16="http://schemas.microsoft.com/office/drawing/2014/main" id="{F73A4A8F-0899-49E4-A269-92E0BE17686F}"/>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2">
              <a:extLst>
                <a:ext uri="{FF2B5EF4-FFF2-40B4-BE49-F238E27FC236}">
                  <a16:creationId xmlns:a16="http://schemas.microsoft.com/office/drawing/2014/main" id="{CBD97638-E4B6-47B7-A328-5AF351C53EA5}"/>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31">
              <a:extLst>
                <a:ext uri="{FF2B5EF4-FFF2-40B4-BE49-F238E27FC236}">
                  <a16:creationId xmlns:a16="http://schemas.microsoft.com/office/drawing/2014/main" id="{BFF0A98D-1239-4089-8C5E-2E8E6DE72A79}"/>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3">
              <a:extLst>
                <a:ext uri="{FF2B5EF4-FFF2-40B4-BE49-F238E27FC236}">
                  <a16:creationId xmlns:a16="http://schemas.microsoft.com/office/drawing/2014/main" id="{787243B1-B059-450B-ADA8-20D839CEDE87}"/>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192">
              <a:extLst>
                <a:ext uri="{FF2B5EF4-FFF2-40B4-BE49-F238E27FC236}">
                  <a16:creationId xmlns:a16="http://schemas.microsoft.com/office/drawing/2014/main" id="{006B4AD2-22EE-41A5-9988-8C4DF3CF4DF4}"/>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6" name="Group 75">
            <a:extLst>
              <a:ext uri="{FF2B5EF4-FFF2-40B4-BE49-F238E27FC236}">
                <a16:creationId xmlns:a16="http://schemas.microsoft.com/office/drawing/2014/main" id="{E5912044-5348-4D82-B066-70CA4A90FC09}"/>
              </a:ext>
            </a:extLst>
          </p:cNvPr>
          <p:cNvGrpSpPr/>
          <p:nvPr userDrawn="1"/>
        </p:nvGrpSpPr>
        <p:grpSpPr>
          <a:xfrm>
            <a:off x="12302028" y="3366188"/>
            <a:ext cx="155539" cy="3491812"/>
            <a:chOff x="12302028" y="3266863"/>
            <a:chExt cx="155539" cy="3491812"/>
          </a:xfrm>
        </p:grpSpPr>
        <p:sp>
          <p:nvSpPr>
            <p:cNvPr id="77" name="Rectangle 174">
              <a:extLst>
                <a:ext uri="{FF2B5EF4-FFF2-40B4-BE49-F238E27FC236}">
                  <a16:creationId xmlns:a16="http://schemas.microsoft.com/office/drawing/2014/main" id="{6D689B32-75DC-4146-A752-6F75C3BA7D66}"/>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8" name="Rectangle 175">
              <a:extLst>
                <a:ext uri="{FF2B5EF4-FFF2-40B4-BE49-F238E27FC236}">
                  <a16:creationId xmlns:a16="http://schemas.microsoft.com/office/drawing/2014/main" id="{DDCEBDF1-170D-4FC5-A068-70480DE69C6A}"/>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6">
              <a:extLst>
                <a:ext uri="{FF2B5EF4-FFF2-40B4-BE49-F238E27FC236}">
                  <a16:creationId xmlns:a16="http://schemas.microsoft.com/office/drawing/2014/main" id="{DD88F53C-7D2B-40FC-9CBF-1ECA4D369688}"/>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89">
              <a:extLst>
                <a:ext uri="{FF2B5EF4-FFF2-40B4-BE49-F238E27FC236}">
                  <a16:creationId xmlns:a16="http://schemas.microsoft.com/office/drawing/2014/main" id="{57039F0E-B8DF-430A-9EB8-E4B493B460C5}"/>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90">
              <a:extLst>
                <a:ext uri="{FF2B5EF4-FFF2-40B4-BE49-F238E27FC236}">
                  <a16:creationId xmlns:a16="http://schemas.microsoft.com/office/drawing/2014/main" id="{2F57A1AE-9E10-418B-8719-240697467A1B}"/>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1">
              <a:extLst>
                <a:ext uri="{FF2B5EF4-FFF2-40B4-BE49-F238E27FC236}">
                  <a16:creationId xmlns:a16="http://schemas.microsoft.com/office/drawing/2014/main" id="{39402039-0C22-4DCC-AAAB-9D3E0E5A4B74}"/>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83">
              <a:extLst>
                <a:ext uri="{FF2B5EF4-FFF2-40B4-BE49-F238E27FC236}">
                  <a16:creationId xmlns:a16="http://schemas.microsoft.com/office/drawing/2014/main" id="{3A43BAE3-836A-4DFC-A4A5-CDA275CA2275}"/>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73">
              <a:extLst>
                <a:ext uri="{FF2B5EF4-FFF2-40B4-BE49-F238E27FC236}">
                  <a16:creationId xmlns:a16="http://schemas.microsoft.com/office/drawing/2014/main" id="{EAC01F5F-EFC4-4A36-ACCF-2FE205300C87}"/>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56">
              <a:extLst>
                <a:ext uri="{FF2B5EF4-FFF2-40B4-BE49-F238E27FC236}">
                  <a16:creationId xmlns:a16="http://schemas.microsoft.com/office/drawing/2014/main" id="{B1E6678C-A64D-4D62-A66A-20C18D627ED7}"/>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7">
              <a:extLst>
                <a:ext uri="{FF2B5EF4-FFF2-40B4-BE49-F238E27FC236}">
                  <a16:creationId xmlns:a16="http://schemas.microsoft.com/office/drawing/2014/main" id="{155C9F1D-F03B-40D8-91F7-AC7CC5A3DD7D}"/>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8">
              <a:extLst>
                <a:ext uri="{FF2B5EF4-FFF2-40B4-BE49-F238E27FC236}">
                  <a16:creationId xmlns:a16="http://schemas.microsoft.com/office/drawing/2014/main" id="{D4DFD332-2526-44D4-8491-99AF33171B36}"/>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6">
              <a:extLst>
                <a:ext uri="{FF2B5EF4-FFF2-40B4-BE49-F238E27FC236}">
                  <a16:creationId xmlns:a16="http://schemas.microsoft.com/office/drawing/2014/main" id="{7AEEE934-95D3-4D35-8508-90245ABD1FB1}"/>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7">
              <a:extLst>
                <a:ext uri="{FF2B5EF4-FFF2-40B4-BE49-F238E27FC236}">
                  <a16:creationId xmlns:a16="http://schemas.microsoft.com/office/drawing/2014/main" id="{2D20B943-618D-4F5A-B3DD-02ABCB51A442}"/>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8">
              <a:extLst>
                <a:ext uri="{FF2B5EF4-FFF2-40B4-BE49-F238E27FC236}">
                  <a16:creationId xmlns:a16="http://schemas.microsoft.com/office/drawing/2014/main" id="{257B1159-A584-41CE-9064-8733B5C2EBC1}"/>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74">
              <a:extLst>
                <a:ext uri="{FF2B5EF4-FFF2-40B4-BE49-F238E27FC236}">
                  <a16:creationId xmlns:a16="http://schemas.microsoft.com/office/drawing/2014/main" id="{0FEACFE6-840E-4699-86F8-63D530C5E80A}"/>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5">
              <a:extLst>
                <a:ext uri="{FF2B5EF4-FFF2-40B4-BE49-F238E27FC236}">
                  <a16:creationId xmlns:a16="http://schemas.microsoft.com/office/drawing/2014/main" id="{F5CD6176-7CFE-466C-8026-836B3AAD00CB}"/>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6">
              <a:extLst>
                <a:ext uri="{FF2B5EF4-FFF2-40B4-BE49-F238E27FC236}">
                  <a16:creationId xmlns:a16="http://schemas.microsoft.com/office/drawing/2014/main" id="{CB139271-40DA-42C0-8865-1F160E881CEC}"/>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3">
              <a:extLst>
                <a:ext uri="{FF2B5EF4-FFF2-40B4-BE49-F238E27FC236}">
                  <a16:creationId xmlns:a16="http://schemas.microsoft.com/office/drawing/2014/main" id="{1C88B0FE-40B3-4F32-BF77-346B42793EBF}"/>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5" name="TextBox 94">
            <a:extLst>
              <a:ext uri="{FF2B5EF4-FFF2-40B4-BE49-F238E27FC236}">
                <a16:creationId xmlns:a16="http://schemas.microsoft.com/office/drawing/2014/main" id="{34F0C1B0-DDCF-47A4-A5E4-AFECB5DB4CC7}"/>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96" name="TextBox 95">
            <a:extLst>
              <a:ext uri="{FF2B5EF4-FFF2-40B4-BE49-F238E27FC236}">
                <a16:creationId xmlns:a16="http://schemas.microsoft.com/office/drawing/2014/main" id="{0C5C1367-8BD4-4EBA-9157-901D62427D01}"/>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97" name="TextBox 96">
            <a:extLst>
              <a:ext uri="{FF2B5EF4-FFF2-40B4-BE49-F238E27FC236}">
                <a16:creationId xmlns:a16="http://schemas.microsoft.com/office/drawing/2014/main" id="{6C93E48F-4333-4F24-9A7A-423AB2A371D6}"/>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45" name="Graphic 44">
            <a:extLst>
              <a:ext uri="{FF2B5EF4-FFF2-40B4-BE49-F238E27FC236}">
                <a16:creationId xmlns:a16="http://schemas.microsoft.com/office/drawing/2014/main" id="{F6E765D1-7CCC-47DB-8355-6A6FD380CEF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373397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 Dark image">
    <p:bg>
      <p:bgPr>
        <a:solidFill>
          <a:schemeClr val="l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33539" cy="3600450"/>
          </a:xfrm>
        </p:spPr>
        <p:txBody>
          <a:bodyPr tIns="0" bIns="0" anchor="b"/>
          <a:lstStyle>
            <a:lvl1pPr algn="l">
              <a:lnSpc>
                <a:spcPct val="100000"/>
              </a:lnSpc>
              <a:defRPr sz="3200">
                <a:solidFill>
                  <a:schemeClr val="bg1"/>
                </a:solidFill>
              </a:defRPr>
            </a:lvl1pPr>
          </a:lstStyle>
          <a:p>
            <a:r>
              <a:rPr lang="en-US" noProof="0"/>
              <a:t>Click to edit Master title style</a:t>
            </a:r>
            <a:endParaRPr lang="en-GB" noProof="0" dirty="0"/>
          </a:p>
        </p:txBody>
      </p:sp>
      <p:sp>
        <p:nvSpPr>
          <p:cNvPr id="4" name="imageSlide" hidden="1">
            <a:extLst>
              <a:ext uri="{FF2B5EF4-FFF2-40B4-BE49-F238E27FC236}">
                <a16:creationId xmlns:a16="http://schemas.microsoft.com/office/drawing/2014/main" id="{223DF67C-B2C0-4D3F-B59F-8AB119B6729D}"/>
              </a:ext>
            </a:extLst>
          </p:cNvPr>
          <p:cNvSpPr/>
          <p:nvPr userDrawn="1"/>
        </p:nvSpPr>
        <p:spPr>
          <a:xfrm>
            <a:off x="995680" y="180796"/>
            <a:ext cx="782320" cy="428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Undertittel 2">
            <a:extLst>
              <a:ext uri="{FF2B5EF4-FFF2-40B4-BE49-F238E27FC236}">
                <a16:creationId xmlns:a16="http://schemas.microsoft.com/office/drawing/2014/main" id="{4C73CA65-0E28-4A2B-9830-7E41A5ABE94B}"/>
              </a:ext>
            </a:extLst>
          </p:cNvPr>
          <p:cNvSpPr>
            <a:spLocks noGrp="1"/>
          </p:cNvSpPr>
          <p:nvPr>
            <p:ph type="subTitle" idx="1"/>
          </p:nvPr>
        </p:nvSpPr>
        <p:spPr>
          <a:xfrm>
            <a:off x="694800" y="4473574"/>
            <a:ext cx="5335200" cy="1221625"/>
          </a:xfrm>
        </p:spPr>
        <p:txBody>
          <a:bodyPr/>
          <a:lstStyle>
            <a:lvl1pPr marL="0" indent="0" algn="l">
              <a:spcBef>
                <a:spcPts val="0"/>
              </a:spcBef>
              <a:spcAft>
                <a:spcPts val="0"/>
              </a:spcAft>
              <a:buNone/>
              <a:defRPr sz="1800" spc="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dirty="0"/>
          </a:p>
        </p:txBody>
      </p:sp>
      <p:grpSp>
        <p:nvGrpSpPr>
          <p:cNvPr id="33" name="Group 32">
            <a:extLst>
              <a:ext uri="{FF2B5EF4-FFF2-40B4-BE49-F238E27FC236}">
                <a16:creationId xmlns:a16="http://schemas.microsoft.com/office/drawing/2014/main" id="{4C0DED52-85E6-4BD9-89EB-DF5687E49E25}"/>
              </a:ext>
            </a:extLst>
          </p:cNvPr>
          <p:cNvGrpSpPr/>
          <p:nvPr userDrawn="1"/>
        </p:nvGrpSpPr>
        <p:grpSpPr>
          <a:xfrm>
            <a:off x="12302028" y="1854300"/>
            <a:ext cx="155539" cy="1166719"/>
            <a:chOff x="12302028" y="1799637"/>
            <a:chExt cx="155539" cy="1166719"/>
          </a:xfrm>
        </p:grpSpPr>
        <p:sp>
          <p:nvSpPr>
            <p:cNvPr id="34" name="Rectangle 156">
              <a:extLst>
                <a:ext uri="{FF2B5EF4-FFF2-40B4-BE49-F238E27FC236}">
                  <a16:creationId xmlns:a16="http://schemas.microsoft.com/office/drawing/2014/main" id="{65B7BAAE-2A63-43D4-9EB2-4B8F4563C33E}"/>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7">
              <a:extLst>
                <a:ext uri="{FF2B5EF4-FFF2-40B4-BE49-F238E27FC236}">
                  <a16:creationId xmlns:a16="http://schemas.microsoft.com/office/drawing/2014/main" id="{7495DA74-9B8B-400F-8AAE-A30DB08713B9}"/>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58">
              <a:extLst>
                <a:ext uri="{FF2B5EF4-FFF2-40B4-BE49-F238E27FC236}">
                  <a16:creationId xmlns:a16="http://schemas.microsoft.com/office/drawing/2014/main" id="{BE21F911-48E6-458B-9FDD-95E67C28DB10}"/>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73">
              <a:extLst>
                <a:ext uri="{FF2B5EF4-FFF2-40B4-BE49-F238E27FC236}">
                  <a16:creationId xmlns:a16="http://schemas.microsoft.com/office/drawing/2014/main" id="{68AB3D6B-17E9-4E92-84BB-EAB3FFA5C2BD}"/>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183">
              <a:extLst>
                <a:ext uri="{FF2B5EF4-FFF2-40B4-BE49-F238E27FC236}">
                  <a16:creationId xmlns:a16="http://schemas.microsoft.com/office/drawing/2014/main" id="{CAB1D5E6-9358-4C75-AB87-DF5562823C1E}"/>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7" name="Rectangle 200">
              <a:extLst>
                <a:ext uri="{FF2B5EF4-FFF2-40B4-BE49-F238E27FC236}">
                  <a16:creationId xmlns:a16="http://schemas.microsoft.com/office/drawing/2014/main" id="{2B0E6AB2-26AA-49AA-8821-51EF78045330}"/>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8" name="Group 67">
            <a:extLst>
              <a:ext uri="{FF2B5EF4-FFF2-40B4-BE49-F238E27FC236}">
                <a16:creationId xmlns:a16="http://schemas.microsoft.com/office/drawing/2014/main" id="{98964646-8765-4A23-B170-44EDE715A666}"/>
              </a:ext>
            </a:extLst>
          </p:cNvPr>
          <p:cNvGrpSpPr/>
          <p:nvPr userDrawn="1"/>
        </p:nvGrpSpPr>
        <p:grpSpPr>
          <a:xfrm>
            <a:off x="12302028" y="0"/>
            <a:ext cx="155539" cy="1509130"/>
            <a:chOff x="12302028" y="154594"/>
            <a:chExt cx="155539" cy="1509130"/>
          </a:xfrm>
        </p:grpSpPr>
        <p:sp>
          <p:nvSpPr>
            <p:cNvPr id="69" name="Rectangle 188">
              <a:extLst>
                <a:ext uri="{FF2B5EF4-FFF2-40B4-BE49-F238E27FC236}">
                  <a16:creationId xmlns:a16="http://schemas.microsoft.com/office/drawing/2014/main" id="{D3FF6676-BCDD-4DEE-8256-53AADFB02189}"/>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89">
              <a:extLst>
                <a:ext uri="{FF2B5EF4-FFF2-40B4-BE49-F238E27FC236}">
                  <a16:creationId xmlns:a16="http://schemas.microsoft.com/office/drawing/2014/main" id="{588918B5-9017-48B7-AD1C-33A07137CCAC}"/>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0">
              <a:extLst>
                <a:ext uri="{FF2B5EF4-FFF2-40B4-BE49-F238E27FC236}">
                  <a16:creationId xmlns:a16="http://schemas.microsoft.com/office/drawing/2014/main" id="{CCE10D86-D6BC-4D93-A35D-EB7541C9099C}"/>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1">
              <a:extLst>
                <a:ext uri="{FF2B5EF4-FFF2-40B4-BE49-F238E27FC236}">
                  <a16:creationId xmlns:a16="http://schemas.microsoft.com/office/drawing/2014/main" id="{5181713F-8928-4259-B601-607B9687E81C}"/>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192">
              <a:extLst>
                <a:ext uri="{FF2B5EF4-FFF2-40B4-BE49-F238E27FC236}">
                  <a16:creationId xmlns:a16="http://schemas.microsoft.com/office/drawing/2014/main" id="{2C76EEFD-3846-4589-98D9-6904CD98EDC6}"/>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1">
              <a:extLst>
                <a:ext uri="{FF2B5EF4-FFF2-40B4-BE49-F238E27FC236}">
                  <a16:creationId xmlns:a16="http://schemas.microsoft.com/office/drawing/2014/main" id="{CE44FC93-6726-4FDD-8FDE-48EC3559A0B8}"/>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33">
              <a:extLst>
                <a:ext uri="{FF2B5EF4-FFF2-40B4-BE49-F238E27FC236}">
                  <a16:creationId xmlns:a16="http://schemas.microsoft.com/office/drawing/2014/main" id="{4A838E43-58C1-4EA8-B569-EDA7E0EEAD25}"/>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6" name="Rectangle 192">
              <a:extLst>
                <a:ext uri="{FF2B5EF4-FFF2-40B4-BE49-F238E27FC236}">
                  <a16:creationId xmlns:a16="http://schemas.microsoft.com/office/drawing/2014/main" id="{EA39C16E-79A1-46A0-818C-E3A0EAF4BCAE}"/>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7" name="Group 76">
            <a:extLst>
              <a:ext uri="{FF2B5EF4-FFF2-40B4-BE49-F238E27FC236}">
                <a16:creationId xmlns:a16="http://schemas.microsoft.com/office/drawing/2014/main" id="{11644DB3-724B-43D4-AAE3-97C90286CFF8}"/>
              </a:ext>
            </a:extLst>
          </p:cNvPr>
          <p:cNvGrpSpPr/>
          <p:nvPr userDrawn="1"/>
        </p:nvGrpSpPr>
        <p:grpSpPr>
          <a:xfrm>
            <a:off x="12302028" y="3366188"/>
            <a:ext cx="155539" cy="3491812"/>
            <a:chOff x="12302028" y="3266863"/>
            <a:chExt cx="155539" cy="3491812"/>
          </a:xfrm>
        </p:grpSpPr>
        <p:sp>
          <p:nvSpPr>
            <p:cNvPr id="78" name="Rectangle 174">
              <a:extLst>
                <a:ext uri="{FF2B5EF4-FFF2-40B4-BE49-F238E27FC236}">
                  <a16:creationId xmlns:a16="http://schemas.microsoft.com/office/drawing/2014/main" id="{10F12043-6ED0-460F-AFA8-EF6FB744D41D}"/>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5">
              <a:extLst>
                <a:ext uri="{FF2B5EF4-FFF2-40B4-BE49-F238E27FC236}">
                  <a16:creationId xmlns:a16="http://schemas.microsoft.com/office/drawing/2014/main" id="{6B5F9A39-FFAD-4399-AE83-804395A65C8E}"/>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76">
              <a:extLst>
                <a:ext uri="{FF2B5EF4-FFF2-40B4-BE49-F238E27FC236}">
                  <a16:creationId xmlns:a16="http://schemas.microsoft.com/office/drawing/2014/main" id="{935BB7D7-47EA-4096-8E04-C5F23ACA6362}"/>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89">
              <a:extLst>
                <a:ext uri="{FF2B5EF4-FFF2-40B4-BE49-F238E27FC236}">
                  <a16:creationId xmlns:a16="http://schemas.microsoft.com/office/drawing/2014/main" id="{E1DB422E-279D-4B16-A49C-8007B7DEA98F}"/>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0">
              <a:extLst>
                <a:ext uri="{FF2B5EF4-FFF2-40B4-BE49-F238E27FC236}">
                  <a16:creationId xmlns:a16="http://schemas.microsoft.com/office/drawing/2014/main" id="{58A2E012-28FE-43E0-AEBE-EEAC8B07CCE7}"/>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91">
              <a:extLst>
                <a:ext uri="{FF2B5EF4-FFF2-40B4-BE49-F238E27FC236}">
                  <a16:creationId xmlns:a16="http://schemas.microsoft.com/office/drawing/2014/main" id="{399E6DE7-1747-48FC-B4AF-F01C5EBE538D}"/>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83">
              <a:extLst>
                <a:ext uri="{FF2B5EF4-FFF2-40B4-BE49-F238E27FC236}">
                  <a16:creationId xmlns:a16="http://schemas.microsoft.com/office/drawing/2014/main" id="{DB829EFA-917B-4199-8433-6998CDBE0B49}"/>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73">
              <a:extLst>
                <a:ext uri="{FF2B5EF4-FFF2-40B4-BE49-F238E27FC236}">
                  <a16:creationId xmlns:a16="http://schemas.microsoft.com/office/drawing/2014/main" id="{41A1C27F-7FCD-4CC0-8CC5-ECFB2B0E65C4}"/>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6">
              <a:extLst>
                <a:ext uri="{FF2B5EF4-FFF2-40B4-BE49-F238E27FC236}">
                  <a16:creationId xmlns:a16="http://schemas.microsoft.com/office/drawing/2014/main" id="{126DA63A-7C62-48C1-87D9-45C830404DD1}"/>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7">
              <a:extLst>
                <a:ext uri="{FF2B5EF4-FFF2-40B4-BE49-F238E27FC236}">
                  <a16:creationId xmlns:a16="http://schemas.microsoft.com/office/drawing/2014/main" id="{9BB0166A-1AC1-43BB-9D71-061FC248C54F}"/>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8">
              <a:extLst>
                <a:ext uri="{FF2B5EF4-FFF2-40B4-BE49-F238E27FC236}">
                  <a16:creationId xmlns:a16="http://schemas.microsoft.com/office/drawing/2014/main" id="{B57CD4CE-98A0-453A-AF46-DF1DAAE0FC32}"/>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6">
              <a:extLst>
                <a:ext uri="{FF2B5EF4-FFF2-40B4-BE49-F238E27FC236}">
                  <a16:creationId xmlns:a16="http://schemas.microsoft.com/office/drawing/2014/main" id="{25312323-C41D-4F10-8C64-9FFC47C3284F}"/>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7">
              <a:extLst>
                <a:ext uri="{FF2B5EF4-FFF2-40B4-BE49-F238E27FC236}">
                  <a16:creationId xmlns:a16="http://schemas.microsoft.com/office/drawing/2014/main" id="{D5A48542-9018-461B-9D67-C58B1ED2DCB9}"/>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58">
              <a:extLst>
                <a:ext uri="{FF2B5EF4-FFF2-40B4-BE49-F238E27FC236}">
                  <a16:creationId xmlns:a16="http://schemas.microsoft.com/office/drawing/2014/main" id="{1BF7A4EE-A0AC-4728-87E5-28BD29886348}"/>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4">
              <a:extLst>
                <a:ext uri="{FF2B5EF4-FFF2-40B4-BE49-F238E27FC236}">
                  <a16:creationId xmlns:a16="http://schemas.microsoft.com/office/drawing/2014/main" id="{F8C8EEEE-BBF1-46C8-B43B-9BF4B3785F7B}"/>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5">
              <a:extLst>
                <a:ext uri="{FF2B5EF4-FFF2-40B4-BE49-F238E27FC236}">
                  <a16:creationId xmlns:a16="http://schemas.microsoft.com/office/drawing/2014/main" id="{B1B86911-2BFD-40F9-95DE-A5975A90E07E}"/>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6">
              <a:extLst>
                <a:ext uri="{FF2B5EF4-FFF2-40B4-BE49-F238E27FC236}">
                  <a16:creationId xmlns:a16="http://schemas.microsoft.com/office/drawing/2014/main" id="{1E5C9573-D18D-42D5-9E8F-548DC66B6723}"/>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5" name="Rectangle 173">
              <a:extLst>
                <a:ext uri="{FF2B5EF4-FFF2-40B4-BE49-F238E27FC236}">
                  <a16:creationId xmlns:a16="http://schemas.microsoft.com/office/drawing/2014/main" id="{A2AF57F4-97F7-4D31-AA1D-68CFCCDF3DE3}"/>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6" name="TextBox 95">
            <a:extLst>
              <a:ext uri="{FF2B5EF4-FFF2-40B4-BE49-F238E27FC236}">
                <a16:creationId xmlns:a16="http://schemas.microsoft.com/office/drawing/2014/main" id="{8E449EC5-31B6-4863-B880-64B6008EFDD8}"/>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97" name="TextBox 96">
            <a:extLst>
              <a:ext uri="{FF2B5EF4-FFF2-40B4-BE49-F238E27FC236}">
                <a16:creationId xmlns:a16="http://schemas.microsoft.com/office/drawing/2014/main" id="{9F02B2F5-2462-42DE-A41C-2EDF25D39C0B}"/>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98" name="TextBox 97">
            <a:extLst>
              <a:ext uri="{FF2B5EF4-FFF2-40B4-BE49-F238E27FC236}">
                <a16:creationId xmlns:a16="http://schemas.microsoft.com/office/drawing/2014/main" id="{C8B2DC8E-4C80-4C9E-8C9A-490D3AC54D3F}"/>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46" name="Graphic 45">
            <a:extLst>
              <a:ext uri="{FF2B5EF4-FFF2-40B4-BE49-F238E27FC236}">
                <a16:creationId xmlns:a16="http://schemas.microsoft.com/office/drawing/2014/main" id="{C7A0A1BD-DBA1-4EE2-8209-D24909FF729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43819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 Light ima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33539" cy="3600450"/>
          </a:xfrm>
        </p:spPr>
        <p:txBody>
          <a:bodyPr tIns="0" bIns="0" anchor="b"/>
          <a:lstStyle>
            <a:lvl1pPr algn="l">
              <a:lnSpc>
                <a:spcPct val="100000"/>
              </a:lnSpc>
              <a:defRPr sz="3200">
                <a:solidFill>
                  <a:srgbClr val="FF0942"/>
                </a:solidFill>
              </a:defRPr>
            </a:lvl1pPr>
          </a:lstStyle>
          <a:p>
            <a:r>
              <a:rPr lang="en-US" noProof="0"/>
              <a:t>Click to edit Master title style</a:t>
            </a:r>
            <a:endParaRPr lang="en-GB" noProof="0" dirty="0"/>
          </a:p>
        </p:txBody>
      </p:sp>
      <p:sp>
        <p:nvSpPr>
          <p:cNvPr id="7" name="imageSlide" hidden="1">
            <a:extLst>
              <a:ext uri="{FF2B5EF4-FFF2-40B4-BE49-F238E27FC236}">
                <a16:creationId xmlns:a16="http://schemas.microsoft.com/office/drawing/2014/main" id="{03A0DBB0-FFD4-4EE1-8049-02A1360D68B5}"/>
              </a:ext>
            </a:extLst>
          </p:cNvPr>
          <p:cNvSpPr/>
          <p:nvPr userDrawn="1"/>
        </p:nvSpPr>
        <p:spPr>
          <a:xfrm>
            <a:off x="995680" y="180796"/>
            <a:ext cx="782320" cy="428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Undertittel 2">
            <a:extLst>
              <a:ext uri="{FF2B5EF4-FFF2-40B4-BE49-F238E27FC236}">
                <a16:creationId xmlns:a16="http://schemas.microsoft.com/office/drawing/2014/main" id="{283EC197-AC2F-4210-BB53-22D8D21BC123}"/>
              </a:ext>
            </a:extLst>
          </p:cNvPr>
          <p:cNvSpPr>
            <a:spLocks noGrp="1"/>
          </p:cNvSpPr>
          <p:nvPr>
            <p:ph type="subTitle" idx="1"/>
          </p:nvPr>
        </p:nvSpPr>
        <p:spPr>
          <a:xfrm>
            <a:off x="694800" y="4473574"/>
            <a:ext cx="5335200" cy="1221625"/>
          </a:xfrm>
        </p:spPr>
        <p:txBody>
          <a:bodyPr/>
          <a:lstStyle>
            <a:lvl1pPr marL="0" indent="0" algn="l">
              <a:spcBef>
                <a:spcPts val="0"/>
              </a:spcBef>
              <a:spcAft>
                <a:spcPts val="0"/>
              </a:spcAft>
              <a:buNone/>
              <a:defRPr sz="1800" spc="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dirty="0"/>
          </a:p>
        </p:txBody>
      </p:sp>
      <p:grpSp>
        <p:nvGrpSpPr>
          <p:cNvPr id="33" name="Group 32">
            <a:extLst>
              <a:ext uri="{FF2B5EF4-FFF2-40B4-BE49-F238E27FC236}">
                <a16:creationId xmlns:a16="http://schemas.microsoft.com/office/drawing/2014/main" id="{5464A01B-E5CF-44DC-9B1C-A41EE56ECF07}"/>
              </a:ext>
            </a:extLst>
          </p:cNvPr>
          <p:cNvGrpSpPr/>
          <p:nvPr userDrawn="1"/>
        </p:nvGrpSpPr>
        <p:grpSpPr>
          <a:xfrm>
            <a:off x="12302028" y="1854300"/>
            <a:ext cx="155539" cy="1166719"/>
            <a:chOff x="12302028" y="1799637"/>
            <a:chExt cx="155539" cy="1166719"/>
          </a:xfrm>
        </p:grpSpPr>
        <p:sp>
          <p:nvSpPr>
            <p:cNvPr id="34" name="Rectangle 156">
              <a:extLst>
                <a:ext uri="{FF2B5EF4-FFF2-40B4-BE49-F238E27FC236}">
                  <a16:creationId xmlns:a16="http://schemas.microsoft.com/office/drawing/2014/main" id="{9DBFC198-ED67-4BC4-A301-CFBB5E38A446}"/>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7">
              <a:extLst>
                <a:ext uri="{FF2B5EF4-FFF2-40B4-BE49-F238E27FC236}">
                  <a16:creationId xmlns:a16="http://schemas.microsoft.com/office/drawing/2014/main" id="{89BBF5D7-D60A-4CA2-AC75-90D3F27682D9}"/>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58">
              <a:extLst>
                <a:ext uri="{FF2B5EF4-FFF2-40B4-BE49-F238E27FC236}">
                  <a16:creationId xmlns:a16="http://schemas.microsoft.com/office/drawing/2014/main" id="{219B46FF-7259-4320-BDFB-DD486E1FFE2A}"/>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73">
              <a:extLst>
                <a:ext uri="{FF2B5EF4-FFF2-40B4-BE49-F238E27FC236}">
                  <a16:creationId xmlns:a16="http://schemas.microsoft.com/office/drawing/2014/main" id="{5C0A165B-FEEE-4341-B7CE-167A949E3C92}"/>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183">
              <a:extLst>
                <a:ext uri="{FF2B5EF4-FFF2-40B4-BE49-F238E27FC236}">
                  <a16:creationId xmlns:a16="http://schemas.microsoft.com/office/drawing/2014/main" id="{658588B4-7321-4D41-9AD9-61014663435B}"/>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7" name="Rectangle 200">
              <a:extLst>
                <a:ext uri="{FF2B5EF4-FFF2-40B4-BE49-F238E27FC236}">
                  <a16:creationId xmlns:a16="http://schemas.microsoft.com/office/drawing/2014/main" id="{73D39B41-A553-476A-8E6E-D9060820A50C}"/>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8" name="Group 67">
            <a:extLst>
              <a:ext uri="{FF2B5EF4-FFF2-40B4-BE49-F238E27FC236}">
                <a16:creationId xmlns:a16="http://schemas.microsoft.com/office/drawing/2014/main" id="{08E4BCCE-2C0D-4C8A-8F5D-A1BC5451331A}"/>
              </a:ext>
            </a:extLst>
          </p:cNvPr>
          <p:cNvGrpSpPr/>
          <p:nvPr userDrawn="1"/>
        </p:nvGrpSpPr>
        <p:grpSpPr>
          <a:xfrm>
            <a:off x="12302028" y="0"/>
            <a:ext cx="155539" cy="1509130"/>
            <a:chOff x="12302028" y="154594"/>
            <a:chExt cx="155539" cy="1509130"/>
          </a:xfrm>
        </p:grpSpPr>
        <p:sp>
          <p:nvSpPr>
            <p:cNvPr id="69" name="Rectangle 188">
              <a:extLst>
                <a:ext uri="{FF2B5EF4-FFF2-40B4-BE49-F238E27FC236}">
                  <a16:creationId xmlns:a16="http://schemas.microsoft.com/office/drawing/2014/main" id="{B2DA834D-AC4F-4537-B21E-F1C6760461B7}"/>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89">
              <a:extLst>
                <a:ext uri="{FF2B5EF4-FFF2-40B4-BE49-F238E27FC236}">
                  <a16:creationId xmlns:a16="http://schemas.microsoft.com/office/drawing/2014/main" id="{9ED487C1-2626-41A6-8002-962CDFC055EC}"/>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0">
              <a:extLst>
                <a:ext uri="{FF2B5EF4-FFF2-40B4-BE49-F238E27FC236}">
                  <a16:creationId xmlns:a16="http://schemas.microsoft.com/office/drawing/2014/main" id="{DDE7CD12-6EB1-4205-AF4F-1EF2905C7602}"/>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1">
              <a:extLst>
                <a:ext uri="{FF2B5EF4-FFF2-40B4-BE49-F238E27FC236}">
                  <a16:creationId xmlns:a16="http://schemas.microsoft.com/office/drawing/2014/main" id="{23E7B8B2-8D7D-4991-96AC-167CB22EDA79}"/>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192">
              <a:extLst>
                <a:ext uri="{FF2B5EF4-FFF2-40B4-BE49-F238E27FC236}">
                  <a16:creationId xmlns:a16="http://schemas.microsoft.com/office/drawing/2014/main" id="{35A8674E-A932-4B7D-9975-84125C40DD04}"/>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1">
              <a:extLst>
                <a:ext uri="{FF2B5EF4-FFF2-40B4-BE49-F238E27FC236}">
                  <a16:creationId xmlns:a16="http://schemas.microsoft.com/office/drawing/2014/main" id="{D28A0050-F0C1-4C8D-9456-D581E558E3F1}"/>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33">
              <a:extLst>
                <a:ext uri="{FF2B5EF4-FFF2-40B4-BE49-F238E27FC236}">
                  <a16:creationId xmlns:a16="http://schemas.microsoft.com/office/drawing/2014/main" id="{0CED7727-6121-4F6F-A3E7-491AAC0B153A}"/>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6" name="Rectangle 192">
              <a:extLst>
                <a:ext uri="{FF2B5EF4-FFF2-40B4-BE49-F238E27FC236}">
                  <a16:creationId xmlns:a16="http://schemas.microsoft.com/office/drawing/2014/main" id="{087C375C-EC2E-4563-A9D9-E1C32B4562E0}"/>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7" name="Group 76">
            <a:extLst>
              <a:ext uri="{FF2B5EF4-FFF2-40B4-BE49-F238E27FC236}">
                <a16:creationId xmlns:a16="http://schemas.microsoft.com/office/drawing/2014/main" id="{E9A5EC11-728A-454E-AF61-7116CE393A4D}"/>
              </a:ext>
            </a:extLst>
          </p:cNvPr>
          <p:cNvGrpSpPr/>
          <p:nvPr userDrawn="1"/>
        </p:nvGrpSpPr>
        <p:grpSpPr>
          <a:xfrm>
            <a:off x="12302028" y="3366188"/>
            <a:ext cx="155539" cy="3491812"/>
            <a:chOff x="12302028" y="3266863"/>
            <a:chExt cx="155539" cy="3491812"/>
          </a:xfrm>
        </p:grpSpPr>
        <p:sp>
          <p:nvSpPr>
            <p:cNvPr id="78" name="Rectangle 174">
              <a:extLst>
                <a:ext uri="{FF2B5EF4-FFF2-40B4-BE49-F238E27FC236}">
                  <a16:creationId xmlns:a16="http://schemas.microsoft.com/office/drawing/2014/main" id="{3B954959-187F-4E15-9652-797222BB1122}"/>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5">
              <a:extLst>
                <a:ext uri="{FF2B5EF4-FFF2-40B4-BE49-F238E27FC236}">
                  <a16:creationId xmlns:a16="http://schemas.microsoft.com/office/drawing/2014/main" id="{C78231BD-474C-4A45-A519-71904704F1C2}"/>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76">
              <a:extLst>
                <a:ext uri="{FF2B5EF4-FFF2-40B4-BE49-F238E27FC236}">
                  <a16:creationId xmlns:a16="http://schemas.microsoft.com/office/drawing/2014/main" id="{7C4F118D-53C3-496E-B2CA-67B772D88A27}"/>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89">
              <a:extLst>
                <a:ext uri="{FF2B5EF4-FFF2-40B4-BE49-F238E27FC236}">
                  <a16:creationId xmlns:a16="http://schemas.microsoft.com/office/drawing/2014/main" id="{939C3E87-323E-4E46-9951-C92A980B2315}"/>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0">
              <a:extLst>
                <a:ext uri="{FF2B5EF4-FFF2-40B4-BE49-F238E27FC236}">
                  <a16:creationId xmlns:a16="http://schemas.microsoft.com/office/drawing/2014/main" id="{864BCECC-5D78-43F0-87CE-95B53EA4C843}"/>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91">
              <a:extLst>
                <a:ext uri="{FF2B5EF4-FFF2-40B4-BE49-F238E27FC236}">
                  <a16:creationId xmlns:a16="http://schemas.microsoft.com/office/drawing/2014/main" id="{923937FC-D5F9-4261-9AC1-582A29444D33}"/>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83">
              <a:extLst>
                <a:ext uri="{FF2B5EF4-FFF2-40B4-BE49-F238E27FC236}">
                  <a16:creationId xmlns:a16="http://schemas.microsoft.com/office/drawing/2014/main" id="{AFA1A6CF-0170-4435-9E3E-B2B74B026A16}"/>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73">
              <a:extLst>
                <a:ext uri="{FF2B5EF4-FFF2-40B4-BE49-F238E27FC236}">
                  <a16:creationId xmlns:a16="http://schemas.microsoft.com/office/drawing/2014/main" id="{BF2DED29-3397-4A04-823D-46CF2270A341}"/>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6">
              <a:extLst>
                <a:ext uri="{FF2B5EF4-FFF2-40B4-BE49-F238E27FC236}">
                  <a16:creationId xmlns:a16="http://schemas.microsoft.com/office/drawing/2014/main" id="{49F94C93-6F36-42B9-97FD-29127C7EA080}"/>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7">
              <a:extLst>
                <a:ext uri="{FF2B5EF4-FFF2-40B4-BE49-F238E27FC236}">
                  <a16:creationId xmlns:a16="http://schemas.microsoft.com/office/drawing/2014/main" id="{9273803E-5A6C-47B6-BC54-853CD546D838}"/>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8">
              <a:extLst>
                <a:ext uri="{FF2B5EF4-FFF2-40B4-BE49-F238E27FC236}">
                  <a16:creationId xmlns:a16="http://schemas.microsoft.com/office/drawing/2014/main" id="{8C46147F-904E-47FD-BB77-CB13FDCFF4BB}"/>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6">
              <a:extLst>
                <a:ext uri="{FF2B5EF4-FFF2-40B4-BE49-F238E27FC236}">
                  <a16:creationId xmlns:a16="http://schemas.microsoft.com/office/drawing/2014/main" id="{ADAC97BE-2C8E-4CCC-BA5D-70660CA32BB1}"/>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7">
              <a:extLst>
                <a:ext uri="{FF2B5EF4-FFF2-40B4-BE49-F238E27FC236}">
                  <a16:creationId xmlns:a16="http://schemas.microsoft.com/office/drawing/2014/main" id="{F103F729-F859-41CA-AEA7-D533AFE17D7B}"/>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58">
              <a:extLst>
                <a:ext uri="{FF2B5EF4-FFF2-40B4-BE49-F238E27FC236}">
                  <a16:creationId xmlns:a16="http://schemas.microsoft.com/office/drawing/2014/main" id="{14867D17-C359-4533-B478-36A2E867CC99}"/>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4">
              <a:extLst>
                <a:ext uri="{FF2B5EF4-FFF2-40B4-BE49-F238E27FC236}">
                  <a16:creationId xmlns:a16="http://schemas.microsoft.com/office/drawing/2014/main" id="{E43A1F70-A0E9-4691-8E9E-CD556CE04213}"/>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5">
              <a:extLst>
                <a:ext uri="{FF2B5EF4-FFF2-40B4-BE49-F238E27FC236}">
                  <a16:creationId xmlns:a16="http://schemas.microsoft.com/office/drawing/2014/main" id="{9FCB2B1C-3237-401D-9412-46CF19102B16}"/>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6">
              <a:extLst>
                <a:ext uri="{FF2B5EF4-FFF2-40B4-BE49-F238E27FC236}">
                  <a16:creationId xmlns:a16="http://schemas.microsoft.com/office/drawing/2014/main" id="{AC986C69-C96D-43E0-8DD3-CAA7B24305AB}"/>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5" name="Rectangle 173">
              <a:extLst>
                <a:ext uri="{FF2B5EF4-FFF2-40B4-BE49-F238E27FC236}">
                  <a16:creationId xmlns:a16="http://schemas.microsoft.com/office/drawing/2014/main" id="{AF4215F6-4CFC-475F-9FEF-A6AFA8B8018D}"/>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6" name="TextBox 95">
            <a:extLst>
              <a:ext uri="{FF2B5EF4-FFF2-40B4-BE49-F238E27FC236}">
                <a16:creationId xmlns:a16="http://schemas.microsoft.com/office/drawing/2014/main" id="{CA50FF61-3D12-4D2E-9EC0-C4339CBE1CEC}"/>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97" name="TextBox 96">
            <a:extLst>
              <a:ext uri="{FF2B5EF4-FFF2-40B4-BE49-F238E27FC236}">
                <a16:creationId xmlns:a16="http://schemas.microsoft.com/office/drawing/2014/main" id="{6B981A2C-1E63-451C-8097-9ADBF611A571}"/>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98" name="TextBox 97">
            <a:extLst>
              <a:ext uri="{FF2B5EF4-FFF2-40B4-BE49-F238E27FC236}">
                <a16:creationId xmlns:a16="http://schemas.microsoft.com/office/drawing/2014/main" id="{F3594C6D-606A-4E37-B7DC-5B38383456DF}"/>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46" name="Graphic 45">
            <a:extLst>
              <a:ext uri="{FF2B5EF4-FFF2-40B4-BE49-F238E27FC236}">
                <a16:creationId xmlns:a16="http://schemas.microsoft.com/office/drawing/2014/main" id="{007BC185-FB8B-4E9A-BF3E-3D8A1F9BCF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255624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 Gradient image">
    <p:bg>
      <p:bgPr>
        <a:solidFill>
          <a:schemeClr val="l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33539" cy="3599100"/>
          </a:xfrm>
        </p:spPr>
        <p:txBody>
          <a:bodyPr tIns="0" bIns="0" anchor="b"/>
          <a:lstStyle>
            <a:lvl1pPr algn="l">
              <a:lnSpc>
                <a:spcPct val="100000"/>
              </a:lnSpc>
              <a:defRPr sz="3200">
                <a:solidFill>
                  <a:schemeClr val="bg1"/>
                </a:solidFill>
              </a:defRPr>
            </a:lvl1pPr>
          </a:lstStyle>
          <a:p>
            <a:r>
              <a:rPr lang="en-US" noProof="0"/>
              <a:t>Click to edit Master title style</a:t>
            </a:r>
            <a:endParaRPr lang="en-GB" noProof="0" dirty="0"/>
          </a:p>
        </p:txBody>
      </p:sp>
      <p:sp>
        <p:nvSpPr>
          <p:cNvPr id="7" name="imageSlide" hidden="1">
            <a:extLst>
              <a:ext uri="{FF2B5EF4-FFF2-40B4-BE49-F238E27FC236}">
                <a16:creationId xmlns:a16="http://schemas.microsoft.com/office/drawing/2014/main" id="{395EBC25-55CA-4825-B93A-56D13CD93BBC}"/>
              </a:ext>
            </a:extLst>
          </p:cNvPr>
          <p:cNvSpPr/>
          <p:nvPr userDrawn="1"/>
        </p:nvSpPr>
        <p:spPr>
          <a:xfrm>
            <a:off x="995680" y="180796"/>
            <a:ext cx="782320" cy="428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 name="Undertittel 2">
            <a:extLst>
              <a:ext uri="{FF2B5EF4-FFF2-40B4-BE49-F238E27FC236}">
                <a16:creationId xmlns:a16="http://schemas.microsoft.com/office/drawing/2014/main" id="{0135F0DB-93CC-4FD9-B1ED-12AB912C2266}"/>
              </a:ext>
            </a:extLst>
          </p:cNvPr>
          <p:cNvSpPr>
            <a:spLocks noGrp="1"/>
          </p:cNvSpPr>
          <p:nvPr>
            <p:ph type="subTitle" idx="1"/>
          </p:nvPr>
        </p:nvSpPr>
        <p:spPr>
          <a:xfrm>
            <a:off x="694800" y="4473574"/>
            <a:ext cx="5335200" cy="1221625"/>
          </a:xfrm>
        </p:spPr>
        <p:txBody>
          <a:bodyPr/>
          <a:lstStyle>
            <a:lvl1pPr marL="0" indent="0" algn="l">
              <a:spcBef>
                <a:spcPts val="0"/>
              </a:spcBef>
              <a:spcAft>
                <a:spcPts val="0"/>
              </a:spcAft>
              <a:buNone/>
              <a:defRPr sz="1800" spc="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dirty="0"/>
          </a:p>
        </p:txBody>
      </p:sp>
      <p:grpSp>
        <p:nvGrpSpPr>
          <p:cNvPr id="33" name="Group 32">
            <a:extLst>
              <a:ext uri="{FF2B5EF4-FFF2-40B4-BE49-F238E27FC236}">
                <a16:creationId xmlns:a16="http://schemas.microsoft.com/office/drawing/2014/main" id="{F0D2275F-39F4-4B95-AF22-12D54B73907D}"/>
              </a:ext>
            </a:extLst>
          </p:cNvPr>
          <p:cNvGrpSpPr/>
          <p:nvPr userDrawn="1"/>
        </p:nvGrpSpPr>
        <p:grpSpPr>
          <a:xfrm>
            <a:off x="12302028" y="1854300"/>
            <a:ext cx="155539" cy="1166719"/>
            <a:chOff x="12302028" y="1799637"/>
            <a:chExt cx="155539" cy="1166719"/>
          </a:xfrm>
        </p:grpSpPr>
        <p:sp>
          <p:nvSpPr>
            <p:cNvPr id="34" name="Rectangle 156">
              <a:extLst>
                <a:ext uri="{FF2B5EF4-FFF2-40B4-BE49-F238E27FC236}">
                  <a16:creationId xmlns:a16="http://schemas.microsoft.com/office/drawing/2014/main" id="{3AEAEB93-9BA7-4C78-B31B-0A216B8CC599}"/>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7">
              <a:extLst>
                <a:ext uri="{FF2B5EF4-FFF2-40B4-BE49-F238E27FC236}">
                  <a16:creationId xmlns:a16="http://schemas.microsoft.com/office/drawing/2014/main" id="{5468231A-FEEA-4FBC-98B1-72A4C27B2B06}"/>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58">
              <a:extLst>
                <a:ext uri="{FF2B5EF4-FFF2-40B4-BE49-F238E27FC236}">
                  <a16:creationId xmlns:a16="http://schemas.microsoft.com/office/drawing/2014/main" id="{22DEB97E-446A-4A6D-8E2D-29A5981F3682}"/>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73">
              <a:extLst>
                <a:ext uri="{FF2B5EF4-FFF2-40B4-BE49-F238E27FC236}">
                  <a16:creationId xmlns:a16="http://schemas.microsoft.com/office/drawing/2014/main" id="{C0EAC5AC-E7A1-47E1-AAAD-CF4423ED0629}"/>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183">
              <a:extLst>
                <a:ext uri="{FF2B5EF4-FFF2-40B4-BE49-F238E27FC236}">
                  <a16:creationId xmlns:a16="http://schemas.microsoft.com/office/drawing/2014/main" id="{E4F4A830-CC33-41F5-B3E3-60B92943F55A}"/>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7" name="Rectangle 200">
              <a:extLst>
                <a:ext uri="{FF2B5EF4-FFF2-40B4-BE49-F238E27FC236}">
                  <a16:creationId xmlns:a16="http://schemas.microsoft.com/office/drawing/2014/main" id="{C03FED14-652A-4128-8477-3EE12EAC6D0A}"/>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8" name="Group 67">
            <a:extLst>
              <a:ext uri="{FF2B5EF4-FFF2-40B4-BE49-F238E27FC236}">
                <a16:creationId xmlns:a16="http://schemas.microsoft.com/office/drawing/2014/main" id="{A5C317EB-28D5-460C-9A8B-75971CBBEA82}"/>
              </a:ext>
            </a:extLst>
          </p:cNvPr>
          <p:cNvGrpSpPr/>
          <p:nvPr userDrawn="1"/>
        </p:nvGrpSpPr>
        <p:grpSpPr>
          <a:xfrm>
            <a:off x="12302028" y="0"/>
            <a:ext cx="155539" cy="1509130"/>
            <a:chOff x="12302028" y="154594"/>
            <a:chExt cx="155539" cy="1509130"/>
          </a:xfrm>
        </p:grpSpPr>
        <p:sp>
          <p:nvSpPr>
            <p:cNvPr id="69" name="Rectangle 188">
              <a:extLst>
                <a:ext uri="{FF2B5EF4-FFF2-40B4-BE49-F238E27FC236}">
                  <a16:creationId xmlns:a16="http://schemas.microsoft.com/office/drawing/2014/main" id="{46D1E0EC-0DAC-48D3-957E-5BCB80B67BF2}"/>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89">
              <a:extLst>
                <a:ext uri="{FF2B5EF4-FFF2-40B4-BE49-F238E27FC236}">
                  <a16:creationId xmlns:a16="http://schemas.microsoft.com/office/drawing/2014/main" id="{A435266A-039F-43C2-A101-364BFDEA1F61}"/>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0">
              <a:extLst>
                <a:ext uri="{FF2B5EF4-FFF2-40B4-BE49-F238E27FC236}">
                  <a16:creationId xmlns:a16="http://schemas.microsoft.com/office/drawing/2014/main" id="{54005618-7750-4E8A-B06E-8334394EC1A8}"/>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1">
              <a:extLst>
                <a:ext uri="{FF2B5EF4-FFF2-40B4-BE49-F238E27FC236}">
                  <a16:creationId xmlns:a16="http://schemas.microsoft.com/office/drawing/2014/main" id="{E290F7FC-9DA2-4115-8116-14757B898344}"/>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192">
              <a:extLst>
                <a:ext uri="{FF2B5EF4-FFF2-40B4-BE49-F238E27FC236}">
                  <a16:creationId xmlns:a16="http://schemas.microsoft.com/office/drawing/2014/main" id="{B83DC1A6-8254-46C7-A859-A1B85066ED61}"/>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1">
              <a:extLst>
                <a:ext uri="{FF2B5EF4-FFF2-40B4-BE49-F238E27FC236}">
                  <a16:creationId xmlns:a16="http://schemas.microsoft.com/office/drawing/2014/main" id="{95E22D5E-28B8-4FE2-9A4F-EF34A1781EEE}"/>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33">
              <a:extLst>
                <a:ext uri="{FF2B5EF4-FFF2-40B4-BE49-F238E27FC236}">
                  <a16:creationId xmlns:a16="http://schemas.microsoft.com/office/drawing/2014/main" id="{8700D072-0287-48FF-9960-DB5C2458B891}"/>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6" name="Rectangle 192">
              <a:extLst>
                <a:ext uri="{FF2B5EF4-FFF2-40B4-BE49-F238E27FC236}">
                  <a16:creationId xmlns:a16="http://schemas.microsoft.com/office/drawing/2014/main" id="{6FF318F5-9EFD-4BFF-BAB2-535E979623F1}"/>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7" name="Group 76">
            <a:extLst>
              <a:ext uri="{FF2B5EF4-FFF2-40B4-BE49-F238E27FC236}">
                <a16:creationId xmlns:a16="http://schemas.microsoft.com/office/drawing/2014/main" id="{F69A18D2-381C-47AC-9302-935A8493FB34}"/>
              </a:ext>
            </a:extLst>
          </p:cNvPr>
          <p:cNvGrpSpPr/>
          <p:nvPr userDrawn="1"/>
        </p:nvGrpSpPr>
        <p:grpSpPr>
          <a:xfrm>
            <a:off x="12302028" y="3366188"/>
            <a:ext cx="155539" cy="3491812"/>
            <a:chOff x="12302028" y="3266863"/>
            <a:chExt cx="155539" cy="3491812"/>
          </a:xfrm>
        </p:grpSpPr>
        <p:sp>
          <p:nvSpPr>
            <p:cNvPr id="78" name="Rectangle 174">
              <a:extLst>
                <a:ext uri="{FF2B5EF4-FFF2-40B4-BE49-F238E27FC236}">
                  <a16:creationId xmlns:a16="http://schemas.microsoft.com/office/drawing/2014/main" id="{5439B470-D138-48DB-A7A1-5B9AF2FCCD8F}"/>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5">
              <a:extLst>
                <a:ext uri="{FF2B5EF4-FFF2-40B4-BE49-F238E27FC236}">
                  <a16:creationId xmlns:a16="http://schemas.microsoft.com/office/drawing/2014/main" id="{49384A2D-319E-49E1-85D5-8016AB868B67}"/>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76">
              <a:extLst>
                <a:ext uri="{FF2B5EF4-FFF2-40B4-BE49-F238E27FC236}">
                  <a16:creationId xmlns:a16="http://schemas.microsoft.com/office/drawing/2014/main" id="{B9436A55-FEBE-4AE4-AF74-5BC0AF9FF4A7}"/>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89">
              <a:extLst>
                <a:ext uri="{FF2B5EF4-FFF2-40B4-BE49-F238E27FC236}">
                  <a16:creationId xmlns:a16="http://schemas.microsoft.com/office/drawing/2014/main" id="{1CB06F2D-9C90-443F-B708-060604CBABF4}"/>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0">
              <a:extLst>
                <a:ext uri="{FF2B5EF4-FFF2-40B4-BE49-F238E27FC236}">
                  <a16:creationId xmlns:a16="http://schemas.microsoft.com/office/drawing/2014/main" id="{72649AD1-5C60-4146-9735-169714924BC4}"/>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91">
              <a:extLst>
                <a:ext uri="{FF2B5EF4-FFF2-40B4-BE49-F238E27FC236}">
                  <a16:creationId xmlns:a16="http://schemas.microsoft.com/office/drawing/2014/main" id="{CACF09E4-0BC4-4FC8-9EC8-D3D2492F871B}"/>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83">
              <a:extLst>
                <a:ext uri="{FF2B5EF4-FFF2-40B4-BE49-F238E27FC236}">
                  <a16:creationId xmlns:a16="http://schemas.microsoft.com/office/drawing/2014/main" id="{78D8F61B-EF94-493F-9422-2F321CA5FB70}"/>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73">
              <a:extLst>
                <a:ext uri="{FF2B5EF4-FFF2-40B4-BE49-F238E27FC236}">
                  <a16:creationId xmlns:a16="http://schemas.microsoft.com/office/drawing/2014/main" id="{6E43B82A-5783-4F0E-8A4D-BD9235A08770}"/>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6">
              <a:extLst>
                <a:ext uri="{FF2B5EF4-FFF2-40B4-BE49-F238E27FC236}">
                  <a16:creationId xmlns:a16="http://schemas.microsoft.com/office/drawing/2014/main" id="{EF64B3E1-E592-48E3-B550-E116C255B677}"/>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7">
              <a:extLst>
                <a:ext uri="{FF2B5EF4-FFF2-40B4-BE49-F238E27FC236}">
                  <a16:creationId xmlns:a16="http://schemas.microsoft.com/office/drawing/2014/main" id="{EC7B85B5-658D-41F5-8C92-D6E8B5ADBAB3}"/>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8">
              <a:extLst>
                <a:ext uri="{FF2B5EF4-FFF2-40B4-BE49-F238E27FC236}">
                  <a16:creationId xmlns:a16="http://schemas.microsoft.com/office/drawing/2014/main" id="{53C279DB-43DC-4E15-BB7E-C8D50D714BBE}"/>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6">
              <a:extLst>
                <a:ext uri="{FF2B5EF4-FFF2-40B4-BE49-F238E27FC236}">
                  <a16:creationId xmlns:a16="http://schemas.microsoft.com/office/drawing/2014/main" id="{BA1D59D4-01D2-48DA-ACB3-9D2A3290F9A6}"/>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7">
              <a:extLst>
                <a:ext uri="{FF2B5EF4-FFF2-40B4-BE49-F238E27FC236}">
                  <a16:creationId xmlns:a16="http://schemas.microsoft.com/office/drawing/2014/main" id="{2ED7606B-110A-446D-B310-04017431CF1C}"/>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58">
              <a:extLst>
                <a:ext uri="{FF2B5EF4-FFF2-40B4-BE49-F238E27FC236}">
                  <a16:creationId xmlns:a16="http://schemas.microsoft.com/office/drawing/2014/main" id="{02A26796-9AE4-43FD-BAD2-E27902840B4C}"/>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4">
              <a:extLst>
                <a:ext uri="{FF2B5EF4-FFF2-40B4-BE49-F238E27FC236}">
                  <a16:creationId xmlns:a16="http://schemas.microsoft.com/office/drawing/2014/main" id="{F3DA9088-66D8-43DE-A086-653D55C3B7E8}"/>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5">
              <a:extLst>
                <a:ext uri="{FF2B5EF4-FFF2-40B4-BE49-F238E27FC236}">
                  <a16:creationId xmlns:a16="http://schemas.microsoft.com/office/drawing/2014/main" id="{7040F7E1-F826-4CBD-8989-312D18A7BBFC}"/>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6">
              <a:extLst>
                <a:ext uri="{FF2B5EF4-FFF2-40B4-BE49-F238E27FC236}">
                  <a16:creationId xmlns:a16="http://schemas.microsoft.com/office/drawing/2014/main" id="{DCB978DF-2906-435F-8D35-AAFA32B763EB}"/>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5" name="Rectangle 173">
              <a:extLst>
                <a:ext uri="{FF2B5EF4-FFF2-40B4-BE49-F238E27FC236}">
                  <a16:creationId xmlns:a16="http://schemas.microsoft.com/office/drawing/2014/main" id="{682DCD6B-CD04-4B96-89B6-E5A0D24ACAC1}"/>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6" name="TextBox 95">
            <a:extLst>
              <a:ext uri="{FF2B5EF4-FFF2-40B4-BE49-F238E27FC236}">
                <a16:creationId xmlns:a16="http://schemas.microsoft.com/office/drawing/2014/main" id="{1F0C1741-71CC-4785-86CB-CD991DBAFA60}"/>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97" name="TextBox 96">
            <a:extLst>
              <a:ext uri="{FF2B5EF4-FFF2-40B4-BE49-F238E27FC236}">
                <a16:creationId xmlns:a16="http://schemas.microsoft.com/office/drawing/2014/main" id="{56C2BB98-66B1-403D-9CE4-194D54C102C2}"/>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98" name="TextBox 97">
            <a:extLst>
              <a:ext uri="{FF2B5EF4-FFF2-40B4-BE49-F238E27FC236}">
                <a16:creationId xmlns:a16="http://schemas.microsoft.com/office/drawing/2014/main" id="{6EAD78AB-C9C4-4599-A4A6-D7B998000672}"/>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46" name="Graphic 45">
            <a:extLst>
              <a:ext uri="{FF2B5EF4-FFF2-40B4-BE49-F238E27FC236}">
                <a16:creationId xmlns:a16="http://schemas.microsoft.com/office/drawing/2014/main" id="{A88E7F6F-F081-4C9B-9899-41F1BCDD07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14132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58EDB7-2099-41D3-A175-DAC6E212AAF8}"/>
              </a:ext>
            </a:extLst>
          </p:cNvPr>
          <p:cNvSpPr>
            <a:spLocks noGrp="1"/>
          </p:cNvSpPr>
          <p:nvPr>
            <p:ph type="title"/>
          </p:nvPr>
        </p:nvSpPr>
        <p:spPr>
          <a:xfrm>
            <a:off x="695325" y="800100"/>
            <a:ext cx="10801350" cy="1152525"/>
          </a:xfrm>
          <a:prstGeom prst="rect">
            <a:avLst/>
          </a:prstGeom>
        </p:spPr>
        <p:txBody>
          <a:bodyPr vert="horz" lIns="0" tIns="216000" rIns="0" bIns="72000" rtlCol="0" anchor="t">
            <a:noAutofit/>
          </a:bodyPr>
          <a:lstStyle/>
          <a:p>
            <a:r>
              <a:rPr lang="en-US" noProof="0"/>
              <a:t>Click to edit Master title style</a:t>
            </a:r>
            <a:endParaRPr lang="en-GB" noProof="0" dirty="0"/>
          </a:p>
        </p:txBody>
      </p:sp>
      <p:sp>
        <p:nvSpPr>
          <p:cNvPr id="3" name="Text Placeholder 2">
            <a:extLst>
              <a:ext uri="{FF2B5EF4-FFF2-40B4-BE49-F238E27FC236}">
                <a16:creationId xmlns:a16="http://schemas.microsoft.com/office/drawing/2014/main" id="{75D17EAE-7603-437B-BEF7-B208D7061457}"/>
              </a:ext>
            </a:extLst>
          </p:cNvPr>
          <p:cNvSpPr>
            <a:spLocks noGrp="1"/>
          </p:cNvSpPr>
          <p:nvPr>
            <p:ph type="body" idx="1"/>
          </p:nvPr>
        </p:nvSpPr>
        <p:spPr>
          <a:xfrm>
            <a:off x="695325" y="2024063"/>
            <a:ext cx="10801350" cy="421681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3" name="Slide Number Placeholder 5">
            <a:extLst>
              <a:ext uri="{FF2B5EF4-FFF2-40B4-BE49-F238E27FC236}">
                <a16:creationId xmlns:a16="http://schemas.microsoft.com/office/drawing/2014/main" id="{DEF3BA3A-53B3-4BA4-830A-4527AF9F325A}"/>
              </a:ext>
            </a:extLst>
          </p:cNvPr>
          <p:cNvSpPr>
            <a:spLocks noGrp="1"/>
          </p:cNvSpPr>
          <p:nvPr>
            <p:ph type="sldNum" sz="quarter" idx="4"/>
          </p:nvPr>
        </p:nvSpPr>
        <p:spPr>
          <a:xfrm>
            <a:off x="695324" y="6596187"/>
            <a:ext cx="245260" cy="217625"/>
          </a:xfrm>
          <a:prstGeom prst="rect">
            <a:avLst/>
          </a:prstGeom>
        </p:spPr>
        <p:txBody>
          <a:bodyPr vert="horz" wrap="none" lIns="0" tIns="46800" rIns="0" bIns="46800" rtlCol="0" anchor="ctr">
            <a:spAutoFit/>
          </a:bodyPr>
          <a:lstStyle>
            <a:lvl1pPr algn="l">
              <a:defRPr sz="800">
                <a:solidFill>
                  <a:srgbClr val="7C8F98"/>
                </a:solidFill>
                <a:latin typeface="+mn-lt"/>
              </a:defRPr>
            </a:lvl1pPr>
          </a:lstStyle>
          <a:p>
            <a:fld id="{5D1E5300-FC0F-4317-A193-EF6CE9E6F7B5}" type="slidenum">
              <a:rPr lang="en-GB" smtClean="0"/>
              <a:pPr/>
              <a:t>‹#›</a:t>
            </a:fld>
            <a:r>
              <a:rPr lang="en-GB" dirty="0"/>
              <a:t>  |  </a:t>
            </a:r>
            <a:endParaRPr lang="en-GB" noProof="0" dirty="0"/>
          </a:p>
        </p:txBody>
      </p:sp>
      <p:sp>
        <p:nvSpPr>
          <p:cNvPr id="36" name="Classification">
            <a:extLst>
              <a:ext uri="{FF2B5EF4-FFF2-40B4-BE49-F238E27FC236}">
                <a16:creationId xmlns:a16="http://schemas.microsoft.com/office/drawing/2014/main" id="{CCE8DDFB-884A-4040-A8EB-D8221E682614}"/>
              </a:ext>
            </a:extLst>
          </p:cNvPr>
          <p:cNvSpPr txBox="1"/>
          <p:nvPr userDrawn="1"/>
        </p:nvSpPr>
        <p:spPr>
          <a:xfrm>
            <a:off x="9756774" y="6597278"/>
            <a:ext cx="1739900" cy="215444"/>
          </a:xfrm>
          <a:prstGeom prst="rect">
            <a:avLst/>
          </a:prstGeom>
        </p:spPr>
        <p:txBody>
          <a:bodyPr vert="horz" lIns="0" tIns="45720" rIns="0" bIns="45720" rtlCol="0" anchor="ctr">
            <a:spAutoFit/>
          </a:bodyPr>
          <a:lstStyle>
            <a:defPPr>
              <a:defRPr lang="en-US"/>
            </a:defPPr>
            <a:lvl1pPr algn="r">
              <a:defRPr sz="800">
                <a:solidFill>
                  <a:srgbClr val="7C8F98"/>
                </a:solidFill>
                <a:latin typeface="Verdana" panose="00000500000000000000" pitchFamily="50" charset="0"/>
              </a:defRPr>
            </a:lvl1pPr>
          </a:lstStyle>
          <a:p>
            <a:pPr lvl="0"/>
            <a:r>
              <a:rPr lang="en-GB" noProof="0" dirty="0">
                <a:latin typeface="+mn-lt"/>
              </a:rPr>
              <a:t>Open</a:t>
            </a:r>
          </a:p>
        </p:txBody>
      </p:sp>
      <p:sp>
        <p:nvSpPr>
          <p:cNvPr id="37" name="DateBox">
            <a:extLst>
              <a:ext uri="{FF2B5EF4-FFF2-40B4-BE49-F238E27FC236}">
                <a16:creationId xmlns:a16="http://schemas.microsoft.com/office/drawing/2014/main" id="{66CDF6A4-3F2C-4A0A-88CC-5D8A55FE1230}"/>
              </a:ext>
            </a:extLst>
          </p:cNvPr>
          <p:cNvSpPr txBox="1"/>
          <p:nvPr userDrawn="1"/>
        </p:nvSpPr>
        <p:spPr>
          <a:xfrm>
            <a:off x="9756774" y="6597278"/>
            <a:ext cx="1739900" cy="215444"/>
          </a:xfrm>
          <a:prstGeom prst="rect">
            <a:avLst/>
          </a:prstGeom>
        </p:spPr>
        <p:txBody>
          <a:bodyPr vert="horz" lIns="0" tIns="45720" rIns="0" bIns="45720" rtlCol="0" anchor="ctr">
            <a:spAutoFit/>
          </a:bodyPr>
          <a:lstStyle>
            <a:defPPr>
              <a:defRPr lang="en-US"/>
            </a:defPPr>
            <a:lvl1pPr algn="r">
              <a:defRPr sz="800">
                <a:solidFill>
                  <a:srgbClr val="7C8F98"/>
                </a:solidFill>
                <a:latin typeface="Verdana" panose="00000500000000000000" pitchFamily="50" charset="0"/>
              </a:defRPr>
            </a:lvl1pPr>
          </a:lstStyle>
          <a:p>
            <a:pPr lvl="0"/>
            <a:endParaRPr lang="en-GB" noProof="0" dirty="0">
              <a:latin typeface="+mn-lt"/>
            </a:endParaRPr>
          </a:p>
        </p:txBody>
      </p:sp>
      <p:sp>
        <p:nvSpPr>
          <p:cNvPr id="4" name="isEquinor" hidden="1">
            <a:extLst>
              <a:ext uri="{FF2B5EF4-FFF2-40B4-BE49-F238E27FC236}">
                <a16:creationId xmlns:a16="http://schemas.microsoft.com/office/drawing/2014/main" id="{5118DC7A-7735-4C04-9A17-53916530E1F8}"/>
              </a:ext>
            </a:extLst>
          </p:cNvPr>
          <p:cNvSpPr/>
          <p:nvPr userDrawn="1"/>
        </p:nvSpPr>
        <p:spPr>
          <a:xfrm>
            <a:off x="349624" y="242047"/>
            <a:ext cx="2050676" cy="20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 name="Group 4">
            <a:extLst>
              <a:ext uri="{FF2B5EF4-FFF2-40B4-BE49-F238E27FC236}">
                <a16:creationId xmlns:a16="http://schemas.microsoft.com/office/drawing/2014/main" id="{827A7A49-8001-473E-BA76-CA0689EBB3F5}"/>
              </a:ext>
            </a:extLst>
          </p:cNvPr>
          <p:cNvGrpSpPr/>
          <p:nvPr userDrawn="1"/>
        </p:nvGrpSpPr>
        <p:grpSpPr>
          <a:xfrm>
            <a:off x="12302028" y="1854300"/>
            <a:ext cx="155539" cy="1166719"/>
            <a:chOff x="12302028" y="1799637"/>
            <a:chExt cx="155539" cy="1166719"/>
          </a:xfrm>
        </p:grpSpPr>
        <p:sp>
          <p:nvSpPr>
            <p:cNvPr id="62" name="Rectangle 156">
              <a:extLst>
                <a:ext uri="{FF2B5EF4-FFF2-40B4-BE49-F238E27FC236}">
                  <a16:creationId xmlns:a16="http://schemas.microsoft.com/office/drawing/2014/main" id="{E78D48BD-44EA-4289-93C7-C7B14E868E48}"/>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7">
              <a:extLst>
                <a:ext uri="{FF2B5EF4-FFF2-40B4-BE49-F238E27FC236}">
                  <a16:creationId xmlns:a16="http://schemas.microsoft.com/office/drawing/2014/main" id="{9FD138CF-0728-41FF-A8D3-5D174C4B4FE7}"/>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58">
              <a:extLst>
                <a:ext uri="{FF2B5EF4-FFF2-40B4-BE49-F238E27FC236}">
                  <a16:creationId xmlns:a16="http://schemas.microsoft.com/office/drawing/2014/main" id="{432A8AF6-546D-402E-9D49-1A29A70980EE}"/>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7" name="Rectangle 173">
              <a:extLst>
                <a:ext uri="{FF2B5EF4-FFF2-40B4-BE49-F238E27FC236}">
                  <a16:creationId xmlns:a16="http://schemas.microsoft.com/office/drawing/2014/main" id="{27D23A9D-221E-49B5-9E9D-ADA513CB248C}"/>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2" name="Rectangle 183">
              <a:extLst>
                <a:ext uri="{FF2B5EF4-FFF2-40B4-BE49-F238E27FC236}">
                  <a16:creationId xmlns:a16="http://schemas.microsoft.com/office/drawing/2014/main" id="{2378C9B4-D68F-4146-9079-BEFB434290E2}"/>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4" name="Rectangle 200">
              <a:extLst>
                <a:ext uri="{FF2B5EF4-FFF2-40B4-BE49-F238E27FC236}">
                  <a16:creationId xmlns:a16="http://schemas.microsoft.com/office/drawing/2014/main" id="{F03760DB-EA47-434A-B466-05565A32C6FF}"/>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 name="Group 6">
            <a:extLst>
              <a:ext uri="{FF2B5EF4-FFF2-40B4-BE49-F238E27FC236}">
                <a16:creationId xmlns:a16="http://schemas.microsoft.com/office/drawing/2014/main" id="{37DAF0D0-ACD8-40B8-B3A5-D21A7F835F43}"/>
              </a:ext>
            </a:extLst>
          </p:cNvPr>
          <p:cNvGrpSpPr/>
          <p:nvPr userDrawn="1"/>
        </p:nvGrpSpPr>
        <p:grpSpPr>
          <a:xfrm>
            <a:off x="12302028" y="0"/>
            <a:ext cx="155539" cy="1509130"/>
            <a:chOff x="12302028" y="154594"/>
            <a:chExt cx="155539" cy="1509130"/>
          </a:xfrm>
        </p:grpSpPr>
        <p:sp>
          <p:nvSpPr>
            <p:cNvPr id="47" name="Rectangle 188">
              <a:extLst>
                <a:ext uri="{FF2B5EF4-FFF2-40B4-BE49-F238E27FC236}">
                  <a16:creationId xmlns:a16="http://schemas.microsoft.com/office/drawing/2014/main" id="{5B3F9E9D-ACF6-4A22-870C-0C30F607A9CC}"/>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8" name="Rectangle 189">
              <a:extLst>
                <a:ext uri="{FF2B5EF4-FFF2-40B4-BE49-F238E27FC236}">
                  <a16:creationId xmlns:a16="http://schemas.microsoft.com/office/drawing/2014/main" id="{7116CF94-F70B-4919-A841-5787D3F6F9DA}"/>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9" name="Rectangle 190">
              <a:extLst>
                <a:ext uri="{FF2B5EF4-FFF2-40B4-BE49-F238E27FC236}">
                  <a16:creationId xmlns:a16="http://schemas.microsoft.com/office/drawing/2014/main" id="{F2F18B1B-9427-4683-834D-98C65E17B924}"/>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0" name="Rectangle 191">
              <a:extLst>
                <a:ext uri="{FF2B5EF4-FFF2-40B4-BE49-F238E27FC236}">
                  <a16:creationId xmlns:a16="http://schemas.microsoft.com/office/drawing/2014/main" id="{C1277067-EB6D-432E-9A7B-5627702A924A}"/>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1" name="Rectangle 192">
              <a:extLst>
                <a:ext uri="{FF2B5EF4-FFF2-40B4-BE49-F238E27FC236}">
                  <a16:creationId xmlns:a16="http://schemas.microsoft.com/office/drawing/2014/main" id="{717C5AF8-86FC-49E3-9772-DB9A675C23F8}"/>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5" name="Rectangle 31">
              <a:extLst>
                <a:ext uri="{FF2B5EF4-FFF2-40B4-BE49-F238E27FC236}">
                  <a16:creationId xmlns:a16="http://schemas.microsoft.com/office/drawing/2014/main" id="{171DA608-F0B0-42E0-AB80-B95EBBF909C6}"/>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6" name="Rectangle 33">
              <a:extLst>
                <a:ext uri="{FF2B5EF4-FFF2-40B4-BE49-F238E27FC236}">
                  <a16:creationId xmlns:a16="http://schemas.microsoft.com/office/drawing/2014/main" id="{DF77855B-084A-4ED0-9ECF-44C4A56916F6}"/>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92">
              <a:extLst>
                <a:ext uri="{FF2B5EF4-FFF2-40B4-BE49-F238E27FC236}">
                  <a16:creationId xmlns:a16="http://schemas.microsoft.com/office/drawing/2014/main" id="{1115EA0D-81DB-4110-A5E4-04A769148080}"/>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 name="Group 5">
            <a:extLst>
              <a:ext uri="{FF2B5EF4-FFF2-40B4-BE49-F238E27FC236}">
                <a16:creationId xmlns:a16="http://schemas.microsoft.com/office/drawing/2014/main" id="{4182B176-C014-4DDE-BA89-F435D837208D}"/>
              </a:ext>
            </a:extLst>
          </p:cNvPr>
          <p:cNvGrpSpPr/>
          <p:nvPr userDrawn="1"/>
        </p:nvGrpSpPr>
        <p:grpSpPr>
          <a:xfrm>
            <a:off x="12302028" y="3366188"/>
            <a:ext cx="155539" cy="3491812"/>
            <a:chOff x="12302028" y="3266863"/>
            <a:chExt cx="155539" cy="3491812"/>
          </a:xfrm>
        </p:grpSpPr>
        <p:sp>
          <p:nvSpPr>
            <p:cNvPr id="58" name="Rectangle 174">
              <a:extLst>
                <a:ext uri="{FF2B5EF4-FFF2-40B4-BE49-F238E27FC236}">
                  <a16:creationId xmlns:a16="http://schemas.microsoft.com/office/drawing/2014/main" id="{02A3DA5E-BF8B-4327-88ED-C198DDF73098}"/>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9" name="Rectangle 175">
              <a:extLst>
                <a:ext uri="{FF2B5EF4-FFF2-40B4-BE49-F238E27FC236}">
                  <a16:creationId xmlns:a16="http://schemas.microsoft.com/office/drawing/2014/main" id="{E70035CD-B6EE-4D95-947D-40D429667611}"/>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0" name="Rectangle 176">
              <a:extLst>
                <a:ext uri="{FF2B5EF4-FFF2-40B4-BE49-F238E27FC236}">
                  <a16:creationId xmlns:a16="http://schemas.microsoft.com/office/drawing/2014/main" id="{1B83D00E-7DAF-4134-AC2B-C9F555D8DB9F}"/>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89">
              <a:extLst>
                <a:ext uri="{FF2B5EF4-FFF2-40B4-BE49-F238E27FC236}">
                  <a16:creationId xmlns:a16="http://schemas.microsoft.com/office/drawing/2014/main" id="{98BCB360-567B-40E8-8A07-0F268CB0D1F0}"/>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190">
              <a:extLst>
                <a:ext uri="{FF2B5EF4-FFF2-40B4-BE49-F238E27FC236}">
                  <a16:creationId xmlns:a16="http://schemas.microsoft.com/office/drawing/2014/main" id="{8C19107A-B9AF-4064-ADD7-4E0AF90CDB17}"/>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7" name="Rectangle 191">
              <a:extLst>
                <a:ext uri="{FF2B5EF4-FFF2-40B4-BE49-F238E27FC236}">
                  <a16:creationId xmlns:a16="http://schemas.microsoft.com/office/drawing/2014/main" id="{4EEFAC6A-FAB4-40E1-BB60-C07E47577FAF}"/>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83">
              <a:extLst>
                <a:ext uri="{FF2B5EF4-FFF2-40B4-BE49-F238E27FC236}">
                  <a16:creationId xmlns:a16="http://schemas.microsoft.com/office/drawing/2014/main" id="{29E0140B-F3B1-422C-B490-35D86FB83189}"/>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73">
              <a:extLst>
                <a:ext uri="{FF2B5EF4-FFF2-40B4-BE49-F238E27FC236}">
                  <a16:creationId xmlns:a16="http://schemas.microsoft.com/office/drawing/2014/main" id="{C7FE3B17-CED1-4A04-9925-C09E87226FD5}"/>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156">
              <a:extLst>
                <a:ext uri="{FF2B5EF4-FFF2-40B4-BE49-F238E27FC236}">
                  <a16:creationId xmlns:a16="http://schemas.microsoft.com/office/drawing/2014/main" id="{C14440A4-47E3-4F17-AEEF-D7AF17E16B5F}"/>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157">
              <a:extLst>
                <a:ext uri="{FF2B5EF4-FFF2-40B4-BE49-F238E27FC236}">
                  <a16:creationId xmlns:a16="http://schemas.microsoft.com/office/drawing/2014/main" id="{51A3D31B-793D-41FC-877E-08DEC59C12CC}"/>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158">
              <a:extLst>
                <a:ext uri="{FF2B5EF4-FFF2-40B4-BE49-F238E27FC236}">
                  <a16:creationId xmlns:a16="http://schemas.microsoft.com/office/drawing/2014/main" id="{74BA2002-B77B-40DC-AD5A-3A4097786E46}"/>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6" name="Rectangle 156">
              <a:extLst>
                <a:ext uri="{FF2B5EF4-FFF2-40B4-BE49-F238E27FC236}">
                  <a16:creationId xmlns:a16="http://schemas.microsoft.com/office/drawing/2014/main" id="{63024D63-CF5F-492F-A967-6AB50DF70668}"/>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7" name="Rectangle 157">
              <a:extLst>
                <a:ext uri="{FF2B5EF4-FFF2-40B4-BE49-F238E27FC236}">
                  <a16:creationId xmlns:a16="http://schemas.microsoft.com/office/drawing/2014/main" id="{4E8D06DB-5923-4828-8ED4-17E98F05E694}"/>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8" name="Rectangle 158">
              <a:extLst>
                <a:ext uri="{FF2B5EF4-FFF2-40B4-BE49-F238E27FC236}">
                  <a16:creationId xmlns:a16="http://schemas.microsoft.com/office/drawing/2014/main" id="{A1BBFF2A-3A14-4CB0-AA93-641A2A7AB0CF}"/>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4">
              <a:extLst>
                <a:ext uri="{FF2B5EF4-FFF2-40B4-BE49-F238E27FC236}">
                  <a16:creationId xmlns:a16="http://schemas.microsoft.com/office/drawing/2014/main" id="{25A235BF-36DC-42D6-8E5A-5501836347F6}"/>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75">
              <a:extLst>
                <a:ext uri="{FF2B5EF4-FFF2-40B4-BE49-F238E27FC236}">
                  <a16:creationId xmlns:a16="http://schemas.microsoft.com/office/drawing/2014/main" id="{4A3E8231-E168-42A3-AAB1-7B3F627B4967}"/>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76">
              <a:extLst>
                <a:ext uri="{FF2B5EF4-FFF2-40B4-BE49-F238E27FC236}">
                  <a16:creationId xmlns:a16="http://schemas.microsoft.com/office/drawing/2014/main" id="{47B84FDA-3E93-4817-8212-B5BF6FF0B352}"/>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73">
              <a:extLst>
                <a:ext uri="{FF2B5EF4-FFF2-40B4-BE49-F238E27FC236}">
                  <a16:creationId xmlns:a16="http://schemas.microsoft.com/office/drawing/2014/main" id="{8E45768F-D4FA-4ECC-9390-2E4D685D6849}"/>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8" name="TextBox 7">
            <a:extLst>
              <a:ext uri="{FF2B5EF4-FFF2-40B4-BE49-F238E27FC236}">
                <a16:creationId xmlns:a16="http://schemas.microsoft.com/office/drawing/2014/main" id="{5969DFBF-C11C-45C4-BA6F-700C9C0BFEB8}"/>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83" name="TextBox 82">
            <a:extLst>
              <a:ext uri="{FF2B5EF4-FFF2-40B4-BE49-F238E27FC236}">
                <a16:creationId xmlns:a16="http://schemas.microsoft.com/office/drawing/2014/main" id="{A0DA444B-0A3A-425B-9034-DFD39F11BCB9}"/>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84" name="TextBox 83">
            <a:extLst>
              <a:ext uri="{FF2B5EF4-FFF2-40B4-BE49-F238E27FC236}">
                <a16:creationId xmlns:a16="http://schemas.microsoft.com/office/drawing/2014/main" id="{E0AA9476-BF42-454F-9B71-C1ACBA1FDAC5}"/>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53" name="Graphic 52">
            <a:extLst>
              <a:ext uri="{FF2B5EF4-FFF2-40B4-BE49-F238E27FC236}">
                <a16:creationId xmlns:a16="http://schemas.microsoft.com/office/drawing/2014/main" id="{08BF3E39-2C38-474C-920D-4207B62550B8}"/>
              </a:ext>
            </a:extLst>
          </p:cNvPr>
          <p:cNvPicPr>
            <a:picLocks noChangeAspect="1"/>
          </p:cNvPicPr>
          <p:nvPr userDrawn="1"/>
        </p:nvPicPr>
        <p:blipFill>
          <a:blip r:embed="rId23">
            <a:extLst>
              <a:ext uri="{96DAC541-7B7A-43D3-8B79-37D633B846F1}">
                <asvg:svgBlip xmlns:asvg="http://schemas.microsoft.com/office/drawing/2016/SVG/main" r:embed="rId24"/>
              </a:ext>
            </a:extLst>
          </a:blip>
          <a:stretch>
            <a:fillRect/>
          </a:stretch>
        </p:blipFill>
        <p:spPr>
          <a:xfrm>
            <a:off x="10430219" y="175144"/>
            <a:ext cx="1078648" cy="427693"/>
          </a:xfrm>
          <a:prstGeom prst="rect">
            <a:avLst/>
          </a:prstGeom>
        </p:spPr>
      </p:pic>
    </p:spTree>
    <p:extLst>
      <p:ext uri="{BB962C8B-B14F-4D97-AF65-F5344CB8AC3E}">
        <p14:creationId xmlns:p14="http://schemas.microsoft.com/office/powerpoint/2010/main" val="1161360054"/>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3" r:id="rId3"/>
    <p:sldLayoutId id="2147483664" r:id="rId4"/>
    <p:sldLayoutId id="2147483666" r:id="rId5"/>
    <p:sldLayoutId id="2147483667" r:id="rId6"/>
    <p:sldLayoutId id="2147483660" r:id="rId7"/>
    <p:sldLayoutId id="2147483661" r:id="rId8"/>
    <p:sldLayoutId id="2147483662" r:id="rId9"/>
    <p:sldLayoutId id="2147483650" r:id="rId10"/>
    <p:sldLayoutId id="2147483652" r:id="rId11"/>
    <p:sldLayoutId id="2147483668" r:id="rId12"/>
    <p:sldLayoutId id="2147483673" r:id="rId13"/>
    <p:sldLayoutId id="2147483656" r:id="rId14"/>
    <p:sldLayoutId id="2147483657" r:id="rId15"/>
    <p:sldLayoutId id="2147483672" r:id="rId16"/>
    <p:sldLayoutId id="2147483669" r:id="rId17"/>
    <p:sldLayoutId id="2147483654" r:id="rId18"/>
    <p:sldLayoutId id="2147483655" r:id="rId19"/>
    <p:sldLayoutId id="2147483671" r:id="rId20"/>
    <p:sldLayoutId id="2147483674" r:id="rId21"/>
  </p:sldLayoutIdLst>
  <p:hf hdr="0" ftr="0" dt="0"/>
  <p:txStyles>
    <p:titleStyle>
      <a:lvl1pPr algn="l" defTabSz="914400" rtl="0" eaLnBrk="1" latinLnBrk="0" hangingPunct="1">
        <a:lnSpc>
          <a:spcPct val="100000"/>
        </a:lnSpc>
        <a:spcBef>
          <a:spcPct val="0"/>
        </a:spcBef>
        <a:buNone/>
        <a:defRPr sz="2400" kern="120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0"/>
        </a:spcBef>
        <a:spcAft>
          <a:spcPts val="600"/>
        </a:spcAft>
        <a:buSzPct val="80000"/>
        <a:buFont typeface="Arial" panose="020B0604020202020204" pitchFamily="34" charset="0"/>
        <a:buChar char="•"/>
        <a:defRPr sz="1600" kern="1200" spc="0" baseline="0">
          <a:solidFill>
            <a:schemeClr val="tx1"/>
          </a:solidFill>
          <a:latin typeface="+mn-lt"/>
          <a:ea typeface="Verdana" panose="020B0604030504040204" pitchFamily="34" charset="0"/>
          <a:cs typeface="Verdana" panose="020B0604030504040204" pitchFamily="34" charset="0"/>
        </a:defRPr>
      </a:lvl1pPr>
      <a:lvl2pPr marL="612000" indent="-180000" algn="l" defTabSz="914400" rtl="0" eaLnBrk="1" latinLnBrk="0" hangingPunct="1">
        <a:lnSpc>
          <a:spcPct val="100000"/>
        </a:lnSpc>
        <a:spcBef>
          <a:spcPts val="0"/>
        </a:spcBef>
        <a:spcAft>
          <a:spcPts val="600"/>
        </a:spcAft>
        <a:buSzPct val="80000"/>
        <a:buFont typeface="Arial" panose="020B0604020202020204" pitchFamily="34" charset="0"/>
        <a:buChar char="•"/>
        <a:defRPr sz="1600" kern="1200" spc="0" baseline="0">
          <a:solidFill>
            <a:schemeClr val="tx1"/>
          </a:solidFill>
          <a:latin typeface="+mn-lt"/>
          <a:ea typeface="Verdana" panose="020B0604030504040204" pitchFamily="34" charset="0"/>
          <a:cs typeface="Verdana" panose="020B0604030504040204" pitchFamily="34" charset="0"/>
        </a:defRPr>
      </a:lvl2pPr>
      <a:lvl3pPr marL="1044000" indent="-180000" algn="l" defTabSz="914400" rtl="0" eaLnBrk="1" latinLnBrk="0" hangingPunct="1">
        <a:lnSpc>
          <a:spcPct val="100000"/>
        </a:lnSpc>
        <a:spcBef>
          <a:spcPts val="0"/>
        </a:spcBef>
        <a:spcAft>
          <a:spcPts val="600"/>
        </a:spcAft>
        <a:buSzPct val="80000"/>
        <a:buFont typeface="Arial" panose="020B0604020202020204" pitchFamily="34" charset="0"/>
        <a:buChar char="•"/>
        <a:defRPr sz="1600" kern="1200" spc="0" baseline="0">
          <a:solidFill>
            <a:schemeClr val="tx1"/>
          </a:solidFill>
          <a:latin typeface="+mn-lt"/>
          <a:ea typeface="Verdana" panose="020B0604030504040204" pitchFamily="34" charset="0"/>
          <a:cs typeface="Verdana" panose="020B0604030504040204" pitchFamily="34" charset="0"/>
        </a:defRPr>
      </a:lvl3pPr>
      <a:lvl4pPr marL="1476000" indent="-180000" algn="l" defTabSz="914400" rtl="0" eaLnBrk="1" latinLnBrk="0" hangingPunct="1">
        <a:lnSpc>
          <a:spcPct val="100000"/>
        </a:lnSpc>
        <a:spcBef>
          <a:spcPts val="0"/>
        </a:spcBef>
        <a:spcAft>
          <a:spcPts val="600"/>
        </a:spcAft>
        <a:buSzPct val="80000"/>
        <a:buFont typeface="Arial" panose="020B0604020202020204" pitchFamily="34" charset="0"/>
        <a:buChar char="•"/>
        <a:defRPr sz="1600" kern="1200" spc="0" baseline="0">
          <a:solidFill>
            <a:schemeClr val="tx1"/>
          </a:solidFill>
          <a:latin typeface="+mn-lt"/>
          <a:ea typeface="Verdana" panose="020B0604030504040204" pitchFamily="34" charset="0"/>
          <a:cs typeface="Verdana" panose="020B0604030504040204" pitchFamily="34" charset="0"/>
        </a:defRPr>
      </a:lvl4pPr>
      <a:lvl5pPr marL="1908000" indent="-180000" algn="l" defTabSz="914400" rtl="0" eaLnBrk="1" latinLnBrk="0" hangingPunct="1">
        <a:lnSpc>
          <a:spcPct val="100000"/>
        </a:lnSpc>
        <a:spcBef>
          <a:spcPts val="0"/>
        </a:spcBef>
        <a:spcAft>
          <a:spcPts val="600"/>
        </a:spcAft>
        <a:buSzPct val="80000"/>
        <a:buFont typeface="Arial" panose="020B0604020202020204" pitchFamily="34" charset="0"/>
        <a:buChar char="•"/>
        <a:defRPr sz="1600" kern="1200" spc="0" baseline="0">
          <a:solidFill>
            <a:schemeClr val="tx1"/>
          </a:solidFill>
          <a:latin typeface="+mn-lt"/>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38" userDrawn="1">
          <p15:clr>
            <a:srgbClr val="F26B43"/>
          </p15:clr>
        </p15:guide>
        <p15:guide id="2" pos="7242" userDrawn="1">
          <p15:clr>
            <a:srgbClr val="F26B43"/>
          </p15:clr>
        </p15:guide>
        <p15:guide id="3" orient="horz" pos="4127" userDrawn="1">
          <p15:clr>
            <a:srgbClr val="F26B43"/>
          </p15:clr>
        </p15:guide>
        <p15:guide id="4" orient="horz" pos="504" userDrawn="1">
          <p15:clr>
            <a:srgbClr val="F26B43"/>
          </p15:clr>
        </p15:guide>
        <p15:guide id="5" orient="horz" pos="845" userDrawn="1">
          <p15:clr>
            <a:srgbClr val="F26B43"/>
          </p15:clr>
        </p15:guide>
        <p15:guide id="6" orient="horz" pos="890" userDrawn="1">
          <p15:clr>
            <a:srgbClr val="F26B43"/>
          </p15:clr>
        </p15:guide>
        <p15:guide id="7" orient="horz" pos="1230" userDrawn="1">
          <p15:clr>
            <a:srgbClr val="F26B43"/>
          </p15:clr>
        </p15:guide>
        <p15:guide id="8" orient="horz" pos="1275" userDrawn="1">
          <p15:clr>
            <a:srgbClr val="F26B43"/>
          </p15:clr>
        </p15:guide>
        <p15:guide id="9" orient="horz" pos="1616" userDrawn="1">
          <p15:clr>
            <a:srgbClr val="F26B43"/>
          </p15:clr>
        </p15:guide>
        <p15:guide id="10" orient="horz" pos="1661" userDrawn="1">
          <p15:clr>
            <a:srgbClr val="F26B43"/>
          </p15:clr>
        </p15:guide>
        <p15:guide id="11" orient="horz" pos="2001" userDrawn="1">
          <p15:clr>
            <a:srgbClr val="F26B43"/>
          </p15:clr>
        </p15:guide>
        <p15:guide id="12" orient="horz" pos="2387" userDrawn="1">
          <p15:clr>
            <a:srgbClr val="F26B43"/>
          </p15:clr>
        </p15:guide>
        <p15:guide id="13" orient="horz" pos="2047" userDrawn="1">
          <p15:clr>
            <a:srgbClr val="F26B43"/>
          </p15:clr>
        </p15:guide>
        <p15:guide id="14" orient="horz" pos="2432" userDrawn="1">
          <p15:clr>
            <a:srgbClr val="F26B43"/>
          </p15:clr>
        </p15:guide>
        <p15:guide id="15" orient="horz" pos="2818" userDrawn="1">
          <p15:clr>
            <a:srgbClr val="F26B43"/>
          </p15:clr>
        </p15:guide>
        <p15:guide id="16" orient="horz" pos="2772" userDrawn="1">
          <p15:clr>
            <a:srgbClr val="F26B43"/>
          </p15:clr>
        </p15:guide>
        <p15:guide id="17" orient="horz" pos="3158" userDrawn="1">
          <p15:clr>
            <a:srgbClr val="F26B43"/>
          </p15:clr>
        </p15:guide>
        <p15:guide id="18" orient="horz" pos="3203" userDrawn="1">
          <p15:clr>
            <a:srgbClr val="F26B43"/>
          </p15:clr>
        </p15:guide>
        <p15:guide id="19" orient="horz" pos="3543" userDrawn="1">
          <p15:clr>
            <a:srgbClr val="F26B43"/>
          </p15:clr>
        </p15:guide>
        <p15:guide id="20" orient="horz" pos="3589" userDrawn="1">
          <p15:clr>
            <a:srgbClr val="F26B43"/>
          </p15:clr>
        </p15:guide>
        <p15:guide id="21" orient="horz" pos="3929" userDrawn="1">
          <p15:clr>
            <a:srgbClr val="F26B43"/>
          </p15:clr>
        </p15:guide>
        <p15:guide id="22" pos="6698" userDrawn="1">
          <p15:clr>
            <a:srgbClr val="F26B43"/>
          </p15:clr>
        </p15:guide>
        <p15:guide id="23" pos="6652" userDrawn="1">
          <p15:clr>
            <a:srgbClr val="F26B43"/>
          </p15:clr>
        </p15:guide>
        <p15:guide id="24" pos="6131" userDrawn="1">
          <p15:clr>
            <a:srgbClr val="F26B43"/>
          </p15:clr>
        </p15:guide>
        <p15:guide id="25" pos="6085" userDrawn="1">
          <p15:clr>
            <a:srgbClr val="F26B43"/>
          </p15:clr>
        </p15:guide>
        <p15:guide id="26" pos="5564" userDrawn="1">
          <p15:clr>
            <a:srgbClr val="F26B43"/>
          </p15:clr>
        </p15:guide>
        <p15:guide id="27" pos="5518" userDrawn="1">
          <p15:clr>
            <a:srgbClr val="F26B43"/>
          </p15:clr>
        </p15:guide>
        <p15:guide id="28" pos="4997" userDrawn="1">
          <p15:clr>
            <a:srgbClr val="F26B43"/>
          </p15:clr>
        </p15:guide>
        <p15:guide id="29" pos="4951" userDrawn="1">
          <p15:clr>
            <a:srgbClr val="F26B43"/>
          </p15:clr>
        </p15:guide>
        <p15:guide id="30" pos="4430" userDrawn="1">
          <p15:clr>
            <a:srgbClr val="F26B43"/>
          </p15:clr>
        </p15:guide>
        <p15:guide id="31" pos="4384" userDrawn="1">
          <p15:clr>
            <a:srgbClr val="F26B43"/>
          </p15:clr>
        </p15:guide>
        <p15:guide id="32" pos="3863" userDrawn="1">
          <p15:clr>
            <a:srgbClr val="F26B43"/>
          </p15:clr>
        </p15:guide>
        <p15:guide id="33" pos="3817" userDrawn="1">
          <p15:clr>
            <a:srgbClr val="F26B43"/>
          </p15:clr>
        </p15:guide>
        <p15:guide id="34" pos="3292" userDrawn="1">
          <p15:clr>
            <a:srgbClr val="F26B43"/>
          </p15:clr>
        </p15:guide>
        <p15:guide id="35" pos="3246" userDrawn="1">
          <p15:clr>
            <a:srgbClr val="F26B43"/>
          </p15:clr>
        </p15:guide>
        <p15:guide id="36" pos="2722" userDrawn="1">
          <p15:clr>
            <a:srgbClr val="F26B43"/>
          </p15:clr>
        </p15:guide>
        <p15:guide id="37" pos="2676" userDrawn="1">
          <p15:clr>
            <a:srgbClr val="F26B43"/>
          </p15:clr>
        </p15:guide>
        <p15:guide id="38" pos="2150" userDrawn="1">
          <p15:clr>
            <a:srgbClr val="F26B43"/>
          </p15:clr>
        </p15:guide>
        <p15:guide id="39" pos="2105" userDrawn="1">
          <p15:clr>
            <a:srgbClr val="F26B43"/>
          </p15:clr>
        </p15:guide>
        <p15:guide id="40" pos="1578" userDrawn="1">
          <p15:clr>
            <a:srgbClr val="F26B43"/>
          </p15:clr>
        </p15:guide>
        <p15:guide id="41" pos="1534" userDrawn="1">
          <p15:clr>
            <a:srgbClr val="F26B43"/>
          </p15:clr>
        </p15:guide>
        <p15:guide id="42" pos="1028" userDrawn="1">
          <p15:clr>
            <a:srgbClr val="F26B43"/>
          </p15:clr>
        </p15:guide>
        <p15:guide id="43" pos="98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E90BF16-7070-4A95-9AEF-55DBC958E75E}"/>
              </a:ext>
            </a:extLst>
          </p:cNvPr>
          <p:cNvSpPr txBox="1">
            <a:spLocks/>
          </p:cNvSpPr>
          <p:nvPr userDrawn="1"/>
        </p:nvSpPr>
        <p:spPr>
          <a:xfrm>
            <a:off x="695325" y="811227"/>
            <a:ext cx="10801350" cy="1145313"/>
          </a:xfrm>
          <a:prstGeom prst="rect">
            <a:avLst/>
          </a:prstGeom>
        </p:spPr>
        <p:txBody>
          <a:bodyPr vert="horz" lIns="0" tIns="252000" rIns="0" bIns="144000" rtlCol="0" anchor="t">
            <a:noAutofit/>
          </a:bodyPr>
          <a:lstStyle>
            <a:lvl1pPr algn="l" defTabSz="914400" rtl="0" eaLnBrk="1" latinLnBrk="0" hangingPunct="1">
              <a:lnSpc>
                <a:spcPct val="100000"/>
              </a:lnSpc>
              <a:spcBef>
                <a:spcPct val="0"/>
              </a:spcBef>
              <a:buNone/>
              <a:defRPr sz="2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2400" b="0" i="0" u="none" strike="noStrike" kern="1200" cap="none" spc="0" normalizeH="0" baseline="0" noProof="0" dirty="0">
                <a:ln>
                  <a:noFill/>
                </a:ln>
                <a:solidFill>
                  <a:srgbClr val="000000"/>
                </a:solidFill>
                <a:effectLst/>
                <a:uLnTx/>
                <a:uFillTx/>
                <a:latin typeface="+mj-lt"/>
                <a:ea typeface="+mj-ea"/>
                <a:cs typeface="+mj-cs"/>
              </a:rPr>
              <a:t>Communication tool-box</a:t>
            </a:r>
          </a:p>
        </p:txBody>
      </p:sp>
      <p:sp>
        <p:nvSpPr>
          <p:cNvPr id="9" name="TextBox 8">
            <a:extLst>
              <a:ext uri="{FF2B5EF4-FFF2-40B4-BE49-F238E27FC236}">
                <a16:creationId xmlns:a16="http://schemas.microsoft.com/office/drawing/2014/main" id="{B372C405-F956-4F94-95E2-A22E0C6C22EA}"/>
              </a:ext>
            </a:extLst>
          </p:cNvPr>
          <p:cNvSpPr txBox="1"/>
          <p:nvPr userDrawn="1"/>
        </p:nvSpPr>
        <p:spPr>
          <a:xfrm>
            <a:off x="666964" y="1609946"/>
            <a:ext cx="3444240" cy="2523768"/>
          </a:xfrm>
          <a:prstGeom prst="rect">
            <a:avLst/>
          </a:prstGeom>
          <a:noFill/>
        </p:spPr>
        <p:txBody>
          <a:bodyPr wrap="square" rtlCol="0">
            <a:spAutoFit/>
          </a:bodyPr>
          <a:lstStyle/>
          <a:p>
            <a:r>
              <a:rPr lang="en-GB" sz="1400" u="sng" noProof="0" dirty="0">
                <a:latin typeface="Equinor Medium" panose="020B0603050302040203" pitchFamily="34" charset="0"/>
              </a:rPr>
              <a:t>Font faces:</a:t>
            </a:r>
            <a:br>
              <a:rPr lang="en-GB" sz="1400" u="sng" noProof="0" dirty="0">
                <a:latin typeface="Equinor Medium" panose="020B0603050302040203" pitchFamily="34" charset="0"/>
              </a:rPr>
            </a:br>
            <a:endParaRPr lang="en-GB" sz="1400" u="sng" noProof="0" dirty="0">
              <a:latin typeface="Equinor Medium" panose="020B0603050302040203" pitchFamily="34" charset="0"/>
            </a:endParaRPr>
          </a:p>
          <a:p>
            <a:r>
              <a:rPr lang="en-GB" sz="1400" noProof="0" dirty="0">
                <a:latin typeface="Equinor Light" panose="020B0303050302040203" pitchFamily="34" charset="0"/>
              </a:rPr>
              <a:t>Equinor Light</a:t>
            </a:r>
          </a:p>
          <a:p>
            <a:r>
              <a:rPr lang="en-GB" sz="1400" i="1" noProof="0" dirty="0">
                <a:latin typeface="Equinor Light" panose="020B0303050302040203" pitchFamily="34" charset="0"/>
              </a:rPr>
              <a:t>Equinor Light Italic</a:t>
            </a:r>
          </a:p>
          <a:p>
            <a:r>
              <a:rPr lang="en-GB" sz="1400" noProof="0" dirty="0">
                <a:latin typeface="Equinor" panose="020B0503050302040203" pitchFamily="34" charset="0"/>
              </a:rPr>
              <a:t>Equinor</a:t>
            </a:r>
            <a:r>
              <a:rPr lang="en-GB" sz="1400" noProof="0" dirty="0">
                <a:latin typeface="Equinor Medium" panose="020B0603050302040203" pitchFamily="34" charset="0"/>
              </a:rPr>
              <a:t> </a:t>
            </a:r>
          </a:p>
          <a:p>
            <a:r>
              <a:rPr lang="en-GB" sz="1400" i="1" noProof="0" dirty="0">
                <a:latin typeface="Equinor" panose="020B0503050302040203" pitchFamily="34" charset="0"/>
              </a:rPr>
              <a:t>Equinor Italic</a:t>
            </a:r>
          </a:p>
          <a:p>
            <a:r>
              <a:rPr lang="en-GB" sz="1400" noProof="0" dirty="0">
                <a:latin typeface="Equinor Medium" panose="020B0603050302040203" pitchFamily="34" charset="0"/>
              </a:rPr>
              <a:t>Equinor Medium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i="1" noProof="0" dirty="0">
                <a:latin typeface="Equinor Medium" panose="020B0603050302040203" pitchFamily="34" charset="0"/>
              </a:rPr>
              <a:t>Equinor Medium Italic</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noProof="0" dirty="0">
                <a:latin typeface="Equinor" panose="020B0503050302040203" pitchFamily="34" charset="0"/>
              </a:rPr>
              <a:t>Equinor Bold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i="1" noProof="0" dirty="0">
                <a:latin typeface="Equinor" panose="020B0503050302040203" pitchFamily="34" charset="0"/>
              </a:rPr>
              <a:t>Equinor Bold Italic</a:t>
            </a:r>
          </a:p>
          <a:p>
            <a:endParaRPr lang="en-GB" noProof="0" dirty="0">
              <a:latin typeface="Equinor Medium" panose="020B0603050302040203" pitchFamily="34" charset="0"/>
            </a:endParaRPr>
          </a:p>
        </p:txBody>
      </p:sp>
      <p:grpSp>
        <p:nvGrpSpPr>
          <p:cNvPr id="28" name="Group 27">
            <a:extLst>
              <a:ext uri="{FF2B5EF4-FFF2-40B4-BE49-F238E27FC236}">
                <a16:creationId xmlns:a16="http://schemas.microsoft.com/office/drawing/2014/main" id="{6E871A84-19A0-4D1E-BC15-ED08483A3D9C}"/>
              </a:ext>
            </a:extLst>
          </p:cNvPr>
          <p:cNvGrpSpPr/>
          <p:nvPr userDrawn="1"/>
        </p:nvGrpSpPr>
        <p:grpSpPr>
          <a:xfrm rot="16200000">
            <a:off x="5311920" y="3858410"/>
            <a:ext cx="155539" cy="3491812"/>
            <a:chOff x="12302028" y="3266863"/>
            <a:chExt cx="155539" cy="3491812"/>
          </a:xfrm>
        </p:grpSpPr>
        <p:sp>
          <p:nvSpPr>
            <p:cNvPr id="29" name="Rectangle 174">
              <a:extLst>
                <a:ext uri="{FF2B5EF4-FFF2-40B4-BE49-F238E27FC236}">
                  <a16:creationId xmlns:a16="http://schemas.microsoft.com/office/drawing/2014/main" id="{A6469B5F-4243-40A6-B790-990F0B700922}"/>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0" name="Rectangle 175">
              <a:extLst>
                <a:ext uri="{FF2B5EF4-FFF2-40B4-BE49-F238E27FC236}">
                  <a16:creationId xmlns:a16="http://schemas.microsoft.com/office/drawing/2014/main" id="{600BBC0C-BBF9-4EE3-928D-C9823B9F2D7B}"/>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1" name="Rectangle 176">
              <a:extLst>
                <a:ext uri="{FF2B5EF4-FFF2-40B4-BE49-F238E27FC236}">
                  <a16:creationId xmlns:a16="http://schemas.microsoft.com/office/drawing/2014/main" id="{AC68E2CA-89F0-4BC3-9D6E-336A804F0869}"/>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2" name="Rectangle 189">
              <a:extLst>
                <a:ext uri="{FF2B5EF4-FFF2-40B4-BE49-F238E27FC236}">
                  <a16:creationId xmlns:a16="http://schemas.microsoft.com/office/drawing/2014/main" id="{E02A70F8-9D1F-487E-856D-F1FB99780EB4}"/>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3" name="Rectangle 190">
              <a:extLst>
                <a:ext uri="{FF2B5EF4-FFF2-40B4-BE49-F238E27FC236}">
                  <a16:creationId xmlns:a16="http://schemas.microsoft.com/office/drawing/2014/main" id="{9A8CB52E-02BF-474B-BC66-1C1781AECB86}"/>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4" name="Rectangle 191">
              <a:extLst>
                <a:ext uri="{FF2B5EF4-FFF2-40B4-BE49-F238E27FC236}">
                  <a16:creationId xmlns:a16="http://schemas.microsoft.com/office/drawing/2014/main" id="{8D82A21A-FC2A-4320-BCBC-78ED385C486D}"/>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5" name="Rectangle 183">
              <a:extLst>
                <a:ext uri="{FF2B5EF4-FFF2-40B4-BE49-F238E27FC236}">
                  <a16:creationId xmlns:a16="http://schemas.microsoft.com/office/drawing/2014/main" id="{70F6F0D5-E83D-4CFD-885F-C7482095362F}"/>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6" name="Rectangle 173">
              <a:extLst>
                <a:ext uri="{FF2B5EF4-FFF2-40B4-BE49-F238E27FC236}">
                  <a16:creationId xmlns:a16="http://schemas.microsoft.com/office/drawing/2014/main" id="{39B7CEC3-F6A5-4240-8C5C-10FBBF13F532}"/>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7" name="Rectangle 156">
              <a:extLst>
                <a:ext uri="{FF2B5EF4-FFF2-40B4-BE49-F238E27FC236}">
                  <a16:creationId xmlns:a16="http://schemas.microsoft.com/office/drawing/2014/main" id="{8E7FBAAD-8890-468C-A8FD-6B9BED67FE4E}"/>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8" name="Rectangle 157">
              <a:extLst>
                <a:ext uri="{FF2B5EF4-FFF2-40B4-BE49-F238E27FC236}">
                  <a16:creationId xmlns:a16="http://schemas.microsoft.com/office/drawing/2014/main" id="{7B72734F-BDCF-47BE-AABE-473B29601546}"/>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9" name="Rectangle 158">
              <a:extLst>
                <a:ext uri="{FF2B5EF4-FFF2-40B4-BE49-F238E27FC236}">
                  <a16:creationId xmlns:a16="http://schemas.microsoft.com/office/drawing/2014/main" id="{01F224CA-86A3-44F8-B75A-B947B2A54F2A}"/>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0" name="Rectangle 156">
              <a:extLst>
                <a:ext uri="{FF2B5EF4-FFF2-40B4-BE49-F238E27FC236}">
                  <a16:creationId xmlns:a16="http://schemas.microsoft.com/office/drawing/2014/main" id="{9905F69B-B78B-4A18-A906-D8EE9CAA2507}"/>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1" name="Rectangle 157">
              <a:extLst>
                <a:ext uri="{FF2B5EF4-FFF2-40B4-BE49-F238E27FC236}">
                  <a16:creationId xmlns:a16="http://schemas.microsoft.com/office/drawing/2014/main" id="{AA8DBFA5-31AA-4EF6-8037-2C36B3715949}"/>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2" name="Rectangle 158">
              <a:extLst>
                <a:ext uri="{FF2B5EF4-FFF2-40B4-BE49-F238E27FC236}">
                  <a16:creationId xmlns:a16="http://schemas.microsoft.com/office/drawing/2014/main" id="{675CE97D-1218-4E59-9398-3EA850E15871}"/>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3" name="Rectangle 174">
              <a:extLst>
                <a:ext uri="{FF2B5EF4-FFF2-40B4-BE49-F238E27FC236}">
                  <a16:creationId xmlns:a16="http://schemas.microsoft.com/office/drawing/2014/main" id="{75E88C9B-D637-42F4-9FB1-C45212B56901}"/>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4" name="Rectangle 175">
              <a:extLst>
                <a:ext uri="{FF2B5EF4-FFF2-40B4-BE49-F238E27FC236}">
                  <a16:creationId xmlns:a16="http://schemas.microsoft.com/office/drawing/2014/main" id="{819952C0-9780-45D8-ABC4-25A4558E2675}"/>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5" name="Rectangle 176">
              <a:extLst>
                <a:ext uri="{FF2B5EF4-FFF2-40B4-BE49-F238E27FC236}">
                  <a16:creationId xmlns:a16="http://schemas.microsoft.com/office/drawing/2014/main" id="{A4645481-7B55-4021-A1B1-5D2DF5873830}"/>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6" name="Rectangle 173">
              <a:extLst>
                <a:ext uri="{FF2B5EF4-FFF2-40B4-BE49-F238E27FC236}">
                  <a16:creationId xmlns:a16="http://schemas.microsoft.com/office/drawing/2014/main" id="{FE7694C8-5630-4885-B954-1E89C1C1AF72}"/>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7" name="Group 76">
            <a:extLst>
              <a:ext uri="{FF2B5EF4-FFF2-40B4-BE49-F238E27FC236}">
                <a16:creationId xmlns:a16="http://schemas.microsoft.com/office/drawing/2014/main" id="{996E59B1-2D41-426D-8587-E54D85D99797}"/>
              </a:ext>
            </a:extLst>
          </p:cNvPr>
          <p:cNvGrpSpPr/>
          <p:nvPr userDrawn="1"/>
        </p:nvGrpSpPr>
        <p:grpSpPr>
          <a:xfrm>
            <a:off x="3617016" y="2165024"/>
            <a:ext cx="3556369" cy="407815"/>
            <a:chOff x="4357445" y="2779972"/>
            <a:chExt cx="3556369" cy="407815"/>
          </a:xfrm>
        </p:grpSpPr>
        <p:sp>
          <p:nvSpPr>
            <p:cNvPr id="11" name="Rectangle 10">
              <a:extLst>
                <a:ext uri="{FF2B5EF4-FFF2-40B4-BE49-F238E27FC236}">
                  <a16:creationId xmlns:a16="http://schemas.microsoft.com/office/drawing/2014/main" id="{F04705C9-8233-4EFA-BFE5-4958D3DD768C}"/>
                </a:ext>
              </a:extLst>
            </p:cNvPr>
            <p:cNvSpPr/>
            <p:nvPr userDrawn="1"/>
          </p:nvSpPr>
          <p:spPr>
            <a:xfrm>
              <a:off x="4357445" y="2779972"/>
              <a:ext cx="294046" cy="407815"/>
            </a:xfrm>
            <a:prstGeom prst="rect">
              <a:avLst/>
            </a:prstGeom>
            <a:solidFill>
              <a:srgbClr val="24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1</a:t>
              </a:r>
            </a:p>
          </p:txBody>
        </p:sp>
        <p:sp>
          <p:nvSpPr>
            <p:cNvPr id="47" name="Rectangle 46">
              <a:extLst>
                <a:ext uri="{FF2B5EF4-FFF2-40B4-BE49-F238E27FC236}">
                  <a16:creationId xmlns:a16="http://schemas.microsoft.com/office/drawing/2014/main" id="{463B42E7-FFF7-4300-856A-8BD9CD8B5BDD}"/>
                </a:ext>
              </a:extLst>
            </p:cNvPr>
            <p:cNvSpPr/>
            <p:nvPr userDrawn="1"/>
          </p:nvSpPr>
          <p:spPr>
            <a:xfrm>
              <a:off x="4655465" y="2779972"/>
              <a:ext cx="294046" cy="407815"/>
            </a:xfrm>
            <a:prstGeom prst="rect">
              <a:avLst/>
            </a:prstGeom>
            <a:solidFill>
              <a:srgbClr val="657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2</a:t>
              </a:r>
            </a:p>
          </p:txBody>
        </p:sp>
        <p:sp>
          <p:nvSpPr>
            <p:cNvPr id="48" name="Rectangle 47">
              <a:extLst>
                <a:ext uri="{FF2B5EF4-FFF2-40B4-BE49-F238E27FC236}">
                  <a16:creationId xmlns:a16="http://schemas.microsoft.com/office/drawing/2014/main" id="{1EF10E8E-8189-4124-A424-DD74D91DF360}"/>
                </a:ext>
              </a:extLst>
            </p:cNvPr>
            <p:cNvSpPr/>
            <p:nvPr userDrawn="1"/>
          </p:nvSpPr>
          <p:spPr>
            <a:xfrm>
              <a:off x="4953484" y="2779972"/>
              <a:ext cx="294046" cy="407815"/>
            </a:xfrm>
            <a:prstGeom prst="rect">
              <a:avLst/>
            </a:prstGeom>
            <a:solidFill>
              <a:srgbClr val="919B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3</a:t>
              </a:r>
            </a:p>
          </p:txBody>
        </p:sp>
        <p:sp>
          <p:nvSpPr>
            <p:cNvPr id="49" name="Rectangle 48">
              <a:extLst>
                <a:ext uri="{FF2B5EF4-FFF2-40B4-BE49-F238E27FC236}">
                  <a16:creationId xmlns:a16="http://schemas.microsoft.com/office/drawing/2014/main" id="{04F21D61-68B1-4BFF-BD7D-C67850210BE1}"/>
                </a:ext>
              </a:extLst>
            </p:cNvPr>
            <p:cNvSpPr/>
            <p:nvPr userDrawn="1"/>
          </p:nvSpPr>
          <p:spPr>
            <a:xfrm>
              <a:off x="5247531" y="2779972"/>
              <a:ext cx="294046" cy="407815"/>
            </a:xfrm>
            <a:prstGeom prst="rect">
              <a:avLst/>
            </a:prstGeom>
            <a:solidFill>
              <a:srgbClr val="BDC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4</a:t>
              </a:r>
            </a:p>
          </p:txBody>
        </p:sp>
        <p:sp>
          <p:nvSpPr>
            <p:cNvPr id="50" name="Rectangle 49">
              <a:extLst>
                <a:ext uri="{FF2B5EF4-FFF2-40B4-BE49-F238E27FC236}">
                  <a16:creationId xmlns:a16="http://schemas.microsoft.com/office/drawing/2014/main" id="{8C3A6A54-D5DD-4D52-9BDB-5895ED526705}"/>
                </a:ext>
              </a:extLst>
            </p:cNvPr>
            <p:cNvSpPr/>
            <p:nvPr userDrawn="1"/>
          </p:nvSpPr>
          <p:spPr>
            <a:xfrm>
              <a:off x="5541577" y="2779972"/>
              <a:ext cx="294046" cy="407815"/>
            </a:xfrm>
            <a:prstGeom prst="rect">
              <a:avLst/>
            </a:prstGeom>
            <a:solidFill>
              <a:srgbClr val="D5EA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FF1243"/>
                  </a:solidFill>
                  <a:latin typeface="Equinor Medium" panose="020B0603050302040203" pitchFamily="34" charset="0"/>
                </a:rPr>
                <a:t>5</a:t>
              </a:r>
            </a:p>
          </p:txBody>
        </p:sp>
        <p:sp>
          <p:nvSpPr>
            <p:cNvPr id="51" name="Rectangle 50">
              <a:extLst>
                <a:ext uri="{FF2B5EF4-FFF2-40B4-BE49-F238E27FC236}">
                  <a16:creationId xmlns:a16="http://schemas.microsoft.com/office/drawing/2014/main" id="{9574463D-DD8A-4041-88D0-11A5765A8A92}"/>
                </a:ext>
              </a:extLst>
            </p:cNvPr>
            <p:cNvSpPr/>
            <p:nvPr userDrawn="1"/>
          </p:nvSpPr>
          <p:spPr>
            <a:xfrm>
              <a:off x="5835623" y="2779972"/>
              <a:ext cx="294046" cy="407815"/>
            </a:xfrm>
            <a:prstGeom prst="rect">
              <a:avLst/>
            </a:prstGeom>
            <a:solidFill>
              <a:srgbClr val="EAF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FF1243"/>
                  </a:solidFill>
                  <a:latin typeface="Equinor Medium" panose="020B0603050302040203" pitchFamily="34" charset="0"/>
                </a:rPr>
                <a:t>6</a:t>
              </a:r>
            </a:p>
          </p:txBody>
        </p:sp>
        <p:sp>
          <p:nvSpPr>
            <p:cNvPr id="52" name="Rectangle 51">
              <a:extLst>
                <a:ext uri="{FF2B5EF4-FFF2-40B4-BE49-F238E27FC236}">
                  <a16:creationId xmlns:a16="http://schemas.microsoft.com/office/drawing/2014/main" id="{8AC9ECC7-33D3-43AA-AB06-76A3CCD8EC9B}"/>
                </a:ext>
              </a:extLst>
            </p:cNvPr>
            <p:cNvSpPr/>
            <p:nvPr userDrawn="1"/>
          </p:nvSpPr>
          <p:spPr>
            <a:xfrm>
              <a:off x="6137616" y="2779972"/>
              <a:ext cx="294046" cy="407815"/>
            </a:xfrm>
            <a:prstGeom prst="rect">
              <a:avLst/>
            </a:prstGeom>
            <a:solidFill>
              <a:srgbClr val="007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7</a:t>
              </a:r>
            </a:p>
          </p:txBody>
        </p:sp>
        <p:sp>
          <p:nvSpPr>
            <p:cNvPr id="53" name="Rectangle 52">
              <a:extLst>
                <a:ext uri="{FF2B5EF4-FFF2-40B4-BE49-F238E27FC236}">
                  <a16:creationId xmlns:a16="http://schemas.microsoft.com/office/drawing/2014/main" id="{60E154BD-7746-40E4-80EB-16FFAEFE6F2F}"/>
                </a:ext>
              </a:extLst>
            </p:cNvPr>
            <p:cNvSpPr/>
            <p:nvPr userDrawn="1"/>
          </p:nvSpPr>
          <p:spPr>
            <a:xfrm>
              <a:off x="6435636" y="2779972"/>
              <a:ext cx="294046" cy="407815"/>
            </a:xfrm>
            <a:prstGeom prst="rect">
              <a:avLst/>
            </a:prstGeom>
            <a:solidFill>
              <a:srgbClr val="4C9B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8</a:t>
              </a:r>
            </a:p>
          </p:txBody>
        </p:sp>
        <p:sp>
          <p:nvSpPr>
            <p:cNvPr id="54" name="Rectangle 53">
              <a:extLst>
                <a:ext uri="{FF2B5EF4-FFF2-40B4-BE49-F238E27FC236}">
                  <a16:creationId xmlns:a16="http://schemas.microsoft.com/office/drawing/2014/main" id="{2752B7B9-3C66-4D77-8549-1A79AF722C79}"/>
                </a:ext>
              </a:extLst>
            </p:cNvPr>
            <p:cNvSpPr/>
            <p:nvPr userDrawn="1"/>
          </p:nvSpPr>
          <p:spPr>
            <a:xfrm>
              <a:off x="6733656" y="2779972"/>
              <a:ext cx="294046" cy="407815"/>
            </a:xfrm>
            <a:prstGeom prst="rect">
              <a:avLst/>
            </a:prstGeom>
            <a:solidFill>
              <a:srgbClr val="7FB7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9</a:t>
              </a:r>
            </a:p>
          </p:txBody>
        </p:sp>
        <p:sp>
          <p:nvSpPr>
            <p:cNvPr id="55" name="Rectangle 54">
              <a:extLst>
                <a:ext uri="{FF2B5EF4-FFF2-40B4-BE49-F238E27FC236}">
                  <a16:creationId xmlns:a16="http://schemas.microsoft.com/office/drawing/2014/main" id="{DE62ED66-1584-4F25-A214-7BAA4F6C7392}"/>
                </a:ext>
              </a:extLst>
            </p:cNvPr>
            <p:cNvSpPr/>
            <p:nvPr userDrawn="1"/>
          </p:nvSpPr>
          <p:spPr>
            <a:xfrm>
              <a:off x="7027702" y="2779972"/>
              <a:ext cx="294046" cy="407815"/>
            </a:xfrm>
            <a:prstGeom prst="rect">
              <a:avLst/>
            </a:prstGeom>
            <a:solidFill>
              <a:srgbClr val="B2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007079"/>
                  </a:solidFill>
                  <a:latin typeface="Equinor Medium" panose="020B0603050302040203" pitchFamily="34" charset="0"/>
                </a:rPr>
                <a:t>10</a:t>
              </a:r>
            </a:p>
          </p:txBody>
        </p:sp>
        <p:sp>
          <p:nvSpPr>
            <p:cNvPr id="56" name="Rectangle 55">
              <a:extLst>
                <a:ext uri="{FF2B5EF4-FFF2-40B4-BE49-F238E27FC236}">
                  <a16:creationId xmlns:a16="http://schemas.microsoft.com/office/drawing/2014/main" id="{0600CF2B-0C53-479D-9F2D-741B657C20BA}"/>
                </a:ext>
              </a:extLst>
            </p:cNvPr>
            <p:cNvSpPr/>
            <p:nvPr userDrawn="1"/>
          </p:nvSpPr>
          <p:spPr>
            <a:xfrm>
              <a:off x="7325721" y="2779972"/>
              <a:ext cx="294046" cy="407815"/>
            </a:xfrm>
            <a:prstGeom prst="rect">
              <a:avLst/>
            </a:prstGeom>
            <a:solidFill>
              <a:srgbClr val="E6FA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007079"/>
                  </a:solidFill>
                  <a:latin typeface="Equinor Medium" panose="020B0603050302040203" pitchFamily="34" charset="0"/>
                </a:rPr>
                <a:t>11</a:t>
              </a:r>
            </a:p>
          </p:txBody>
        </p:sp>
        <p:sp>
          <p:nvSpPr>
            <p:cNvPr id="57" name="Rectangle 56">
              <a:extLst>
                <a:ext uri="{FF2B5EF4-FFF2-40B4-BE49-F238E27FC236}">
                  <a16:creationId xmlns:a16="http://schemas.microsoft.com/office/drawing/2014/main" id="{B1827E3A-11BD-4523-83FF-5B19150BD40F}"/>
                </a:ext>
              </a:extLst>
            </p:cNvPr>
            <p:cNvSpPr/>
            <p:nvPr userDrawn="1"/>
          </p:nvSpPr>
          <p:spPr>
            <a:xfrm>
              <a:off x="7619768" y="2779972"/>
              <a:ext cx="294046" cy="407815"/>
            </a:xfrm>
            <a:prstGeom prst="rect">
              <a:avLst/>
            </a:prstGeom>
            <a:solidFill>
              <a:srgbClr val="F2FC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007079"/>
                  </a:solidFill>
                  <a:latin typeface="Equinor Medium" panose="020B0603050302040203" pitchFamily="34" charset="0"/>
                </a:rPr>
                <a:t>12</a:t>
              </a:r>
            </a:p>
          </p:txBody>
        </p:sp>
      </p:grpSp>
      <p:grpSp>
        <p:nvGrpSpPr>
          <p:cNvPr id="76" name="Group 75">
            <a:extLst>
              <a:ext uri="{FF2B5EF4-FFF2-40B4-BE49-F238E27FC236}">
                <a16:creationId xmlns:a16="http://schemas.microsoft.com/office/drawing/2014/main" id="{404F7436-ACC1-45EB-80E4-774DE526873D}"/>
              </a:ext>
            </a:extLst>
          </p:cNvPr>
          <p:cNvGrpSpPr/>
          <p:nvPr userDrawn="1"/>
        </p:nvGrpSpPr>
        <p:grpSpPr>
          <a:xfrm>
            <a:off x="3643783" y="3662464"/>
            <a:ext cx="3560064" cy="407815"/>
            <a:chOff x="4357445" y="3813575"/>
            <a:chExt cx="3560064" cy="407815"/>
          </a:xfrm>
        </p:grpSpPr>
        <p:sp>
          <p:nvSpPr>
            <p:cNvPr id="58" name="Rectangle 57">
              <a:extLst>
                <a:ext uri="{FF2B5EF4-FFF2-40B4-BE49-F238E27FC236}">
                  <a16:creationId xmlns:a16="http://schemas.microsoft.com/office/drawing/2014/main" id="{0E61277A-BB2B-4C10-98B1-130C7C740446}"/>
                </a:ext>
              </a:extLst>
            </p:cNvPr>
            <p:cNvSpPr/>
            <p:nvPr userDrawn="1"/>
          </p:nvSpPr>
          <p:spPr>
            <a:xfrm>
              <a:off x="4357445" y="3813575"/>
              <a:ext cx="294046" cy="407815"/>
            </a:xfrm>
            <a:prstGeom prst="rect">
              <a:avLst/>
            </a:prstGeom>
            <a:solidFill>
              <a:srgbClr val="24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1</a:t>
              </a:r>
            </a:p>
          </p:txBody>
        </p:sp>
        <p:sp>
          <p:nvSpPr>
            <p:cNvPr id="59" name="Rectangle 58">
              <a:extLst>
                <a:ext uri="{FF2B5EF4-FFF2-40B4-BE49-F238E27FC236}">
                  <a16:creationId xmlns:a16="http://schemas.microsoft.com/office/drawing/2014/main" id="{278926F9-C626-4057-82BE-D650FD72246A}"/>
                </a:ext>
              </a:extLst>
            </p:cNvPr>
            <p:cNvSpPr/>
            <p:nvPr userDrawn="1"/>
          </p:nvSpPr>
          <p:spPr>
            <a:xfrm>
              <a:off x="4951267" y="3813575"/>
              <a:ext cx="294046" cy="407815"/>
            </a:xfrm>
            <a:prstGeom prst="rect">
              <a:avLst/>
            </a:prstGeom>
            <a:solidFill>
              <a:srgbClr val="657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3</a:t>
              </a:r>
            </a:p>
          </p:txBody>
        </p:sp>
        <p:sp>
          <p:nvSpPr>
            <p:cNvPr id="60" name="Rectangle 59">
              <a:extLst>
                <a:ext uri="{FF2B5EF4-FFF2-40B4-BE49-F238E27FC236}">
                  <a16:creationId xmlns:a16="http://schemas.microsoft.com/office/drawing/2014/main" id="{E5B3F980-A17D-44DB-9AE3-CDA5CA5C2552}"/>
                </a:ext>
              </a:extLst>
            </p:cNvPr>
            <p:cNvSpPr/>
            <p:nvPr userDrawn="1"/>
          </p:nvSpPr>
          <p:spPr>
            <a:xfrm>
              <a:off x="5545089" y="3813575"/>
              <a:ext cx="294046" cy="407815"/>
            </a:xfrm>
            <a:prstGeom prst="rect">
              <a:avLst/>
            </a:prstGeom>
            <a:solidFill>
              <a:srgbClr val="919B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5</a:t>
              </a:r>
            </a:p>
          </p:txBody>
        </p:sp>
        <p:sp>
          <p:nvSpPr>
            <p:cNvPr id="61" name="Rectangle 60">
              <a:extLst>
                <a:ext uri="{FF2B5EF4-FFF2-40B4-BE49-F238E27FC236}">
                  <a16:creationId xmlns:a16="http://schemas.microsoft.com/office/drawing/2014/main" id="{727DF08E-31B7-45C9-AA91-8F83C413897F}"/>
                </a:ext>
              </a:extLst>
            </p:cNvPr>
            <p:cNvSpPr/>
            <p:nvPr userDrawn="1"/>
          </p:nvSpPr>
          <p:spPr>
            <a:xfrm>
              <a:off x="7623463" y="3813575"/>
              <a:ext cx="294046" cy="407815"/>
            </a:xfrm>
            <a:prstGeom prst="rect">
              <a:avLst/>
            </a:prstGeom>
            <a:solidFill>
              <a:srgbClr val="BDC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12</a:t>
              </a:r>
            </a:p>
          </p:txBody>
        </p:sp>
        <p:sp>
          <p:nvSpPr>
            <p:cNvPr id="62" name="Rectangle 61">
              <a:extLst>
                <a:ext uri="{FF2B5EF4-FFF2-40B4-BE49-F238E27FC236}">
                  <a16:creationId xmlns:a16="http://schemas.microsoft.com/office/drawing/2014/main" id="{27A9CC3F-FD2D-4576-AECE-83F97FF385E8}"/>
                </a:ext>
              </a:extLst>
            </p:cNvPr>
            <p:cNvSpPr/>
            <p:nvPr userDrawn="1"/>
          </p:nvSpPr>
          <p:spPr>
            <a:xfrm>
              <a:off x="4654356" y="3813575"/>
              <a:ext cx="294046" cy="407815"/>
            </a:xfrm>
            <a:prstGeom prst="rect">
              <a:avLst/>
            </a:prstGeom>
            <a:solidFill>
              <a:srgbClr val="D5EA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FF1243"/>
                  </a:solidFill>
                  <a:latin typeface="Equinor Medium" panose="020B0603050302040203" pitchFamily="34" charset="0"/>
                </a:rPr>
                <a:t>2</a:t>
              </a:r>
            </a:p>
          </p:txBody>
        </p:sp>
        <p:sp>
          <p:nvSpPr>
            <p:cNvPr id="63" name="Rectangle 62">
              <a:extLst>
                <a:ext uri="{FF2B5EF4-FFF2-40B4-BE49-F238E27FC236}">
                  <a16:creationId xmlns:a16="http://schemas.microsoft.com/office/drawing/2014/main" id="{199875B2-76E7-4B71-A1E8-27532C80318F}"/>
                </a:ext>
              </a:extLst>
            </p:cNvPr>
            <p:cNvSpPr/>
            <p:nvPr userDrawn="1"/>
          </p:nvSpPr>
          <p:spPr>
            <a:xfrm>
              <a:off x="5248178" y="3813575"/>
              <a:ext cx="294046" cy="407815"/>
            </a:xfrm>
            <a:prstGeom prst="rect">
              <a:avLst/>
            </a:prstGeom>
            <a:solidFill>
              <a:srgbClr val="EAF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FF1243"/>
                  </a:solidFill>
                  <a:latin typeface="Equinor Medium" panose="020B0603050302040203" pitchFamily="34" charset="0"/>
                </a:rPr>
                <a:t>4</a:t>
              </a:r>
            </a:p>
          </p:txBody>
        </p:sp>
        <p:sp>
          <p:nvSpPr>
            <p:cNvPr id="64" name="Rectangle 63">
              <a:extLst>
                <a:ext uri="{FF2B5EF4-FFF2-40B4-BE49-F238E27FC236}">
                  <a16:creationId xmlns:a16="http://schemas.microsoft.com/office/drawing/2014/main" id="{B49BE14A-543D-4A32-BC2C-297D45D9C81D}"/>
                </a:ext>
              </a:extLst>
            </p:cNvPr>
            <p:cNvSpPr/>
            <p:nvPr userDrawn="1"/>
          </p:nvSpPr>
          <p:spPr>
            <a:xfrm>
              <a:off x="5842000" y="3813575"/>
              <a:ext cx="294046" cy="407815"/>
            </a:xfrm>
            <a:prstGeom prst="rect">
              <a:avLst/>
            </a:prstGeom>
            <a:solidFill>
              <a:srgbClr val="007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6</a:t>
              </a:r>
            </a:p>
          </p:txBody>
        </p:sp>
        <p:sp>
          <p:nvSpPr>
            <p:cNvPr id="65" name="Rectangle 64">
              <a:extLst>
                <a:ext uri="{FF2B5EF4-FFF2-40B4-BE49-F238E27FC236}">
                  <a16:creationId xmlns:a16="http://schemas.microsoft.com/office/drawing/2014/main" id="{820AF967-0EFC-4753-8365-71DDCBCCD1BF}"/>
                </a:ext>
              </a:extLst>
            </p:cNvPr>
            <p:cNvSpPr/>
            <p:nvPr userDrawn="1"/>
          </p:nvSpPr>
          <p:spPr>
            <a:xfrm>
              <a:off x="6138911" y="3813575"/>
              <a:ext cx="294046" cy="407815"/>
            </a:xfrm>
            <a:prstGeom prst="rect">
              <a:avLst/>
            </a:prstGeom>
            <a:solidFill>
              <a:srgbClr val="4C9B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7</a:t>
              </a:r>
            </a:p>
          </p:txBody>
        </p:sp>
        <p:sp>
          <p:nvSpPr>
            <p:cNvPr id="66" name="Rectangle 65">
              <a:extLst>
                <a:ext uri="{FF2B5EF4-FFF2-40B4-BE49-F238E27FC236}">
                  <a16:creationId xmlns:a16="http://schemas.microsoft.com/office/drawing/2014/main" id="{373C60FF-929C-43DA-BE7F-25A20D3C2F77}"/>
                </a:ext>
              </a:extLst>
            </p:cNvPr>
            <p:cNvSpPr/>
            <p:nvPr userDrawn="1"/>
          </p:nvSpPr>
          <p:spPr>
            <a:xfrm>
              <a:off x="6435822" y="3813575"/>
              <a:ext cx="294046" cy="407815"/>
            </a:xfrm>
            <a:prstGeom prst="rect">
              <a:avLst/>
            </a:prstGeom>
            <a:solidFill>
              <a:srgbClr val="7FB7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8</a:t>
              </a:r>
            </a:p>
          </p:txBody>
        </p:sp>
        <p:sp>
          <p:nvSpPr>
            <p:cNvPr id="67" name="Rectangle 66">
              <a:extLst>
                <a:ext uri="{FF2B5EF4-FFF2-40B4-BE49-F238E27FC236}">
                  <a16:creationId xmlns:a16="http://schemas.microsoft.com/office/drawing/2014/main" id="{FAB2EA6B-7912-467E-979D-3590260E8003}"/>
                </a:ext>
              </a:extLst>
            </p:cNvPr>
            <p:cNvSpPr/>
            <p:nvPr userDrawn="1"/>
          </p:nvSpPr>
          <p:spPr>
            <a:xfrm>
              <a:off x="7029644" y="3813575"/>
              <a:ext cx="294046" cy="407815"/>
            </a:xfrm>
            <a:prstGeom prst="rect">
              <a:avLst/>
            </a:prstGeom>
            <a:solidFill>
              <a:srgbClr val="B2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007079"/>
                  </a:solidFill>
                  <a:latin typeface="Equinor Medium" panose="020B0603050302040203" pitchFamily="34" charset="0"/>
                </a:rPr>
                <a:t>10</a:t>
              </a:r>
            </a:p>
          </p:txBody>
        </p:sp>
        <p:sp>
          <p:nvSpPr>
            <p:cNvPr id="68" name="Rectangle 67">
              <a:extLst>
                <a:ext uri="{FF2B5EF4-FFF2-40B4-BE49-F238E27FC236}">
                  <a16:creationId xmlns:a16="http://schemas.microsoft.com/office/drawing/2014/main" id="{38D3EE77-4EFB-4806-BA1D-B3F98E59234E}"/>
                </a:ext>
              </a:extLst>
            </p:cNvPr>
            <p:cNvSpPr/>
            <p:nvPr userDrawn="1"/>
          </p:nvSpPr>
          <p:spPr>
            <a:xfrm>
              <a:off x="6732733" y="3813575"/>
              <a:ext cx="294046" cy="407815"/>
            </a:xfrm>
            <a:prstGeom prst="rect">
              <a:avLst/>
            </a:prstGeom>
            <a:solidFill>
              <a:srgbClr val="E6FA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007079"/>
                  </a:solidFill>
                  <a:latin typeface="Equinor Medium" panose="020B0603050302040203" pitchFamily="34" charset="0"/>
                </a:rPr>
                <a:t>9</a:t>
              </a:r>
            </a:p>
          </p:txBody>
        </p:sp>
        <p:sp>
          <p:nvSpPr>
            <p:cNvPr id="69" name="Rectangle 68">
              <a:extLst>
                <a:ext uri="{FF2B5EF4-FFF2-40B4-BE49-F238E27FC236}">
                  <a16:creationId xmlns:a16="http://schemas.microsoft.com/office/drawing/2014/main" id="{C89D4522-7A82-43B4-AA80-E65EE4E54DE0}"/>
                </a:ext>
              </a:extLst>
            </p:cNvPr>
            <p:cNvSpPr/>
            <p:nvPr userDrawn="1"/>
          </p:nvSpPr>
          <p:spPr>
            <a:xfrm>
              <a:off x="7326555" y="3813575"/>
              <a:ext cx="294046" cy="407815"/>
            </a:xfrm>
            <a:prstGeom prst="rect">
              <a:avLst/>
            </a:prstGeom>
            <a:solidFill>
              <a:srgbClr val="F2FC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007079"/>
                  </a:solidFill>
                  <a:latin typeface="Equinor Medium" panose="020B0603050302040203" pitchFamily="34" charset="0"/>
                </a:rPr>
                <a:t>11</a:t>
              </a:r>
            </a:p>
          </p:txBody>
        </p:sp>
      </p:grpSp>
      <p:sp>
        <p:nvSpPr>
          <p:cNvPr id="72" name="Rectangle 71">
            <a:extLst>
              <a:ext uri="{FF2B5EF4-FFF2-40B4-BE49-F238E27FC236}">
                <a16:creationId xmlns:a16="http://schemas.microsoft.com/office/drawing/2014/main" id="{A7F6FDD4-8CAB-45D1-8987-DF0CB3DE6E4F}"/>
              </a:ext>
            </a:extLst>
          </p:cNvPr>
          <p:cNvSpPr/>
          <p:nvPr userDrawn="1"/>
        </p:nvSpPr>
        <p:spPr>
          <a:xfrm>
            <a:off x="3512915" y="1648763"/>
            <a:ext cx="2510624" cy="307777"/>
          </a:xfrm>
          <a:prstGeom prst="rect">
            <a:avLst/>
          </a:prstGeom>
        </p:spPr>
        <p:txBody>
          <a:bodyPr wrap="none">
            <a:spAutoFit/>
          </a:bodyPr>
          <a:lstStyle/>
          <a:p>
            <a:r>
              <a:rPr kumimoji="0" lang="en-GB" sz="1400" b="0" i="0" u="sng" strike="noStrike" kern="1200" cap="none" spc="0" normalizeH="0" baseline="0" noProof="0" dirty="0" err="1">
                <a:ln>
                  <a:noFill/>
                </a:ln>
                <a:solidFill>
                  <a:prstClr val="black"/>
                </a:solidFill>
                <a:effectLst/>
                <a:uLnTx/>
                <a:uFillTx/>
                <a:latin typeface="Equinor Medium" panose="020B0603050302040203" pitchFamily="34" charset="0"/>
                <a:ea typeface="+mn-ea"/>
                <a:cs typeface="+mn-cs"/>
              </a:rPr>
              <a:t>Color</a:t>
            </a:r>
            <a:r>
              <a:rPr kumimoji="0" lang="en-GB" sz="1400" b="0" i="0" u="sng" strike="noStrike" kern="1200" cap="none" spc="0" normalizeH="0" baseline="0" noProof="0" dirty="0">
                <a:ln>
                  <a:noFill/>
                </a:ln>
                <a:solidFill>
                  <a:prstClr val="black"/>
                </a:solidFill>
                <a:effectLst/>
                <a:uLnTx/>
                <a:uFillTx/>
                <a:latin typeface="Equinor Medium" panose="020B0603050302040203" pitchFamily="34" charset="0"/>
                <a:ea typeface="+mn-ea"/>
                <a:cs typeface="+mn-cs"/>
              </a:rPr>
              <a:t> combination for charts:</a:t>
            </a:r>
            <a:endParaRPr lang="en-GB" noProof="0" dirty="0"/>
          </a:p>
        </p:txBody>
      </p:sp>
      <p:sp>
        <p:nvSpPr>
          <p:cNvPr id="73" name="Rectangle 72">
            <a:extLst>
              <a:ext uri="{FF2B5EF4-FFF2-40B4-BE49-F238E27FC236}">
                <a16:creationId xmlns:a16="http://schemas.microsoft.com/office/drawing/2014/main" id="{2524B282-9056-4A2C-A336-CB6C1BD3E4D4}"/>
              </a:ext>
            </a:extLst>
          </p:cNvPr>
          <p:cNvSpPr/>
          <p:nvPr userDrawn="1"/>
        </p:nvSpPr>
        <p:spPr>
          <a:xfrm>
            <a:off x="3549306" y="3278965"/>
            <a:ext cx="4121641" cy="307777"/>
          </a:xfrm>
          <a:prstGeom prst="rect">
            <a:avLst/>
          </a:prstGeom>
        </p:spPr>
        <p:txBody>
          <a:bodyPr wrap="none">
            <a:spAutoFit/>
          </a:bodyPr>
          <a:lstStyle/>
          <a:p>
            <a:r>
              <a:rPr kumimoji="0" lang="en-GB" sz="1400" b="0" i="0" u="sng" strike="noStrike" kern="1200" cap="none" spc="0" normalizeH="0" baseline="0" noProof="0" dirty="0">
                <a:ln>
                  <a:noFill/>
                </a:ln>
                <a:solidFill>
                  <a:prstClr val="black"/>
                </a:solidFill>
                <a:effectLst/>
                <a:uLnTx/>
                <a:uFillTx/>
                <a:latin typeface="Equinor Medium" panose="020B0603050302040203" pitchFamily="34" charset="0"/>
                <a:ea typeface="+mn-ea"/>
                <a:cs typeface="+mn-cs"/>
              </a:rPr>
              <a:t>Reorder the </a:t>
            </a:r>
            <a:r>
              <a:rPr kumimoji="0" lang="en-GB" sz="1400" b="0" i="0" u="sng" strike="noStrike" kern="1200" cap="none" spc="0" normalizeH="0" baseline="0" noProof="0" dirty="0" err="1">
                <a:ln>
                  <a:noFill/>
                </a:ln>
                <a:solidFill>
                  <a:prstClr val="black"/>
                </a:solidFill>
                <a:effectLst/>
                <a:uLnTx/>
                <a:uFillTx/>
                <a:latin typeface="Equinor Medium" panose="020B0603050302040203" pitchFamily="34" charset="0"/>
                <a:ea typeface="+mn-ea"/>
                <a:cs typeface="+mn-cs"/>
              </a:rPr>
              <a:t>colors</a:t>
            </a:r>
            <a:r>
              <a:rPr kumimoji="0" lang="en-GB" sz="1400" b="0" i="0" u="sng" strike="noStrike" kern="1200" cap="none" spc="0" normalizeH="0" baseline="0" noProof="0" dirty="0">
                <a:ln>
                  <a:noFill/>
                </a:ln>
                <a:solidFill>
                  <a:prstClr val="black"/>
                </a:solidFill>
                <a:effectLst/>
                <a:uLnTx/>
                <a:uFillTx/>
                <a:latin typeface="Equinor Medium" panose="020B0603050302040203" pitchFamily="34" charset="0"/>
                <a:ea typeface="+mn-ea"/>
                <a:cs typeface="+mn-cs"/>
              </a:rPr>
              <a:t> when you need more contrast:</a:t>
            </a:r>
            <a:endParaRPr lang="en-GB" noProof="0" dirty="0"/>
          </a:p>
        </p:txBody>
      </p:sp>
      <p:sp>
        <p:nvSpPr>
          <p:cNvPr id="74" name="Rectangle 73">
            <a:extLst>
              <a:ext uri="{FF2B5EF4-FFF2-40B4-BE49-F238E27FC236}">
                <a16:creationId xmlns:a16="http://schemas.microsoft.com/office/drawing/2014/main" id="{2EA7B77E-5A74-4FC7-8B9E-E878C71F3FAB}"/>
              </a:ext>
            </a:extLst>
          </p:cNvPr>
          <p:cNvSpPr/>
          <p:nvPr userDrawn="1"/>
        </p:nvSpPr>
        <p:spPr>
          <a:xfrm>
            <a:off x="3551946" y="4683409"/>
            <a:ext cx="3983783" cy="307777"/>
          </a:xfrm>
          <a:prstGeom prst="rect">
            <a:avLst/>
          </a:prstGeom>
        </p:spPr>
        <p:txBody>
          <a:bodyPr wrap="none">
            <a:spAutoFit/>
          </a:bodyPr>
          <a:lstStyle/>
          <a:p>
            <a:r>
              <a:rPr kumimoji="0" lang="en-GB" sz="1400" b="0" i="0" u="sng" strike="noStrike" kern="1200" cap="none" spc="0" normalizeH="0" baseline="0" noProof="0" dirty="0">
                <a:ln>
                  <a:noFill/>
                </a:ln>
                <a:solidFill>
                  <a:prstClr val="black"/>
                </a:solidFill>
                <a:effectLst/>
                <a:uLnTx/>
                <a:uFillTx/>
                <a:latin typeface="Equinor Medium" panose="020B0603050302040203" pitchFamily="34" charset="0"/>
                <a:ea typeface="+mn-ea"/>
                <a:cs typeface="+mn-cs"/>
              </a:rPr>
              <a:t>Different tints to use on charts and infographics:</a:t>
            </a:r>
            <a:endParaRPr lang="en-GB" noProof="0" dirty="0"/>
          </a:p>
        </p:txBody>
      </p:sp>
      <p:grpSp>
        <p:nvGrpSpPr>
          <p:cNvPr id="78" name="Group 77">
            <a:extLst>
              <a:ext uri="{FF2B5EF4-FFF2-40B4-BE49-F238E27FC236}">
                <a16:creationId xmlns:a16="http://schemas.microsoft.com/office/drawing/2014/main" id="{C6632EE5-9A9D-459E-A254-E25220CD72D7}"/>
              </a:ext>
            </a:extLst>
          </p:cNvPr>
          <p:cNvGrpSpPr/>
          <p:nvPr userDrawn="1"/>
        </p:nvGrpSpPr>
        <p:grpSpPr>
          <a:xfrm rot="16200000">
            <a:off x="4320578" y="4504301"/>
            <a:ext cx="155539" cy="1509130"/>
            <a:chOff x="12302028" y="154594"/>
            <a:chExt cx="155539" cy="1509130"/>
          </a:xfrm>
        </p:grpSpPr>
        <p:sp>
          <p:nvSpPr>
            <p:cNvPr id="79" name="Rectangle 188">
              <a:extLst>
                <a:ext uri="{FF2B5EF4-FFF2-40B4-BE49-F238E27FC236}">
                  <a16:creationId xmlns:a16="http://schemas.microsoft.com/office/drawing/2014/main" id="{93B98694-5CDD-44CA-A397-394D522D6FAE}"/>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89">
              <a:extLst>
                <a:ext uri="{FF2B5EF4-FFF2-40B4-BE49-F238E27FC236}">
                  <a16:creationId xmlns:a16="http://schemas.microsoft.com/office/drawing/2014/main" id="{DEB1628A-A422-42DB-BCA4-023804DEBDB6}"/>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90">
              <a:extLst>
                <a:ext uri="{FF2B5EF4-FFF2-40B4-BE49-F238E27FC236}">
                  <a16:creationId xmlns:a16="http://schemas.microsoft.com/office/drawing/2014/main" id="{4E526B04-FE6E-4703-8265-93E819C834F8}"/>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1">
              <a:extLst>
                <a:ext uri="{FF2B5EF4-FFF2-40B4-BE49-F238E27FC236}">
                  <a16:creationId xmlns:a16="http://schemas.microsoft.com/office/drawing/2014/main" id="{40E543F4-74C9-4458-9288-2D986D5CBDF4}"/>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92">
              <a:extLst>
                <a:ext uri="{FF2B5EF4-FFF2-40B4-BE49-F238E27FC236}">
                  <a16:creationId xmlns:a16="http://schemas.microsoft.com/office/drawing/2014/main" id="{AED80F77-9904-4F82-AA14-76102624F12F}"/>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31">
              <a:extLst>
                <a:ext uri="{FF2B5EF4-FFF2-40B4-BE49-F238E27FC236}">
                  <a16:creationId xmlns:a16="http://schemas.microsoft.com/office/drawing/2014/main" id="{482395E8-3386-4667-ACF3-CCBC41A88A4C}"/>
                </a:ext>
              </a:extLst>
            </p:cNvPr>
            <p:cNvSpPr/>
            <p:nvPr userDrawn="1"/>
          </p:nvSpPr>
          <p:spPr>
            <a:xfrm>
              <a:off x="12302028" y="381213"/>
              <a:ext cx="155539" cy="1529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33">
              <a:extLst>
                <a:ext uri="{FF2B5EF4-FFF2-40B4-BE49-F238E27FC236}">
                  <a16:creationId xmlns:a16="http://schemas.microsoft.com/office/drawing/2014/main" id="{BF8AC9EE-524A-4EE8-BF85-BA6A56410EC4}"/>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92">
              <a:extLst>
                <a:ext uri="{FF2B5EF4-FFF2-40B4-BE49-F238E27FC236}">
                  <a16:creationId xmlns:a16="http://schemas.microsoft.com/office/drawing/2014/main" id="{73D5C493-2024-4B1E-A927-4E3BF2520FF4}"/>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pic>
        <p:nvPicPr>
          <p:cNvPr id="87" name="Picture 86">
            <a:extLst>
              <a:ext uri="{FF2B5EF4-FFF2-40B4-BE49-F238E27FC236}">
                <a16:creationId xmlns:a16="http://schemas.microsoft.com/office/drawing/2014/main" id="{B18CD131-AFB4-426F-9C86-CECEF6A905D3}"/>
              </a:ext>
            </a:extLst>
          </p:cNvPr>
          <p:cNvPicPr>
            <a:picLocks noChangeAspect="1"/>
          </p:cNvPicPr>
          <p:nvPr userDrawn="1"/>
        </p:nvPicPr>
        <p:blipFill>
          <a:blip r:embed="rId2"/>
          <a:stretch>
            <a:fillRect/>
          </a:stretch>
        </p:blipFill>
        <p:spPr>
          <a:xfrm>
            <a:off x="8456009" y="563402"/>
            <a:ext cx="3521851" cy="5727670"/>
          </a:xfrm>
          <a:prstGeom prst="rect">
            <a:avLst/>
          </a:prstGeom>
        </p:spPr>
      </p:pic>
    </p:spTree>
    <p:extLst>
      <p:ext uri="{BB962C8B-B14F-4D97-AF65-F5344CB8AC3E}">
        <p14:creationId xmlns:p14="http://schemas.microsoft.com/office/powerpoint/2010/main" val="3758912119"/>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485A2D5-8E0C-4CE7-B66B-85030A5E4831}"/>
              </a:ext>
            </a:extLst>
          </p:cNvPr>
          <p:cNvSpPr>
            <a:spLocks noGrp="1"/>
          </p:cNvSpPr>
          <p:nvPr>
            <p:ph type="ctrTitle"/>
          </p:nvPr>
        </p:nvSpPr>
        <p:spPr/>
        <p:txBody>
          <a:bodyPr/>
          <a:lstStyle/>
          <a:p>
            <a:r>
              <a:rPr lang="en-GB" dirty="0"/>
              <a:t>EDC2019 - Expose</a:t>
            </a:r>
          </a:p>
        </p:txBody>
      </p:sp>
      <p:sp>
        <p:nvSpPr>
          <p:cNvPr id="3" name="Undertittel 2">
            <a:extLst>
              <a:ext uri="{FF2B5EF4-FFF2-40B4-BE49-F238E27FC236}">
                <a16:creationId xmlns:a16="http://schemas.microsoft.com/office/drawing/2014/main" id="{1202B5F4-B7FD-43A5-8728-5F00963B0520}"/>
              </a:ext>
            </a:extLst>
          </p:cNvPr>
          <p:cNvSpPr>
            <a:spLocks noGrp="1"/>
          </p:cNvSpPr>
          <p:nvPr>
            <p:ph type="subTitle" idx="1"/>
          </p:nvPr>
        </p:nvSpPr>
        <p:spPr/>
        <p:txBody>
          <a:bodyPr/>
          <a:lstStyle/>
          <a:p>
            <a:endParaRPr lang="en-GB" spc="0" dirty="0"/>
          </a:p>
        </p:txBody>
      </p:sp>
    </p:spTree>
    <p:extLst>
      <p:ext uri="{BB962C8B-B14F-4D97-AF65-F5344CB8AC3E}">
        <p14:creationId xmlns:p14="http://schemas.microsoft.com/office/powerpoint/2010/main" val="4007871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637C0E3-6401-405A-AE04-CD267C70DA21}"/>
              </a:ext>
            </a:extLst>
          </p:cNvPr>
          <p:cNvSpPr>
            <a:spLocks noGrp="1"/>
          </p:cNvSpPr>
          <p:nvPr>
            <p:ph type="title"/>
          </p:nvPr>
        </p:nvSpPr>
        <p:spPr/>
        <p:txBody>
          <a:bodyPr/>
          <a:lstStyle/>
          <a:p>
            <a:r>
              <a:rPr lang="en-GB" dirty="0"/>
              <a:t>Application Programming Interface (API)</a:t>
            </a:r>
          </a:p>
        </p:txBody>
      </p:sp>
      <p:sp>
        <p:nvSpPr>
          <p:cNvPr id="3" name="Plassholder for innhold 2">
            <a:extLst>
              <a:ext uri="{FF2B5EF4-FFF2-40B4-BE49-F238E27FC236}">
                <a16:creationId xmlns:a16="http://schemas.microsoft.com/office/drawing/2014/main" id="{C630BBE3-BC46-4767-88B7-37AE96A3A999}"/>
              </a:ext>
            </a:extLst>
          </p:cNvPr>
          <p:cNvSpPr>
            <a:spLocks noGrp="1"/>
          </p:cNvSpPr>
          <p:nvPr>
            <p:ph idx="1"/>
          </p:nvPr>
        </p:nvSpPr>
        <p:spPr/>
        <p:txBody>
          <a:bodyPr/>
          <a:lstStyle/>
          <a:p>
            <a:r>
              <a:rPr lang="en-GB" dirty="0"/>
              <a:t>What is it?</a:t>
            </a:r>
          </a:p>
          <a:p>
            <a:r>
              <a:rPr lang="en-GB" dirty="0"/>
              <a:t>Why do we use it?</a:t>
            </a:r>
          </a:p>
        </p:txBody>
      </p:sp>
      <p:sp>
        <p:nvSpPr>
          <p:cNvPr id="5" name="Slide Number Placeholder 4">
            <a:extLst>
              <a:ext uri="{FF2B5EF4-FFF2-40B4-BE49-F238E27FC236}">
                <a16:creationId xmlns:a16="http://schemas.microsoft.com/office/drawing/2014/main" id="{1C034952-2E6D-4DDE-BA67-D752CA7ED0B4}"/>
              </a:ext>
            </a:extLst>
          </p:cNvPr>
          <p:cNvSpPr>
            <a:spLocks noGrp="1"/>
          </p:cNvSpPr>
          <p:nvPr>
            <p:ph type="sldNum" sz="quarter" idx="12"/>
          </p:nvPr>
        </p:nvSpPr>
        <p:spPr>
          <a:xfrm>
            <a:off x="695324" y="6596187"/>
            <a:ext cx="173124" cy="217625"/>
          </a:xfrm>
        </p:spPr>
        <p:txBody>
          <a:bodyPr/>
          <a:lstStyle/>
          <a:p>
            <a:fld id="{5D1E5300-FC0F-4317-A193-EF6CE9E6F7B5}" type="slidenum">
              <a:rPr lang="en-GB" noProof="0" smtClean="0"/>
              <a:pPr/>
              <a:t>2</a:t>
            </a:fld>
            <a:r>
              <a:rPr lang="en-GB" noProof="0" dirty="0"/>
              <a:t>  |  </a:t>
            </a:r>
          </a:p>
        </p:txBody>
      </p:sp>
    </p:spTree>
    <p:extLst>
      <p:ext uri="{BB962C8B-B14F-4D97-AF65-F5344CB8AC3E}">
        <p14:creationId xmlns:p14="http://schemas.microsoft.com/office/powerpoint/2010/main" val="32739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637C0E3-6401-405A-AE04-CD267C70DA21}"/>
              </a:ext>
            </a:extLst>
          </p:cNvPr>
          <p:cNvSpPr>
            <a:spLocks noGrp="1"/>
          </p:cNvSpPr>
          <p:nvPr>
            <p:ph type="title"/>
          </p:nvPr>
        </p:nvSpPr>
        <p:spPr/>
        <p:txBody>
          <a:bodyPr/>
          <a:lstStyle/>
          <a:p>
            <a:r>
              <a:rPr lang="en-GB" dirty="0"/>
              <a:t>Representational State Transfer (REST)</a:t>
            </a:r>
          </a:p>
        </p:txBody>
      </p:sp>
      <p:sp>
        <p:nvSpPr>
          <p:cNvPr id="3" name="Plassholder for innhold 2">
            <a:extLst>
              <a:ext uri="{FF2B5EF4-FFF2-40B4-BE49-F238E27FC236}">
                <a16:creationId xmlns:a16="http://schemas.microsoft.com/office/drawing/2014/main" id="{C630BBE3-BC46-4767-88B7-37AE96A3A999}"/>
              </a:ext>
            </a:extLst>
          </p:cNvPr>
          <p:cNvSpPr>
            <a:spLocks noGrp="1"/>
          </p:cNvSpPr>
          <p:nvPr>
            <p:ph idx="1"/>
          </p:nvPr>
        </p:nvSpPr>
        <p:spPr/>
        <p:txBody>
          <a:bodyPr/>
          <a:lstStyle/>
          <a:p>
            <a:r>
              <a:rPr lang="en-GB" dirty="0"/>
              <a:t>Client-Server Architecture</a:t>
            </a:r>
          </a:p>
          <a:p>
            <a:r>
              <a:rPr lang="en-GB" dirty="0"/>
              <a:t>Statelessness</a:t>
            </a:r>
          </a:p>
          <a:p>
            <a:r>
              <a:rPr lang="en-GB" dirty="0" err="1"/>
              <a:t>Cacheability</a:t>
            </a:r>
            <a:endParaRPr lang="en-GB" dirty="0"/>
          </a:p>
          <a:p>
            <a:r>
              <a:rPr lang="en-GB" dirty="0"/>
              <a:t>Layered System</a:t>
            </a:r>
          </a:p>
          <a:p>
            <a:r>
              <a:rPr lang="en-GB" dirty="0"/>
              <a:t>Uniform Interface:</a:t>
            </a:r>
          </a:p>
          <a:p>
            <a:pPr lvl="1"/>
            <a:r>
              <a:rPr lang="en-GB" dirty="0"/>
              <a:t>Resource Identification in Requests</a:t>
            </a:r>
          </a:p>
          <a:p>
            <a:pPr lvl="1"/>
            <a:r>
              <a:rPr lang="en-GB" dirty="0"/>
              <a:t>Resource Manipulation through representations</a:t>
            </a:r>
          </a:p>
          <a:p>
            <a:pPr lvl="1"/>
            <a:r>
              <a:rPr lang="en-GB" dirty="0"/>
              <a:t>Self-descriptive messages</a:t>
            </a:r>
          </a:p>
          <a:p>
            <a:pPr lvl="1"/>
            <a:r>
              <a:rPr lang="en-GB" dirty="0"/>
              <a:t>Hypermedia as the engine of application state</a:t>
            </a:r>
          </a:p>
        </p:txBody>
      </p:sp>
      <p:sp>
        <p:nvSpPr>
          <p:cNvPr id="5" name="Slide Number Placeholder 4">
            <a:extLst>
              <a:ext uri="{FF2B5EF4-FFF2-40B4-BE49-F238E27FC236}">
                <a16:creationId xmlns:a16="http://schemas.microsoft.com/office/drawing/2014/main" id="{1C034952-2E6D-4DDE-BA67-D752CA7ED0B4}"/>
              </a:ext>
            </a:extLst>
          </p:cNvPr>
          <p:cNvSpPr>
            <a:spLocks noGrp="1"/>
          </p:cNvSpPr>
          <p:nvPr>
            <p:ph type="sldNum" sz="quarter" idx="12"/>
          </p:nvPr>
        </p:nvSpPr>
        <p:spPr>
          <a:xfrm>
            <a:off x="695324" y="6596187"/>
            <a:ext cx="173124" cy="217625"/>
          </a:xfrm>
        </p:spPr>
        <p:txBody>
          <a:bodyPr/>
          <a:lstStyle/>
          <a:p>
            <a:fld id="{5D1E5300-FC0F-4317-A193-EF6CE9E6F7B5}" type="slidenum">
              <a:rPr lang="en-GB" noProof="0" smtClean="0"/>
              <a:pPr/>
              <a:t>3</a:t>
            </a:fld>
            <a:r>
              <a:rPr lang="en-GB" noProof="0" dirty="0"/>
              <a:t>  |  </a:t>
            </a:r>
          </a:p>
        </p:txBody>
      </p:sp>
    </p:spTree>
    <p:extLst>
      <p:ext uri="{BB962C8B-B14F-4D97-AF65-F5344CB8AC3E}">
        <p14:creationId xmlns:p14="http://schemas.microsoft.com/office/powerpoint/2010/main" val="187936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637C0E3-6401-405A-AE04-CD267C70DA21}"/>
              </a:ext>
            </a:extLst>
          </p:cNvPr>
          <p:cNvSpPr>
            <a:spLocks noGrp="1"/>
          </p:cNvSpPr>
          <p:nvPr>
            <p:ph type="title"/>
          </p:nvPr>
        </p:nvSpPr>
        <p:spPr/>
        <p:txBody>
          <a:bodyPr/>
          <a:lstStyle/>
          <a:p>
            <a:r>
              <a:rPr lang="en-GB" dirty="0"/>
              <a:t>Open API Specification</a:t>
            </a:r>
          </a:p>
        </p:txBody>
      </p:sp>
      <p:sp>
        <p:nvSpPr>
          <p:cNvPr id="3" name="Plassholder for innhold 2">
            <a:extLst>
              <a:ext uri="{FF2B5EF4-FFF2-40B4-BE49-F238E27FC236}">
                <a16:creationId xmlns:a16="http://schemas.microsoft.com/office/drawing/2014/main" id="{C630BBE3-BC46-4767-88B7-37AE96A3A999}"/>
              </a:ext>
            </a:extLst>
          </p:cNvPr>
          <p:cNvSpPr>
            <a:spLocks noGrp="1"/>
          </p:cNvSpPr>
          <p:nvPr>
            <p:ph idx="1"/>
          </p:nvPr>
        </p:nvSpPr>
        <p:spPr/>
        <p:txBody>
          <a:bodyPr/>
          <a:lstStyle/>
          <a:p>
            <a:r>
              <a:rPr lang="en-GB" dirty="0"/>
              <a:t>OAS2.0: Swagger</a:t>
            </a:r>
          </a:p>
          <a:p>
            <a:pPr lvl="1"/>
            <a:r>
              <a:rPr lang="en-GB" dirty="0"/>
              <a:t>JSON or YAML</a:t>
            </a:r>
          </a:p>
          <a:p>
            <a:pPr lvl="1"/>
            <a:r>
              <a:rPr lang="en-GB" dirty="0"/>
              <a:t>Info</a:t>
            </a:r>
          </a:p>
          <a:p>
            <a:pPr lvl="1"/>
            <a:r>
              <a:rPr lang="en-GB" dirty="0"/>
              <a:t>Host &amp; schemes</a:t>
            </a:r>
          </a:p>
          <a:p>
            <a:pPr lvl="1"/>
            <a:r>
              <a:rPr lang="en-GB" dirty="0"/>
              <a:t>Paths</a:t>
            </a:r>
          </a:p>
          <a:p>
            <a:pPr lvl="1"/>
            <a:r>
              <a:rPr lang="en-GB" dirty="0"/>
              <a:t>Parameters</a:t>
            </a:r>
          </a:p>
          <a:p>
            <a:pPr lvl="1"/>
            <a:r>
              <a:rPr lang="en-GB" dirty="0"/>
              <a:t>Responses</a:t>
            </a:r>
          </a:p>
          <a:p>
            <a:pPr lvl="1"/>
            <a:r>
              <a:rPr lang="en-GB" dirty="0"/>
              <a:t>Input and output models</a:t>
            </a:r>
          </a:p>
          <a:p>
            <a:pPr lvl="1"/>
            <a:r>
              <a:rPr lang="en-GB" dirty="0"/>
              <a:t>Authentication</a:t>
            </a:r>
          </a:p>
        </p:txBody>
      </p:sp>
      <p:sp>
        <p:nvSpPr>
          <p:cNvPr id="5" name="Slide Number Placeholder 4">
            <a:extLst>
              <a:ext uri="{FF2B5EF4-FFF2-40B4-BE49-F238E27FC236}">
                <a16:creationId xmlns:a16="http://schemas.microsoft.com/office/drawing/2014/main" id="{1C034952-2E6D-4DDE-BA67-D752CA7ED0B4}"/>
              </a:ext>
            </a:extLst>
          </p:cNvPr>
          <p:cNvSpPr>
            <a:spLocks noGrp="1"/>
          </p:cNvSpPr>
          <p:nvPr>
            <p:ph type="sldNum" sz="quarter" idx="12"/>
          </p:nvPr>
        </p:nvSpPr>
        <p:spPr>
          <a:xfrm>
            <a:off x="695324" y="6596187"/>
            <a:ext cx="173124" cy="217625"/>
          </a:xfrm>
        </p:spPr>
        <p:txBody>
          <a:bodyPr/>
          <a:lstStyle/>
          <a:p>
            <a:fld id="{5D1E5300-FC0F-4317-A193-EF6CE9E6F7B5}" type="slidenum">
              <a:rPr lang="en-GB" noProof="0" smtClean="0"/>
              <a:pPr/>
              <a:t>4</a:t>
            </a:fld>
            <a:r>
              <a:rPr lang="en-GB" noProof="0" dirty="0"/>
              <a:t>  |  </a:t>
            </a:r>
          </a:p>
        </p:txBody>
      </p:sp>
      <p:pic>
        <p:nvPicPr>
          <p:cNvPr id="7" name="Picture 6">
            <a:extLst>
              <a:ext uri="{FF2B5EF4-FFF2-40B4-BE49-F238E27FC236}">
                <a16:creationId xmlns:a16="http://schemas.microsoft.com/office/drawing/2014/main" id="{94B9F51F-6745-4CDC-B1EC-69C83B619D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4337" y="229629"/>
            <a:ext cx="6054107" cy="6398741"/>
          </a:xfrm>
          <a:prstGeom prst="rect">
            <a:avLst/>
          </a:prstGeom>
        </p:spPr>
      </p:pic>
    </p:spTree>
    <p:extLst>
      <p:ext uri="{BB962C8B-B14F-4D97-AF65-F5344CB8AC3E}">
        <p14:creationId xmlns:p14="http://schemas.microsoft.com/office/powerpoint/2010/main" val="3776601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637C0E3-6401-405A-AE04-CD267C70DA21}"/>
              </a:ext>
            </a:extLst>
          </p:cNvPr>
          <p:cNvSpPr>
            <a:spLocks noGrp="1"/>
          </p:cNvSpPr>
          <p:nvPr>
            <p:ph type="title"/>
          </p:nvPr>
        </p:nvSpPr>
        <p:spPr/>
        <p:txBody>
          <a:bodyPr/>
          <a:lstStyle/>
          <a:p>
            <a:r>
              <a:rPr lang="en-GB" dirty="0"/>
              <a:t>Open API Specification</a:t>
            </a:r>
          </a:p>
        </p:txBody>
      </p:sp>
      <p:sp>
        <p:nvSpPr>
          <p:cNvPr id="3" name="Plassholder for innhold 2">
            <a:extLst>
              <a:ext uri="{FF2B5EF4-FFF2-40B4-BE49-F238E27FC236}">
                <a16:creationId xmlns:a16="http://schemas.microsoft.com/office/drawing/2014/main" id="{C630BBE3-BC46-4767-88B7-37AE96A3A999}"/>
              </a:ext>
            </a:extLst>
          </p:cNvPr>
          <p:cNvSpPr>
            <a:spLocks noGrp="1"/>
          </p:cNvSpPr>
          <p:nvPr>
            <p:ph idx="1"/>
          </p:nvPr>
        </p:nvSpPr>
        <p:spPr/>
        <p:txBody>
          <a:bodyPr/>
          <a:lstStyle/>
          <a:p>
            <a:r>
              <a:rPr lang="en-GB" dirty="0"/>
              <a:t>OAS3.0:</a:t>
            </a:r>
          </a:p>
          <a:p>
            <a:pPr lvl="1"/>
            <a:r>
              <a:rPr lang="en-GB" dirty="0"/>
              <a:t>Simplified structure</a:t>
            </a:r>
          </a:p>
          <a:p>
            <a:pPr lvl="1"/>
            <a:r>
              <a:rPr lang="en-GB" dirty="0"/>
              <a:t>Content negotiation</a:t>
            </a:r>
          </a:p>
          <a:p>
            <a:pPr lvl="1"/>
            <a:r>
              <a:rPr lang="en-GB" dirty="0"/>
              <a:t>Form data can now contain objects and arrays</a:t>
            </a:r>
          </a:p>
          <a:p>
            <a:pPr lvl="1"/>
            <a:r>
              <a:rPr lang="en-GB" dirty="0"/>
              <a:t>Enhanced security definitions</a:t>
            </a:r>
          </a:p>
          <a:p>
            <a:pPr lvl="1"/>
            <a:r>
              <a:rPr lang="en-GB" dirty="0"/>
              <a:t>Updated Parameter types</a:t>
            </a:r>
          </a:p>
          <a:p>
            <a:pPr lvl="1"/>
            <a:r>
              <a:rPr lang="en-GB" dirty="0"/>
              <a:t>Improved Examples</a:t>
            </a:r>
          </a:p>
          <a:p>
            <a:pPr lvl="1"/>
            <a:r>
              <a:rPr lang="en-GB" dirty="0"/>
              <a:t>Support for describing </a:t>
            </a:r>
            <a:r>
              <a:rPr lang="en-GB" dirty="0" err="1"/>
              <a:t>callbacks</a:t>
            </a:r>
            <a:endParaRPr lang="en-GB" dirty="0"/>
          </a:p>
        </p:txBody>
      </p:sp>
      <p:sp>
        <p:nvSpPr>
          <p:cNvPr id="5" name="Slide Number Placeholder 4">
            <a:extLst>
              <a:ext uri="{FF2B5EF4-FFF2-40B4-BE49-F238E27FC236}">
                <a16:creationId xmlns:a16="http://schemas.microsoft.com/office/drawing/2014/main" id="{1C034952-2E6D-4DDE-BA67-D752CA7ED0B4}"/>
              </a:ext>
            </a:extLst>
          </p:cNvPr>
          <p:cNvSpPr>
            <a:spLocks noGrp="1"/>
          </p:cNvSpPr>
          <p:nvPr>
            <p:ph type="sldNum" sz="quarter" idx="12"/>
          </p:nvPr>
        </p:nvSpPr>
        <p:spPr>
          <a:xfrm>
            <a:off x="695324" y="6596187"/>
            <a:ext cx="173124" cy="217625"/>
          </a:xfrm>
        </p:spPr>
        <p:txBody>
          <a:bodyPr/>
          <a:lstStyle/>
          <a:p>
            <a:fld id="{5D1E5300-FC0F-4317-A193-EF6CE9E6F7B5}" type="slidenum">
              <a:rPr lang="en-GB" noProof="0" smtClean="0"/>
              <a:pPr/>
              <a:t>5</a:t>
            </a:fld>
            <a:r>
              <a:rPr lang="en-GB" noProof="0" dirty="0"/>
              <a:t>  |  </a:t>
            </a:r>
          </a:p>
        </p:txBody>
      </p:sp>
      <p:pic>
        <p:nvPicPr>
          <p:cNvPr id="6" name="Picture 5">
            <a:extLst>
              <a:ext uri="{FF2B5EF4-FFF2-40B4-BE49-F238E27FC236}">
                <a16:creationId xmlns:a16="http://schemas.microsoft.com/office/drawing/2014/main" id="{31161637-3B4E-4959-AF58-E6F0941BB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1861" y="112049"/>
            <a:ext cx="4761471" cy="6441989"/>
          </a:xfrm>
          <a:prstGeom prst="rect">
            <a:avLst/>
          </a:prstGeom>
        </p:spPr>
      </p:pic>
    </p:spTree>
    <p:extLst>
      <p:ext uri="{BB962C8B-B14F-4D97-AF65-F5344CB8AC3E}">
        <p14:creationId xmlns:p14="http://schemas.microsoft.com/office/powerpoint/2010/main" val="1996841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637C0E3-6401-405A-AE04-CD267C70DA21}"/>
              </a:ext>
            </a:extLst>
          </p:cNvPr>
          <p:cNvSpPr>
            <a:spLocks noGrp="1"/>
          </p:cNvSpPr>
          <p:nvPr>
            <p:ph type="title"/>
          </p:nvPr>
        </p:nvSpPr>
        <p:spPr/>
        <p:txBody>
          <a:bodyPr/>
          <a:lstStyle/>
          <a:p>
            <a:r>
              <a:rPr lang="en-GB" dirty="0"/>
              <a:t>Azure API Management</a:t>
            </a:r>
          </a:p>
        </p:txBody>
      </p:sp>
      <p:sp>
        <p:nvSpPr>
          <p:cNvPr id="3" name="Plassholder for innhold 2">
            <a:extLst>
              <a:ext uri="{FF2B5EF4-FFF2-40B4-BE49-F238E27FC236}">
                <a16:creationId xmlns:a16="http://schemas.microsoft.com/office/drawing/2014/main" id="{C630BBE3-BC46-4767-88B7-37AE96A3A999}"/>
              </a:ext>
            </a:extLst>
          </p:cNvPr>
          <p:cNvSpPr>
            <a:spLocks noGrp="1"/>
          </p:cNvSpPr>
          <p:nvPr>
            <p:ph idx="1"/>
          </p:nvPr>
        </p:nvSpPr>
        <p:spPr/>
        <p:txBody>
          <a:bodyPr/>
          <a:lstStyle/>
          <a:p>
            <a:r>
              <a:rPr lang="en-GB" dirty="0"/>
              <a:t>Two main components:</a:t>
            </a:r>
          </a:p>
          <a:p>
            <a:pPr lvl="1"/>
            <a:r>
              <a:rPr lang="en-GB" dirty="0"/>
              <a:t>Gateway</a:t>
            </a:r>
          </a:p>
          <a:p>
            <a:pPr lvl="1"/>
            <a:r>
              <a:rPr lang="en-GB" dirty="0"/>
              <a:t>Developer Portal</a:t>
            </a:r>
          </a:p>
          <a:p>
            <a:endParaRPr lang="en-GB" dirty="0"/>
          </a:p>
          <a:p>
            <a:pPr lvl="1"/>
            <a:endParaRPr lang="en-GB" dirty="0"/>
          </a:p>
          <a:p>
            <a:pPr lvl="1"/>
            <a:endParaRPr lang="en-GB" dirty="0"/>
          </a:p>
          <a:p>
            <a:endParaRPr lang="en-GB" dirty="0"/>
          </a:p>
        </p:txBody>
      </p:sp>
      <p:sp>
        <p:nvSpPr>
          <p:cNvPr id="5" name="Slide Number Placeholder 4">
            <a:extLst>
              <a:ext uri="{FF2B5EF4-FFF2-40B4-BE49-F238E27FC236}">
                <a16:creationId xmlns:a16="http://schemas.microsoft.com/office/drawing/2014/main" id="{1C034952-2E6D-4DDE-BA67-D752CA7ED0B4}"/>
              </a:ext>
            </a:extLst>
          </p:cNvPr>
          <p:cNvSpPr>
            <a:spLocks noGrp="1"/>
          </p:cNvSpPr>
          <p:nvPr>
            <p:ph type="sldNum" sz="quarter" idx="12"/>
          </p:nvPr>
        </p:nvSpPr>
        <p:spPr>
          <a:xfrm>
            <a:off x="695324" y="6596187"/>
            <a:ext cx="173124" cy="217625"/>
          </a:xfrm>
        </p:spPr>
        <p:txBody>
          <a:bodyPr/>
          <a:lstStyle/>
          <a:p>
            <a:fld id="{5D1E5300-FC0F-4317-A193-EF6CE9E6F7B5}" type="slidenum">
              <a:rPr lang="en-GB" noProof="0" smtClean="0"/>
              <a:pPr/>
              <a:t>6</a:t>
            </a:fld>
            <a:r>
              <a:rPr lang="en-GB" noProof="0" dirty="0"/>
              <a:t>  |  </a:t>
            </a:r>
          </a:p>
        </p:txBody>
      </p:sp>
      <p:pic>
        <p:nvPicPr>
          <p:cNvPr id="6" name="Picture 5">
            <a:extLst>
              <a:ext uri="{FF2B5EF4-FFF2-40B4-BE49-F238E27FC236}">
                <a16:creationId xmlns:a16="http://schemas.microsoft.com/office/drawing/2014/main" id="{11E5A17A-3103-496E-941E-BF6BA9AD9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8383" y="1376362"/>
            <a:ext cx="4148292" cy="4433889"/>
          </a:xfrm>
          <a:prstGeom prst="rect">
            <a:avLst/>
          </a:prstGeom>
        </p:spPr>
      </p:pic>
    </p:spTree>
    <p:extLst>
      <p:ext uri="{BB962C8B-B14F-4D97-AF65-F5344CB8AC3E}">
        <p14:creationId xmlns:p14="http://schemas.microsoft.com/office/powerpoint/2010/main" val="2754473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637C0E3-6401-405A-AE04-CD267C70DA21}"/>
              </a:ext>
            </a:extLst>
          </p:cNvPr>
          <p:cNvSpPr>
            <a:spLocks noGrp="1"/>
          </p:cNvSpPr>
          <p:nvPr>
            <p:ph type="title"/>
          </p:nvPr>
        </p:nvSpPr>
        <p:spPr/>
        <p:txBody>
          <a:bodyPr/>
          <a:lstStyle/>
          <a:p>
            <a:r>
              <a:rPr lang="en-GB" dirty="0"/>
              <a:t>Azure API Management</a:t>
            </a:r>
          </a:p>
        </p:txBody>
      </p:sp>
      <p:sp>
        <p:nvSpPr>
          <p:cNvPr id="5" name="Slide Number Placeholder 4">
            <a:extLst>
              <a:ext uri="{FF2B5EF4-FFF2-40B4-BE49-F238E27FC236}">
                <a16:creationId xmlns:a16="http://schemas.microsoft.com/office/drawing/2014/main" id="{1C034952-2E6D-4DDE-BA67-D752CA7ED0B4}"/>
              </a:ext>
            </a:extLst>
          </p:cNvPr>
          <p:cNvSpPr>
            <a:spLocks noGrp="1"/>
          </p:cNvSpPr>
          <p:nvPr>
            <p:ph type="sldNum" sz="quarter" idx="12"/>
          </p:nvPr>
        </p:nvSpPr>
        <p:spPr>
          <a:xfrm>
            <a:off x="695324" y="6596187"/>
            <a:ext cx="173124" cy="217625"/>
          </a:xfrm>
        </p:spPr>
        <p:txBody>
          <a:bodyPr/>
          <a:lstStyle/>
          <a:p>
            <a:fld id="{5D1E5300-FC0F-4317-A193-EF6CE9E6F7B5}" type="slidenum">
              <a:rPr lang="en-GB" noProof="0" smtClean="0"/>
              <a:pPr/>
              <a:t>7</a:t>
            </a:fld>
            <a:r>
              <a:rPr lang="en-GB" noProof="0" dirty="0"/>
              <a:t>  |  </a:t>
            </a:r>
          </a:p>
        </p:txBody>
      </p:sp>
      <p:pic>
        <p:nvPicPr>
          <p:cNvPr id="9" name="Content Placeholder 8">
            <a:extLst>
              <a:ext uri="{FF2B5EF4-FFF2-40B4-BE49-F238E27FC236}">
                <a16:creationId xmlns:a16="http://schemas.microsoft.com/office/drawing/2014/main" id="{3C1C0873-4AF7-472A-B099-A9FA91D051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7420" y="648082"/>
            <a:ext cx="5219088" cy="5948105"/>
          </a:xfrm>
        </p:spPr>
      </p:pic>
    </p:spTree>
    <p:extLst>
      <p:ext uri="{BB962C8B-B14F-4D97-AF65-F5344CB8AC3E}">
        <p14:creationId xmlns:p14="http://schemas.microsoft.com/office/powerpoint/2010/main" val="2611060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637C0E3-6401-405A-AE04-CD267C70DA21}"/>
              </a:ext>
            </a:extLst>
          </p:cNvPr>
          <p:cNvSpPr>
            <a:spLocks noGrp="1"/>
          </p:cNvSpPr>
          <p:nvPr>
            <p:ph type="title"/>
          </p:nvPr>
        </p:nvSpPr>
        <p:spPr/>
        <p:txBody>
          <a:bodyPr/>
          <a:lstStyle/>
          <a:p>
            <a:r>
              <a:rPr lang="en-GB"/>
              <a:t>Exercise: Expose</a:t>
            </a:r>
            <a:endParaRPr lang="en-GB" dirty="0"/>
          </a:p>
        </p:txBody>
      </p:sp>
      <p:sp>
        <p:nvSpPr>
          <p:cNvPr id="3" name="Plassholder for innhold 2">
            <a:extLst>
              <a:ext uri="{FF2B5EF4-FFF2-40B4-BE49-F238E27FC236}">
                <a16:creationId xmlns:a16="http://schemas.microsoft.com/office/drawing/2014/main" id="{C630BBE3-BC46-4767-88B7-37AE96A3A999}"/>
              </a:ext>
            </a:extLst>
          </p:cNvPr>
          <p:cNvSpPr>
            <a:spLocks noGrp="1"/>
          </p:cNvSpPr>
          <p:nvPr>
            <p:ph idx="1"/>
          </p:nvPr>
        </p:nvSpPr>
        <p:spPr/>
        <p:txBody>
          <a:bodyPr/>
          <a:lstStyle/>
          <a:p>
            <a:r>
              <a:rPr lang="en-GB" dirty="0"/>
              <a:t>Part 1:</a:t>
            </a:r>
          </a:p>
          <a:p>
            <a:pPr lvl="1"/>
            <a:r>
              <a:rPr lang="en-GB" dirty="0"/>
              <a:t>Use the provided skeleton code and implement the API</a:t>
            </a:r>
          </a:p>
          <a:p>
            <a:r>
              <a:rPr lang="en-GB" dirty="0"/>
              <a:t>Part 2:</a:t>
            </a:r>
          </a:p>
          <a:p>
            <a:pPr lvl="1"/>
            <a:r>
              <a:rPr lang="en-GB" dirty="0"/>
              <a:t>Implement the Aggregates controller</a:t>
            </a:r>
          </a:p>
          <a:p>
            <a:endParaRPr lang="en-GB" dirty="0"/>
          </a:p>
          <a:p>
            <a:pPr lvl="1"/>
            <a:endParaRPr lang="en-GB" dirty="0"/>
          </a:p>
          <a:p>
            <a:pPr lvl="1"/>
            <a:endParaRPr lang="en-GB" dirty="0"/>
          </a:p>
          <a:p>
            <a:endParaRPr lang="en-GB" dirty="0"/>
          </a:p>
        </p:txBody>
      </p:sp>
      <p:sp>
        <p:nvSpPr>
          <p:cNvPr id="5" name="Slide Number Placeholder 4">
            <a:extLst>
              <a:ext uri="{FF2B5EF4-FFF2-40B4-BE49-F238E27FC236}">
                <a16:creationId xmlns:a16="http://schemas.microsoft.com/office/drawing/2014/main" id="{1C034952-2E6D-4DDE-BA67-D752CA7ED0B4}"/>
              </a:ext>
            </a:extLst>
          </p:cNvPr>
          <p:cNvSpPr>
            <a:spLocks noGrp="1"/>
          </p:cNvSpPr>
          <p:nvPr>
            <p:ph type="sldNum" sz="quarter" idx="12"/>
          </p:nvPr>
        </p:nvSpPr>
        <p:spPr>
          <a:xfrm>
            <a:off x="695324" y="6596187"/>
            <a:ext cx="173124" cy="217625"/>
          </a:xfrm>
        </p:spPr>
        <p:txBody>
          <a:bodyPr/>
          <a:lstStyle/>
          <a:p>
            <a:fld id="{5D1E5300-FC0F-4317-A193-EF6CE9E6F7B5}" type="slidenum">
              <a:rPr lang="en-GB" noProof="0" smtClean="0"/>
              <a:pPr/>
              <a:t>8</a:t>
            </a:fld>
            <a:r>
              <a:rPr lang="en-GB" noProof="0" dirty="0"/>
              <a:t>  |  </a:t>
            </a:r>
          </a:p>
        </p:txBody>
      </p:sp>
    </p:spTree>
    <p:extLst>
      <p:ext uri="{BB962C8B-B14F-4D97-AF65-F5344CB8AC3E}">
        <p14:creationId xmlns:p14="http://schemas.microsoft.com/office/powerpoint/2010/main" val="1420286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tekst 1">
            <a:extLst>
              <a:ext uri="{FF2B5EF4-FFF2-40B4-BE49-F238E27FC236}">
                <a16:creationId xmlns:a16="http://schemas.microsoft.com/office/drawing/2014/main" id="{A8A4CB7B-45CA-430C-8BC8-7DA84F3CF81D}"/>
              </a:ext>
            </a:extLst>
          </p:cNvPr>
          <p:cNvSpPr>
            <a:spLocks noGrp="1"/>
          </p:cNvSpPr>
          <p:nvPr>
            <p:ph type="body" sz="quarter" idx="11"/>
          </p:nvPr>
        </p:nvSpPr>
        <p:spPr/>
        <p:txBody>
          <a:bodyPr/>
          <a:lstStyle/>
          <a:p>
            <a:endParaRPr lang="en-GB" dirty="0"/>
          </a:p>
        </p:txBody>
      </p:sp>
      <p:sp>
        <p:nvSpPr>
          <p:cNvPr id="3" name="Tittel 2">
            <a:extLst>
              <a:ext uri="{FF2B5EF4-FFF2-40B4-BE49-F238E27FC236}">
                <a16:creationId xmlns:a16="http://schemas.microsoft.com/office/drawing/2014/main" id="{435A5087-41DD-48F0-B6FA-ECF22A3BC1A3}"/>
              </a:ext>
            </a:extLst>
          </p:cNvPr>
          <p:cNvSpPr>
            <a:spLocks noGrp="1"/>
          </p:cNvSpPr>
          <p:nvPr>
            <p:ph type="title"/>
          </p:nvPr>
        </p:nvSpPr>
        <p:spPr/>
        <p:txBody>
          <a:bodyPr/>
          <a:lstStyle/>
          <a:p>
            <a:endParaRPr lang="en-GB" dirty="0"/>
          </a:p>
        </p:txBody>
      </p:sp>
    </p:spTree>
    <p:extLst>
      <p:ext uri="{BB962C8B-B14F-4D97-AF65-F5344CB8AC3E}">
        <p14:creationId xmlns:p14="http://schemas.microsoft.com/office/powerpoint/2010/main" val="1761143685"/>
      </p:ext>
    </p:extLst>
  </p:cSld>
  <p:clrMapOvr>
    <a:masterClrMapping/>
  </p:clrMapOvr>
</p:sld>
</file>

<file path=ppt/theme/theme1.xml><?xml version="1.0" encoding="utf-8"?>
<a:theme xmlns:a="http://schemas.openxmlformats.org/drawingml/2006/main" name="Office-tema">
  <a:themeElements>
    <a:clrScheme name="Custom 6">
      <a:dk1>
        <a:srgbClr val="333333"/>
      </a:dk1>
      <a:lt1>
        <a:srgbClr val="FFFFFF"/>
      </a:lt1>
      <a:dk2>
        <a:srgbClr val="7D0023"/>
      </a:dk2>
      <a:lt2>
        <a:srgbClr val="E0E4E7"/>
      </a:lt2>
      <a:accent1>
        <a:srgbClr val="243746"/>
      </a:accent1>
      <a:accent2>
        <a:srgbClr val="007079"/>
      </a:accent2>
      <a:accent3>
        <a:srgbClr val="D5EAF4"/>
      </a:accent3>
      <a:accent4>
        <a:srgbClr val="E6FAEC"/>
      </a:accent4>
      <a:accent5>
        <a:srgbClr val="FFE7D6"/>
      </a:accent5>
      <a:accent6>
        <a:srgbClr val="FF1243"/>
      </a:accent6>
      <a:hlink>
        <a:srgbClr val="7D0023"/>
      </a:hlink>
      <a:folHlink>
        <a:srgbClr val="7D0023"/>
      </a:folHlink>
    </a:clrScheme>
    <a:fontScheme name="Equinor">
      <a:majorFont>
        <a:latin typeface="Equinor Medium"/>
        <a:ea typeface=""/>
        <a:cs typeface=""/>
      </a:majorFont>
      <a:minorFont>
        <a:latin typeface="Equino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r External presentations" id="{868311DE-E6FE-4148-9AB9-CA673563D4B8}" vid="{A8DDE4FD-AC33-4951-A376-14061814699F}"/>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quinor">
      <a:majorFont>
        <a:latin typeface="Equinor Medium"/>
        <a:ea typeface=""/>
        <a:cs typeface=""/>
      </a:majorFont>
      <a:minorFont>
        <a:latin typeface="Equino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r External presentations" id="{868311DE-E6FE-4148-9AB9-CA673563D4B8}" vid="{87036E20-043E-4E9C-A84F-404D8BFA37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For External presentations</Template>
  <TotalTime>187</TotalTime>
  <Words>553</Words>
  <Application>Microsoft Office PowerPoint</Application>
  <PresentationFormat>Widescreen</PresentationFormat>
  <Paragraphs>116</Paragraphs>
  <Slides>9</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Calibri</vt:lpstr>
      <vt:lpstr>Equinor Light</vt:lpstr>
      <vt:lpstr>Equinor</vt:lpstr>
      <vt:lpstr>Equinor Medium</vt:lpstr>
      <vt:lpstr>Arial</vt:lpstr>
      <vt:lpstr>Office-tema</vt:lpstr>
      <vt:lpstr>Custom Design</vt:lpstr>
      <vt:lpstr>EDC2019 - Expose</vt:lpstr>
      <vt:lpstr>Application Programming Interface (API)</vt:lpstr>
      <vt:lpstr>Representational State Transfer (REST)</vt:lpstr>
      <vt:lpstr>Open API Specification</vt:lpstr>
      <vt:lpstr>Open API Specification</vt:lpstr>
      <vt:lpstr>Azure API Management</vt:lpstr>
      <vt:lpstr>Azure API Management</vt:lpstr>
      <vt:lpstr>Exercise: Expose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EDC2019 - Expose</dc:title>
  <dc:creator>Jonatan Pettersen</dc:creator>
  <cp:lastModifiedBy>Jonatan Pettersen</cp:lastModifiedBy>
  <cp:revision>31</cp:revision>
  <dcterms:created xsi:type="dcterms:W3CDTF">2019-09-02T07:57:33Z</dcterms:created>
  <dcterms:modified xsi:type="dcterms:W3CDTF">2019-09-03T05:17:57Z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
    <vt:lpwstr>Internal</vt:lpwstr>
  </property>
</Properties>
</file>