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58" r:id="rId6"/>
    <p:sldId id="257" r:id="rId7"/>
    <p:sldId id="259" r:id="rId8"/>
    <p:sldId id="260" r:id="rId9"/>
    <p:sldId id="2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45E42-5548-4B81-A8EA-F779A63643BE}" v="1" dt="2019-09-04T11:39:25.097"/>
    <p1510:client id="{B228BD12-6B56-4FA0-B5DC-61B41735F04E}" v="189" dt="2019-09-03T08:16:00.709"/>
    <p1510:client id="{B5813230-CF79-4F2D-BE63-A442AD3C2D89}" v="384" dt="2019-09-04T10:12:50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0" d="100"/>
          <a:sy n="170" d="100"/>
        </p:scale>
        <p:origin x="319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12.09.2019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812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12.09.2019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485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12.09.2019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601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12.09.2019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267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12.09.2019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270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12.09.2019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291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12.09.2019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746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12.09.2019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892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12.09.2019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782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12.09.2019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365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8686-C6C6-4302-9234-F32FAEEE114C}" type="datetimeFigureOut">
              <a:rPr lang="nb-NO" smtClean="0"/>
              <a:t>12.09.2019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44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8686-C6C6-4302-9234-F32FAEEE114C}" type="datetimeFigureOut">
              <a:rPr lang="nb-NO" smtClean="0"/>
              <a:t>12.09.2019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DA5E4-9CEF-4643-A08B-9A9A5F3C7A8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153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CBD0-A9F5-468D-92E3-38AEBEB4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modules 1-4</a:t>
            </a:r>
            <a:endParaRPr lang="nb-NO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D7E295B-5739-450D-9FAD-E910C77FB66B}"/>
              </a:ext>
            </a:extLst>
          </p:cNvPr>
          <p:cNvSpPr/>
          <p:nvPr/>
        </p:nvSpPr>
        <p:spPr>
          <a:xfrm>
            <a:off x="1472109" y="3424793"/>
            <a:ext cx="2880000" cy="25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Ingest</a:t>
            </a:r>
            <a:endParaRPr lang="nb-NO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4AF211-93AC-4F49-98CC-A161A62E2EB3}"/>
              </a:ext>
            </a:extLst>
          </p:cNvPr>
          <p:cNvGrpSpPr/>
          <p:nvPr/>
        </p:nvGrpSpPr>
        <p:grpSpPr>
          <a:xfrm>
            <a:off x="1621111" y="4471068"/>
            <a:ext cx="851288" cy="511895"/>
            <a:chOff x="566251" y="3062286"/>
            <a:chExt cx="851288" cy="51189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C2F7B9D-71A8-4187-8924-30F4413D7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51" y="3062286"/>
              <a:ext cx="519873" cy="43669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58AFDD6-6AFC-4C07-9AF8-0360DD4C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51" y="3429000"/>
              <a:ext cx="851288" cy="145181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59F9D7A0-E21E-483D-8799-AA4EA09F9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41" y="4365780"/>
            <a:ext cx="293486" cy="2934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7065753-F4DA-4D4A-BDB2-11EB5C931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34" y="4294648"/>
            <a:ext cx="780290" cy="7802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CB3C161-3937-4FB2-B51F-1CF093339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27" y="3677052"/>
            <a:ext cx="780290" cy="7802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B8DAC55-E691-4F57-ABB2-C99D125F16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55" y="4888084"/>
            <a:ext cx="780290" cy="78029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321C9B-19A3-420F-A0CD-732FAF19DC95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 flipV="1">
            <a:off x="2140984" y="4684793"/>
            <a:ext cx="417550" cy="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4CF0E20-E44D-417A-8E4E-C6115EEEADB6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3338824" y="4067197"/>
            <a:ext cx="177403" cy="617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62EF96-CE36-4140-88B5-D0BEDC64DA09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3338824" y="4684793"/>
            <a:ext cx="177831" cy="593436"/>
          </a:xfrm>
          <a:prstGeom prst="bentConnector3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6586F2-1872-4FB4-9EAC-26701A272094}"/>
              </a:ext>
            </a:extLst>
          </p:cNvPr>
          <p:cNvSpPr/>
          <p:nvPr/>
        </p:nvSpPr>
        <p:spPr>
          <a:xfrm>
            <a:off x="3364760" y="3424793"/>
            <a:ext cx="3240000" cy="25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Compute</a:t>
            </a:r>
            <a:endParaRPr lang="nb-NO">
              <a:solidFill>
                <a:schemeClr val="tx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DBF7A22-67C4-4CCB-BAC4-3699F1A40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87" y="3664648"/>
            <a:ext cx="780290" cy="78029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2FA7782-9C34-48DF-936B-C46C04A69A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87" y="4907761"/>
            <a:ext cx="780290" cy="780290"/>
          </a:xfrm>
          <a:prstGeom prst="rect">
            <a:avLst/>
          </a:prstGeom>
        </p:spPr>
      </p:pic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8095567-4FC5-4004-B35F-1F17F20FAE1E}"/>
              </a:ext>
            </a:extLst>
          </p:cNvPr>
          <p:cNvCxnSpPr>
            <a:cxnSpLocks/>
            <a:stCxn id="40" idx="3"/>
            <a:endCxn id="36" idx="1"/>
          </p:cNvCxnSpPr>
          <p:nvPr/>
        </p:nvCxnSpPr>
        <p:spPr>
          <a:xfrm flipV="1">
            <a:off x="5411749" y="4054793"/>
            <a:ext cx="325038" cy="630000"/>
          </a:xfrm>
          <a:prstGeom prst="bentConnector3">
            <a:avLst>
              <a:gd name="adj1" fmla="val 5000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9EC6A2B-BF87-46C7-A897-2039F317976B}"/>
              </a:ext>
            </a:extLst>
          </p:cNvPr>
          <p:cNvCxnSpPr>
            <a:cxnSpLocks/>
            <a:stCxn id="40" idx="3"/>
            <a:endCxn id="37" idx="1"/>
          </p:cNvCxnSpPr>
          <p:nvPr/>
        </p:nvCxnSpPr>
        <p:spPr>
          <a:xfrm>
            <a:off x="5411749" y="4684793"/>
            <a:ext cx="325038" cy="6131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C5704595-B806-4E75-896F-87FA452B6D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070" y="4252453"/>
            <a:ext cx="864679" cy="864679"/>
          </a:xfrm>
          <a:prstGeom prst="rect">
            <a:avLst/>
          </a:prstGeom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6E5B0E7-72DA-4B85-A7B0-76674637EFDE}"/>
              </a:ext>
            </a:extLst>
          </p:cNvPr>
          <p:cNvCxnSpPr>
            <a:stCxn id="30" idx="3"/>
            <a:endCxn id="40" idx="1"/>
          </p:cNvCxnSpPr>
          <p:nvPr/>
        </p:nvCxnSpPr>
        <p:spPr>
          <a:xfrm>
            <a:off x="4296517" y="4067197"/>
            <a:ext cx="250553" cy="617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4799514-8778-43A4-8B48-8C2764CE6B75}"/>
              </a:ext>
            </a:extLst>
          </p:cNvPr>
          <p:cNvCxnSpPr>
            <a:stCxn id="31" idx="3"/>
            <a:endCxn id="40" idx="1"/>
          </p:cNvCxnSpPr>
          <p:nvPr/>
        </p:nvCxnSpPr>
        <p:spPr>
          <a:xfrm flipV="1">
            <a:off x="4296945" y="4684793"/>
            <a:ext cx="250125" cy="593436"/>
          </a:xfrm>
          <a:prstGeom prst="bentConnector3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33B3BB4-80A9-41D2-9C9E-3B2EE5D8E5D8}"/>
              </a:ext>
            </a:extLst>
          </p:cNvPr>
          <p:cNvSpPr/>
          <p:nvPr/>
        </p:nvSpPr>
        <p:spPr>
          <a:xfrm>
            <a:off x="5528008" y="3424793"/>
            <a:ext cx="3240000" cy="25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Expose</a:t>
            </a:r>
            <a:endParaRPr lang="nb-NO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7F13A57-2912-469C-A907-65F4380ED26B}"/>
              </a:ext>
            </a:extLst>
          </p:cNvPr>
          <p:cNvCxnSpPr>
            <a:cxnSpLocks/>
            <a:stCxn id="36" idx="3"/>
            <a:endCxn id="94" idx="1"/>
          </p:cNvCxnSpPr>
          <p:nvPr/>
        </p:nvCxnSpPr>
        <p:spPr>
          <a:xfrm>
            <a:off x="6517077" y="4054793"/>
            <a:ext cx="1392337" cy="614261"/>
          </a:xfrm>
          <a:prstGeom prst="bentConnector3">
            <a:avLst>
              <a:gd name="adj1" fmla="val 5000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EFF7957-A279-46B8-845F-404C9F3BBA74}"/>
              </a:ext>
            </a:extLst>
          </p:cNvPr>
          <p:cNvCxnSpPr>
            <a:cxnSpLocks/>
            <a:stCxn id="37" idx="3"/>
            <a:endCxn id="94" idx="1"/>
          </p:cNvCxnSpPr>
          <p:nvPr/>
        </p:nvCxnSpPr>
        <p:spPr>
          <a:xfrm flipV="1">
            <a:off x="6517077" y="4669054"/>
            <a:ext cx="1392337" cy="6288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D0D3157-B982-47D7-B372-1755253BF7AA}"/>
              </a:ext>
            </a:extLst>
          </p:cNvPr>
          <p:cNvSpPr/>
          <p:nvPr/>
        </p:nvSpPr>
        <p:spPr>
          <a:xfrm>
            <a:off x="7661284" y="3429415"/>
            <a:ext cx="3240000" cy="25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Consume</a:t>
            </a:r>
            <a:endParaRPr lang="nb-NO">
              <a:solidFill>
                <a:schemeClr val="tx1"/>
              </a:solidFill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9AD90D6-B770-432B-B184-29CFEFEC30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368" y="4381999"/>
            <a:ext cx="429160" cy="42916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5B2982E3-411A-42AA-ACFF-A8B121B2D3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760" y="4908697"/>
            <a:ext cx="714375" cy="71437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EC397FA1-1415-4744-9D82-80A77EC7F8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108" y="3796781"/>
            <a:ext cx="487680" cy="487680"/>
          </a:xfrm>
          <a:prstGeom prst="rect">
            <a:avLst/>
          </a:prstGeom>
        </p:spPr>
      </p:pic>
      <p:sp>
        <p:nvSpPr>
          <p:cNvPr id="91" name="Left Bracket 90">
            <a:extLst>
              <a:ext uri="{FF2B5EF4-FFF2-40B4-BE49-F238E27FC236}">
                <a16:creationId xmlns:a16="http://schemas.microsoft.com/office/drawing/2014/main" id="{36A160B5-2C07-4051-B088-3EC7DB782DE9}"/>
              </a:ext>
            </a:extLst>
          </p:cNvPr>
          <p:cNvSpPr/>
          <p:nvPr/>
        </p:nvSpPr>
        <p:spPr>
          <a:xfrm>
            <a:off x="9673281" y="4039105"/>
            <a:ext cx="270626" cy="125880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19C7CD7-BF31-4F7F-BAE1-2A29D98FBDA7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8570794" y="4668506"/>
            <a:ext cx="1102487" cy="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3CA5B596-DF1B-4F09-B573-64D7356BE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414" y="4338364"/>
            <a:ext cx="661380" cy="66138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4A524559-2F61-4176-95F1-B5CCF9DE6B6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3398420" y="1690689"/>
            <a:ext cx="1263201" cy="88552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C7E7E263-8AE7-4BBD-9C26-B8E2FA30E85A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4782658" y="1690688"/>
            <a:ext cx="1263201" cy="885521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909E2B5C-52B8-4D72-A1C1-D5794DD4EA5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6166896" y="1690688"/>
            <a:ext cx="1263201" cy="885521"/>
          </a:xfrm>
          <a:prstGeom prst="rect">
            <a:avLst/>
          </a:prstGeom>
          <a:noFill/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4E55E99-52AB-411B-8C8F-67B9499DC2EA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7551134" y="1690688"/>
            <a:ext cx="1263201" cy="885521"/>
          </a:xfrm>
          <a:prstGeom prst="rect">
            <a:avLst/>
          </a:prstGeom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092D003F-4853-406F-9F38-3EFF348B2D6C}"/>
              </a:ext>
            </a:extLst>
          </p:cNvPr>
          <p:cNvCxnSpPr>
            <a:cxnSpLocks/>
            <a:stCxn id="31" idx="2"/>
            <a:endCxn id="91" idx="1"/>
          </p:cNvCxnSpPr>
          <p:nvPr/>
        </p:nvCxnSpPr>
        <p:spPr>
          <a:xfrm rot="5400000" flipH="1" flipV="1">
            <a:off x="6290106" y="2285199"/>
            <a:ext cx="999868" cy="5766481"/>
          </a:xfrm>
          <a:prstGeom prst="bentConnector4">
            <a:avLst>
              <a:gd name="adj1" fmla="val -14447"/>
              <a:gd name="adj2" fmla="val 91518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0C62C36-DF61-4111-919D-FC4F7F4DA9A1}"/>
              </a:ext>
            </a:extLst>
          </p:cNvPr>
          <p:cNvCxnSpPr>
            <a:cxnSpLocks/>
            <a:stCxn id="37" idx="2"/>
            <a:endCxn id="91" idx="1"/>
          </p:cNvCxnSpPr>
          <p:nvPr/>
        </p:nvCxnSpPr>
        <p:spPr>
          <a:xfrm rot="5400000" flipH="1" flipV="1">
            <a:off x="7390333" y="3405104"/>
            <a:ext cx="1019545" cy="3546349"/>
          </a:xfrm>
          <a:prstGeom prst="bentConnector4">
            <a:avLst>
              <a:gd name="adj1" fmla="val -11968"/>
              <a:gd name="adj2" fmla="val 86189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87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6A86B78-78AE-4DF4-9A4C-3117F7397C56}"/>
              </a:ext>
            </a:extLst>
          </p:cNvPr>
          <p:cNvSpPr/>
          <p:nvPr/>
        </p:nvSpPr>
        <p:spPr>
          <a:xfrm>
            <a:off x="838200" y="3429000"/>
            <a:ext cx="3600000" cy="25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Ingest</a:t>
            </a:r>
            <a:endParaRPr lang="nb-NO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DCB80E-96A5-441F-85E9-EE2E6A231B6B}"/>
              </a:ext>
            </a:extLst>
          </p:cNvPr>
          <p:cNvGrpSpPr/>
          <p:nvPr/>
        </p:nvGrpSpPr>
        <p:grpSpPr>
          <a:xfrm>
            <a:off x="987202" y="4475275"/>
            <a:ext cx="851288" cy="511895"/>
            <a:chOff x="566251" y="3062286"/>
            <a:chExt cx="851288" cy="5118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4ECB96-FB8D-4E10-96FF-E540B848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51" y="3062286"/>
              <a:ext cx="519873" cy="43669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13988E-4288-4D44-9E6C-84D762BE6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51" y="3429000"/>
              <a:ext cx="851288" cy="14518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F1A405-3823-4F1B-9320-D97B21883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32" y="4369987"/>
            <a:ext cx="293486" cy="2934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C6EADE-B855-4325-8A67-166E2E38F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55" y="4298855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38A0F6-A4BB-46FE-80B4-7DC7481AB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21" y="3668855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FDACFD-0FE3-45FA-A1B3-C9AF413C4A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21" y="4928855"/>
            <a:ext cx="780290" cy="78029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1ACA6D-7E75-4FE7-BBF1-3002F6804F9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1507075" y="4689000"/>
            <a:ext cx="740980" cy="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E34A43E-AE65-42C4-B834-FB493F3CB7F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3028345" y="4059000"/>
            <a:ext cx="492076" cy="63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44F451F-6545-4F86-9026-544F5E6889E3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3028345" y="4689000"/>
            <a:ext cx="492076" cy="630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32">
            <a:extLst>
              <a:ext uri="{FF2B5EF4-FFF2-40B4-BE49-F238E27FC236}">
                <a16:creationId xmlns:a16="http://schemas.microsoft.com/office/drawing/2014/main" id="{D2178ADB-D0B4-4561-BEF2-7F7E852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#1</a:t>
            </a:r>
            <a:endParaRPr lang="nb-NO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570CC8A-56DC-479B-8B00-1012FA5738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690688"/>
            <a:ext cx="1263201" cy="88552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F1748D0-04AD-46CE-894D-82CB246A45D0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2222438" y="1690687"/>
            <a:ext cx="1263201" cy="88552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C31CA14-6C41-4FF2-BCDD-B2665B631764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3606676" y="1690687"/>
            <a:ext cx="1263201" cy="885521"/>
          </a:xfrm>
          <a:prstGeom prst="rect">
            <a:avLst/>
          </a:prstGeom>
          <a:noFill/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DA4C4DD-CFA4-41FE-A717-DB8CFAA986C6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4990914" y="1690687"/>
            <a:ext cx="1263201" cy="8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4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2BF8A5-8F38-469C-B4F8-4549A33673DA}"/>
              </a:ext>
            </a:extLst>
          </p:cNvPr>
          <p:cNvSpPr/>
          <p:nvPr/>
        </p:nvSpPr>
        <p:spPr>
          <a:xfrm>
            <a:off x="838200" y="3430369"/>
            <a:ext cx="3600000" cy="25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Compute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200C05E-1849-402A-8BD8-30010F873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39" y="3780677"/>
            <a:ext cx="780290" cy="78029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6218232-0AF8-4C60-AFE1-5978CED7E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39" y="4810296"/>
            <a:ext cx="780290" cy="780290"/>
          </a:xfrm>
          <a:prstGeom prst="rect">
            <a:avLst/>
          </a:prstGeom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74A5B42-3555-47FB-98A3-AED9E91FB261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3209700" y="4170822"/>
            <a:ext cx="275939" cy="519547"/>
          </a:xfrm>
          <a:prstGeom prst="bentConnector3">
            <a:avLst>
              <a:gd name="adj1" fmla="val 5000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DEDB018-2C8E-413F-B7A3-6A07B711ABDB}"/>
              </a:ext>
            </a:extLst>
          </p:cNvPr>
          <p:cNvCxnSpPr>
            <a:cxnSpLocks/>
            <a:stCxn id="44" idx="3"/>
            <a:endCxn id="40" idx="1"/>
          </p:cNvCxnSpPr>
          <p:nvPr/>
        </p:nvCxnSpPr>
        <p:spPr>
          <a:xfrm>
            <a:off x="3209700" y="4690369"/>
            <a:ext cx="275939" cy="510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5D40C1F-F993-4F82-9C57-79F54458E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00" y="4118869"/>
            <a:ext cx="1143000" cy="1143000"/>
          </a:xfrm>
          <a:prstGeom prst="rect">
            <a:avLst/>
          </a:prstGeom>
        </p:spPr>
      </p:pic>
      <p:sp>
        <p:nvSpPr>
          <p:cNvPr id="46" name="Title 45">
            <a:extLst>
              <a:ext uri="{FF2B5EF4-FFF2-40B4-BE49-F238E27FC236}">
                <a16:creationId xmlns:a16="http://schemas.microsoft.com/office/drawing/2014/main" id="{19876A2E-4BDE-448D-9815-C64B8A3E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#2</a:t>
            </a:r>
            <a:endParaRPr lang="nb-NO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80F46B9-9D84-4040-82CE-F6FC01E55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71" y="3780677"/>
            <a:ext cx="780290" cy="7802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EB884AB-03A6-4D40-A1D2-C7C56ECB8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71" y="4810296"/>
            <a:ext cx="780290" cy="780290"/>
          </a:xfrm>
          <a:prstGeom prst="rect">
            <a:avLst/>
          </a:prstGeom>
        </p:spPr>
      </p:pic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1B13F87-31BC-4E51-944A-7ABC55B836D0}"/>
              </a:ext>
            </a:extLst>
          </p:cNvPr>
          <p:cNvCxnSpPr>
            <a:stCxn id="60" idx="3"/>
            <a:endCxn id="44" idx="1"/>
          </p:cNvCxnSpPr>
          <p:nvPr/>
        </p:nvCxnSpPr>
        <p:spPr>
          <a:xfrm>
            <a:off x="1790761" y="4170822"/>
            <a:ext cx="275939" cy="5195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5B31D43-E5B6-4FEE-ACAE-9FDD8500CB17}"/>
              </a:ext>
            </a:extLst>
          </p:cNvPr>
          <p:cNvCxnSpPr>
            <a:stCxn id="61" idx="3"/>
            <a:endCxn id="44" idx="1"/>
          </p:cNvCxnSpPr>
          <p:nvPr/>
        </p:nvCxnSpPr>
        <p:spPr>
          <a:xfrm flipV="1">
            <a:off x="1790761" y="4690369"/>
            <a:ext cx="275939" cy="510072"/>
          </a:xfrm>
          <a:prstGeom prst="bentConnector3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15EB2411-AA0B-4B17-AE55-E13C0C9B538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838200" y="1690689"/>
            <a:ext cx="1263201" cy="88552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4633466-41C8-4770-A163-6F0ABFC77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438" y="1690688"/>
            <a:ext cx="1263201" cy="88552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89D18E4-556B-4DC4-B881-223B01944DD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3606676" y="1690688"/>
            <a:ext cx="1263201" cy="885521"/>
          </a:xfrm>
          <a:prstGeom prst="rect">
            <a:avLst/>
          </a:prstGeom>
          <a:noFill/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D6D841A-4E88-4E5B-BAB9-0C212C8BF03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4990914" y="1690688"/>
            <a:ext cx="1263201" cy="8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2BF8A5-8F38-469C-B4F8-4549A33673DA}"/>
              </a:ext>
            </a:extLst>
          </p:cNvPr>
          <p:cNvSpPr/>
          <p:nvPr/>
        </p:nvSpPr>
        <p:spPr>
          <a:xfrm>
            <a:off x="838200" y="3429000"/>
            <a:ext cx="3600000" cy="25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Expose</a:t>
            </a:r>
            <a:endParaRPr lang="nb-NO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200C05E-1849-402A-8BD8-30010F873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8" y="3859013"/>
            <a:ext cx="780290" cy="78029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6218232-0AF8-4C60-AFE1-5978CED7E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8" y="4775813"/>
            <a:ext cx="780290" cy="780290"/>
          </a:xfrm>
          <a:prstGeom prst="rect">
            <a:avLst/>
          </a:prstGeom>
        </p:spPr>
      </p:pic>
      <p:sp>
        <p:nvSpPr>
          <p:cNvPr id="46" name="Title 45">
            <a:extLst>
              <a:ext uri="{FF2B5EF4-FFF2-40B4-BE49-F238E27FC236}">
                <a16:creationId xmlns:a16="http://schemas.microsoft.com/office/drawing/2014/main" id="{19876A2E-4BDE-448D-9815-C64B8A3E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#3</a:t>
            </a:r>
            <a:endParaRPr lang="nb-N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008A1-AD45-41FA-B56F-B0279DEBB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21" y="4249158"/>
            <a:ext cx="879684" cy="879684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3D77911-5150-4A96-974B-4FFE953ACF6E}"/>
              </a:ext>
            </a:extLst>
          </p:cNvPr>
          <p:cNvCxnSpPr>
            <a:stCxn id="39" idx="3"/>
            <a:endCxn id="10" idx="1"/>
          </p:cNvCxnSpPr>
          <p:nvPr/>
        </p:nvCxnSpPr>
        <p:spPr>
          <a:xfrm>
            <a:off x="2036068" y="4249158"/>
            <a:ext cx="1157653" cy="439842"/>
          </a:xfrm>
          <a:prstGeom prst="bentConnector3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2B1556E-1568-4BB1-AB87-2914568D1749}"/>
              </a:ext>
            </a:extLst>
          </p:cNvPr>
          <p:cNvCxnSpPr>
            <a:stCxn id="40" idx="3"/>
            <a:endCxn id="10" idx="1"/>
          </p:cNvCxnSpPr>
          <p:nvPr/>
        </p:nvCxnSpPr>
        <p:spPr>
          <a:xfrm flipV="1">
            <a:off x="2036068" y="4689000"/>
            <a:ext cx="1157653" cy="476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B7BF0CF-D2F2-4657-B785-1221AF760E2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838200" y="1690689"/>
            <a:ext cx="1263201" cy="88552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EBE9F8-C0C5-4DFD-BF26-A8D84A47DCA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2222438" y="1690688"/>
            <a:ext cx="1263201" cy="88552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F292E15-A22C-4366-9017-4A28665B454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6676" y="1690688"/>
            <a:ext cx="1263201" cy="885521"/>
          </a:xfrm>
          <a:prstGeom prst="rect">
            <a:avLst/>
          </a:prstGeom>
          <a:noFill/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CD03C17-D8CE-4478-825F-2642EFB005C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4990914" y="1690688"/>
            <a:ext cx="1263201" cy="8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1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2BF8A5-8F38-469C-B4F8-4549A33673DA}"/>
              </a:ext>
            </a:extLst>
          </p:cNvPr>
          <p:cNvSpPr/>
          <p:nvPr/>
        </p:nvSpPr>
        <p:spPr>
          <a:xfrm>
            <a:off x="838200" y="3429000"/>
            <a:ext cx="3600000" cy="252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Consume</a:t>
            </a:r>
            <a:endParaRPr lang="nb-NO">
              <a:solidFill>
                <a:schemeClr val="tx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6218232-0AF8-4C60-AFE1-5978CED7E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80" y="4835330"/>
            <a:ext cx="780290" cy="780290"/>
          </a:xfrm>
          <a:prstGeom prst="rect">
            <a:avLst/>
          </a:prstGeom>
        </p:spPr>
      </p:pic>
      <p:sp>
        <p:nvSpPr>
          <p:cNvPr id="46" name="Title 45">
            <a:extLst>
              <a:ext uri="{FF2B5EF4-FFF2-40B4-BE49-F238E27FC236}">
                <a16:creationId xmlns:a16="http://schemas.microsoft.com/office/drawing/2014/main" id="{19876A2E-4BDE-448D-9815-C64B8A3E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#4</a:t>
            </a:r>
            <a:endParaRPr lang="nb-N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008A1-AD45-41FA-B56F-B0279DEBB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16" y="3916732"/>
            <a:ext cx="585218" cy="58521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7C3A00B-0294-4199-A1FC-A7F47D3D69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838200" y="1690688"/>
            <a:ext cx="1263201" cy="88552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EE27BFF-CC36-42F8-80A0-A00748767C2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2222438" y="1690687"/>
            <a:ext cx="1263201" cy="8855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13518D-09EF-4B68-A152-4482C147D3B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3606676" y="1690687"/>
            <a:ext cx="1263201" cy="885521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CD0EE6-02D5-43D3-A0C8-3B29892A54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68" y="4501950"/>
            <a:ext cx="429160" cy="429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42CB1C-233C-4CC3-9902-DA5C841CA0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60" y="5028648"/>
            <a:ext cx="714375" cy="714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8CFC32-6712-4A7E-864D-84BA39CC26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08" y="3916732"/>
            <a:ext cx="487680" cy="487680"/>
          </a:xfrm>
          <a:prstGeom prst="rect">
            <a:avLst/>
          </a:prstGeom>
        </p:spPr>
      </p:pic>
      <p:sp>
        <p:nvSpPr>
          <p:cNvPr id="26" name="Left Bracket 25">
            <a:extLst>
              <a:ext uri="{FF2B5EF4-FFF2-40B4-BE49-F238E27FC236}">
                <a16:creationId xmlns:a16="http://schemas.microsoft.com/office/drawing/2014/main" id="{88D68F94-E224-4841-9FE4-84FDFF8777D6}"/>
              </a:ext>
            </a:extLst>
          </p:cNvPr>
          <p:cNvSpPr/>
          <p:nvPr/>
        </p:nvSpPr>
        <p:spPr>
          <a:xfrm>
            <a:off x="3042081" y="4159056"/>
            <a:ext cx="360000" cy="12600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027CAEF2-47FE-4B99-9762-060D48B12D2D}"/>
              </a:ext>
            </a:extLst>
          </p:cNvPr>
          <p:cNvSpPr/>
          <p:nvPr/>
        </p:nvSpPr>
        <p:spPr>
          <a:xfrm>
            <a:off x="1990648" y="4160571"/>
            <a:ext cx="360000" cy="1260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3F0B22-640E-4F35-AAB7-4C193C50760C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 flipV="1">
            <a:off x="2350648" y="4789056"/>
            <a:ext cx="691433" cy="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2E629EB-ACF1-44B7-A3F6-F47B8E5B67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0914" y="1690687"/>
            <a:ext cx="1263201" cy="8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1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6A86B78-78AE-4DF4-9A4C-3117F7397C56}"/>
              </a:ext>
            </a:extLst>
          </p:cNvPr>
          <p:cNvSpPr/>
          <p:nvPr/>
        </p:nvSpPr>
        <p:spPr>
          <a:xfrm>
            <a:off x="139467" y="2286000"/>
            <a:ext cx="2863911" cy="3535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Ingest</a:t>
            </a:r>
            <a:endParaRPr lang="nb-NO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5C3A75F-F4EA-461B-B1EC-5D3ED2AB1279}"/>
              </a:ext>
            </a:extLst>
          </p:cNvPr>
          <p:cNvSpPr/>
          <p:nvPr/>
        </p:nvSpPr>
        <p:spPr>
          <a:xfrm>
            <a:off x="3154832" y="2286000"/>
            <a:ext cx="2863911" cy="3535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Compute</a:t>
            </a:r>
            <a:endParaRPr lang="nb-NO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8E02BA-BCE3-428A-9B49-F63057FBD5A9}"/>
              </a:ext>
            </a:extLst>
          </p:cNvPr>
          <p:cNvSpPr/>
          <p:nvPr/>
        </p:nvSpPr>
        <p:spPr>
          <a:xfrm>
            <a:off x="6170197" y="2286000"/>
            <a:ext cx="2863911" cy="3535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Expose</a:t>
            </a:r>
            <a:endParaRPr lang="nb-NO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EB5E078-4F3C-4EAA-ACE9-DE9D3F3D8449}"/>
              </a:ext>
            </a:extLst>
          </p:cNvPr>
          <p:cNvSpPr/>
          <p:nvPr/>
        </p:nvSpPr>
        <p:spPr>
          <a:xfrm>
            <a:off x="9185563" y="2286000"/>
            <a:ext cx="2863911" cy="3535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Consume</a:t>
            </a:r>
            <a:endParaRPr lang="nb-NO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9DCB80E-96A5-441F-85E9-EE2E6A231B6B}"/>
              </a:ext>
            </a:extLst>
          </p:cNvPr>
          <p:cNvGrpSpPr/>
          <p:nvPr/>
        </p:nvGrpSpPr>
        <p:grpSpPr>
          <a:xfrm>
            <a:off x="1142080" y="2913303"/>
            <a:ext cx="851288" cy="511895"/>
            <a:chOff x="566251" y="3062286"/>
            <a:chExt cx="851288" cy="5118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4ECB96-FB8D-4E10-96FF-E540B848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51" y="3062286"/>
              <a:ext cx="519873" cy="43669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13988E-4288-4D44-9E6C-84D762BE6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251" y="3429000"/>
              <a:ext cx="851288" cy="145181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F1A405-3823-4F1B-9320-D97B21883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32" y="2803174"/>
            <a:ext cx="293486" cy="2934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C6EADE-B855-4325-8A67-166E2E38F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01" y="3791872"/>
            <a:ext cx="780290" cy="780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38A0F6-A4BB-46FE-80B4-7DC7481AB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05" y="4890209"/>
            <a:ext cx="780290" cy="780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FDACFD-0FE3-45FA-A1B3-C9AF413C4A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1" y="4890209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886A04-47BE-4048-B10D-56D200D8CF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786" y="5955866"/>
            <a:ext cx="780290" cy="7802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56196C-72D8-48D7-8CC9-9A9CBFF0ED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816" y="4445658"/>
            <a:ext cx="1375401" cy="13754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53D2E9-5CEC-4E38-9068-BFACA71E44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837" y="2690395"/>
            <a:ext cx="1163827" cy="11638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09B3546-96E0-428A-8EBB-F5A170BBD2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086" y="2908147"/>
            <a:ext cx="1375401" cy="13754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9034FA5-6B8F-42D1-AB96-8CD547198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80" y="4848649"/>
            <a:ext cx="780290" cy="7802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9FBE07-8DE2-4C19-9C14-C9CAB45E2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76" y="4848649"/>
            <a:ext cx="780290" cy="7802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9061584-EC5D-4C37-A878-7E05DE035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60" y="3837099"/>
            <a:ext cx="879684" cy="87968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BE8F14-06AB-4F0F-943E-FA34F7639C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94" y="5942457"/>
            <a:ext cx="887558" cy="887558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1FE7E4-64ED-49A5-98DF-AC21300AB889}"/>
              </a:ext>
            </a:extLst>
          </p:cNvPr>
          <p:cNvSpPr/>
          <p:nvPr/>
        </p:nvSpPr>
        <p:spPr>
          <a:xfrm>
            <a:off x="139467" y="5886450"/>
            <a:ext cx="11909961" cy="8923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err="1">
                <a:solidFill>
                  <a:schemeClr val="tx1"/>
                </a:solidFill>
              </a:rPr>
              <a:t>Deploy</a:t>
            </a:r>
            <a:endParaRPr lang="nb-NO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CB59FF-E2FF-4C7E-9353-AB0E47970C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72" y="3688079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6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EBB4390B6CAC4F8C334914F5432B71" ma:contentTypeVersion="10" ma:contentTypeDescription="Create a new document." ma:contentTypeScope="" ma:versionID="1ba81ad713ebdd13715096bb71b40ea1">
  <xsd:schema xmlns:xsd="http://www.w3.org/2001/XMLSchema" xmlns:xs="http://www.w3.org/2001/XMLSchema" xmlns:p="http://schemas.microsoft.com/office/2006/metadata/properties" xmlns:ns2="a8489ea2-3d79-49d4-9326-e2049de57c55" xmlns:ns3="2d7f210e-ada0-4aad-8007-ed152b27824d" targetNamespace="http://schemas.microsoft.com/office/2006/metadata/properties" ma:root="true" ma:fieldsID="7d8603a9f4ee6c4a04048240d348421f" ns2:_="" ns3:_="">
    <xsd:import namespace="a8489ea2-3d79-49d4-9326-e2049de57c55"/>
    <xsd:import namespace="2d7f210e-ada0-4aad-8007-ed152b2782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489ea2-3d79-49d4-9326-e2049de57c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f210e-ada0-4aad-8007-ed152b27824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1C6FA1-99CE-405E-91D8-17ECF3E677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698788-A145-4EC7-95BC-788C6D1B5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489ea2-3d79-49d4-9326-e2049de57c55"/>
    <ds:schemaRef ds:uri="2d7f210e-ada0-4aad-8007-ed152b2782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BDD655-772C-4B02-B30F-25A24A8E96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Workshop modules 1-4</vt:lpstr>
      <vt:lpstr>Module #1</vt:lpstr>
      <vt:lpstr>Module #2</vt:lpstr>
      <vt:lpstr>Module #3</vt:lpstr>
      <vt:lpstr>Module #4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Harald Hole Mortensen</dc:creator>
  <cp:lastModifiedBy>Arild Eikeland</cp:lastModifiedBy>
  <cp:revision>4</cp:revision>
  <dcterms:created xsi:type="dcterms:W3CDTF">2019-08-30T06:28:02Z</dcterms:created>
  <dcterms:modified xsi:type="dcterms:W3CDTF">2019-09-12T07:45:35Z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0x01010069EBB4390B6CAC4F8C334914F5432B71</vt:lpwstr>
  </property>
</Properties>
</file>