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E_5BD991BB.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9" r:id="rId5"/>
    <p:sldId id="258" r:id="rId6"/>
    <p:sldId id="261" r:id="rId7"/>
    <p:sldId id="262" r:id="rId8"/>
    <p:sldId id="263" r:id="rId9"/>
    <p:sldId id="265" r:id="rId10"/>
    <p:sldId id="264" r:id="rId11"/>
    <p:sldId id="266"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2D06AF-C60D-7364-5651-C3F0633D1888}" name="Naveen Kollu (TietoEVRY Norway AS)" initials="NK(NA" userId="S::NAVK@equinor.com::fde47ca3-872c-4101-9db4-bef4025bdab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1BA915-131E-4111-BC9D-CBCA13B5AFB1}" v="23" dt="2022-11-16T12:47:35.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74" d="100"/>
          <a:sy n="74" d="100"/>
        </p:scale>
        <p:origin x="38"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Kollu" userId="07df5d05-9771-4d22-bcee-f2f8759a66fc" providerId="ADAL" clId="{AD1BA915-131E-4111-BC9D-CBCA13B5AFB1}"/>
    <pc:docChg chg="undo custSel addSld delSld modSld sldOrd">
      <pc:chgData name="Naveen Kollu" userId="07df5d05-9771-4d22-bcee-f2f8759a66fc" providerId="ADAL" clId="{AD1BA915-131E-4111-BC9D-CBCA13B5AFB1}" dt="2022-11-16T13:15:41.038" v="4395"/>
      <pc:docMkLst>
        <pc:docMk/>
      </pc:docMkLst>
      <pc:sldChg chg="modSp mod">
        <pc:chgData name="Naveen Kollu" userId="07df5d05-9771-4d22-bcee-f2f8759a66fc" providerId="ADAL" clId="{AD1BA915-131E-4111-BC9D-CBCA13B5AFB1}" dt="2022-11-14T12:36:25.902" v="1945" actId="20577"/>
        <pc:sldMkLst>
          <pc:docMk/>
          <pc:sldMk cId="4058712718" sldId="256"/>
        </pc:sldMkLst>
        <pc:spChg chg="mod">
          <ac:chgData name="Naveen Kollu" userId="07df5d05-9771-4d22-bcee-f2f8759a66fc" providerId="ADAL" clId="{AD1BA915-131E-4111-BC9D-CBCA13B5AFB1}" dt="2022-11-14T12:36:25.902" v="1945" actId="20577"/>
          <ac:spMkLst>
            <pc:docMk/>
            <pc:sldMk cId="4058712718" sldId="256"/>
            <ac:spMk id="2" creationId="{2199A30E-B379-AC0E-0965-FAD3B825A866}"/>
          </ac:spMkLst>
        </pc:spChg>
      </pc:sldChg>
      <pc:sldChg chg="delSp modSp mod">
        <pc:chgData name="Naveen Kollu" userId="07df5d05-9771-4d22-bcee-f2f8759a66fc" providerId="ADAL" clId="{AD1BA915-131E-4111-BC9D-CBCA13B5AFB1}" dt="2022-11-14T11:09:26.358" v="1007" actId="113"/>
        <pc:sldMkLst>
          <pc:docMk/>
          <pc:sldMk cId="2463175916" sldId="257"/>
        </pc:sldMkLst>
        <pc:spChg chg="del">
          <ac:chgData name="Naveen Kollu" userId="07df5d05-9771-4d22-bcee-f2f8759a66fc" providerId="ADAL" clId="{AD1BA915-131E-4111-BC9D-CBCA13B5AFB1}" dt="2022-11-14T11:03:38.597" v="742" actId="478"/>
          <ac:spMkLst>
            <pc:docMk/>
            <pc:sldMk cId="2463175916" sldId="257"/>
            <ac:spMk id="2" creationId="{43BDBC71-F5ED-0341-8944-25C975A1B43A}"/>
          </ac:spMkLst>
        </pc:spChg>
        <pc:spChg chg="mod">
          <ac:chgData name="Naveen Kollu" userId="07df5d05-9771-4d22-bcee-f2f8759a66fc" providerId="ADAL" clId="{AD1BA915-131E-4111-BC9D-CBCA13B5AFB1}" dt="2022-11-14T11:09:26.358" v="1007" actId="113"/>
          <ac:spMkLst>
            <pc:docMk/>
            <pc:sldMk cId="2463175916" sldId="257"/>
            <ac:spMk id="3" creationId="{A31F6F6B-D2AD-3BC6-8DAC-8A372017C9BF}"/>
          </ac:spMkLst>
        </pc:spChg>
      </pc:sldChg>
      <pc:sldChg chg="delSp modSp new mod">
        <pc:chgData name="Naveen Kollu" userId="07df5d05-9771-4d22-bcee-f2f8759a66fc" providerId="ADAL" clId="{AD1BA915-131E-4111-BC9D-CBCA13B5AFB1}" dt="2022-11-14T11:03:30.754" v="741" actId="27636"/>
        <pc:sldMkLst>
          <pc:docMk/>
          <pc:sldMk cId="2622250816" sldId="258"/>
        </pc:sldMkLst>
        <pc:spChg chg="del">
          <ac:chgData name="Naveen Kollu" userId="07df5d05-9771-4d22-bcee-f2f8759a66fc" providerId="ADAL" clId="{AD1BA915-131E-4111-BC9D-CBCA13B5AFB1}" dt="2022-11-14T10:02:37.760" v="626" actId="478"/>
          <ac:spMkLst>
            <pc:docMk/>
            <pc:sldMk cId="2622250816" sldId="258"/>
            <ac:spMk id="2" creationId="{F8E10314-5998-A019-9C88-6253A9939F67}"/>
          </ac:spMkLst>
        </pc:spChg>
        <pc:spChg chg="mod">
          <ac:chgData name="Naveen Kollu" userId="07df5d05-9771-4d22-bcee-f2f8759a66fc" providerId="ADAL" clId="{AD1BA915-131E-4111-BC9D-CBCA13B5AFB1}" dt="2022-11-14T11:03:30.754" v="741" actId="27636"/>
          <ac:spMkLst>
            <pc:docMk/>
            <pc:sldMk cId="2622250816" sldId="258"/>
            <ac:spMk id="3" creationId="{7F56ACA8-17A5-D544-8F99-31FFBC8C4F5A}"/>
          </ac:spMkLst>
        </pc:spChg>
      </pc:sldChg>
      <pc:sldChg chg="addSp delSp modSp new mod ord">
        <pc:chgData name="Naveen Kollu" userId="07df5d05-9771-4d22-bcee-f2f8759a66fc" providerId="ADAL" clId="{AD1BA915-131E-4111-BC9D-CBCA13B5AFB1}" dt="2022-11-14T11:56:26.684" v="1178" actId="5793"/>
        <pc:sldMkLst>
          <pc:docMk/>
          <pc:sldMk cId="2470475987" sldId="259"/>
        </pc:sldMkLst>
        <pc:spChg chg="del">
          <ac:chgData name="Naveen Kollu" userId="07df5d05-9771-4d22-bcee-f2f8759a66fc" providerId="ADAL" clId="{AD1BA915-131E-4111-BC9D-CBCA13B5AFB1}" dt="2022-11-14T11:09:41.292" v="1008" actId="478"/>
          <ac:spMkLst>
            <pc:docMk/>
            <pc:sldMk cId="2470475987" sldId="259"/>
            <ac:spMk id="2" creationId="{7799DA44-6882-10D6-41D1-C9940D40861C}"/>
          </ac:spMkLst>
        </pc:spChg>
        <pc:spChg chg="mod">
          <ac:chgData name="Naveen Kollu" userId="07df5d05-9771-4d22-bcee-f2f8759a66fc" providerId="ADAL" clId="{AD1BA915-131E-4111-BC9D-CBCA13B5AFB1}" dt="2022-11-14T11:56:26.684" v="1178" actId="5793"/>
          <ac:spMkLst>
            <pc:docMk/>
            <pc:sldMk cId="2470475987" sldId="259"/>
            <ac:spMk id="3" creationId="{B8438377-1646-717E-14C3-29BC9033F84D}"/>
          </ac:spMkLst>
        </pc:spChg>
        <pc:graphicFrameChg chg="add del mod">
          <ac:chgData name="Naveen Kollu" userId="07df5d05-9771-4d22-bcee-f2f8759a66fc" providerId="ADAL" clId="{AD1BA915-131E-4111-BC9D-CBCA13B5AFB1}" dt="2022-11-14T09:39:52.864" v="160" actId="478"/>
          <ac:graphicFrameMkLst>
            <pc:docMk/>
            <pc:sldMk cId="2470475987" sldId="259"/>
            <ac:graphicFrameMk id="4" creationId="{DB358F79-9C0B-50CA-8CF4-3728E4105D0C}"/>
          </ac:graphicFrameMkLst>
        </pc:graphicFrameChg>
        <pc:graphicFrameChg chg="add del mod">
          <ac:chgData name="Naveen Kollu" userId="07df5d05-9771-4d22-bcee-f2f8759a66fc" providerId="ADAL" clId="{AD1BA915-131E-4111-BC9D-CBCA13B5AFB1}" dt="2022-11-14T09:41:14.105" v="164" actId="478"/>
          <ac:graphicFrameMkLst>
            <pc:docMk/>
            <pc:sldMk cId="2470475987" sldId="259"/>
            <ac:graphicFrameMk id="5" creationId="{53540F14-AEB3-C6A2-2589-8DB05415AE8B}"/>
          </ac:graphicFrameMkLst>
        </pc:graphicFrameChg>
        <pc:graphicFrameChg chg="add del mod">
          <ac:chgData name="Naveen Kollu" userId="07df5d05-9771-4d22-bcee-f2f8759a66fc" providerId="ADAL" clId="{AD1BA915-131E-4111-BC9D-CBCA13B5AFB1}" dt="2022-11-14T09:44:24.617" v="169" actId="478"/>
          <ac:graphicFrameMkLst>
            <pc:docMk/>
            <pc:sldMk cId="2470475987" sldId="259"/>
            <ac:graphicFrameMk id="6" creationId="{A79EC7A3-84FE-380F-77FA-449852FC884E}"/>
          </ac:graphicFrameMkLst>
        </pc:graphicFrameChg>
        <pc:graphicFrameChg chg="add mod">
          <ac:chgData name="Naveen Kollu" userId="07df5d05-9771-4d22-bcee-f2f8759a66fc" providerId="ADAL" clId="{AD1BA915-131E-4111-BC9D-CBCA13B5AFB1}" dt="2022-11-14T09:45:26.966" v="282" actId="1076"/>
          <ac:graphicFrameMkLst>
            <pc:docMk/>
            <pc:sldMk cId="2470475987" sldId="259"/>
            <ac:graphicFrameMk id="7" creationId="{907987CF-43BB-B1CF-E229-387A5C8696A1}"/>
          </ac:graphicFrameMkLst>
        </pc:graphicFrameChg>
        <pc:picChg chg="add mod">
          <ac:chgData name="Naveen Kollu" userId="07df5d05-9771-4d22-bcee-f2f8759a66fc" providerId="ADAL" clId="{AD1BA915-131E-4111-BC9D-CBCA13B5AFB1}" dt="2022-11-14T11:10:02.279" v="1012" actId="14100"/>
          <ac:picMkLst>
            <pc:docMk/>
            <pc:sldMk cId="2470475987" sldId="259"/>
            <ac:picMk id="9" creationId="{F45DD791-98F4-A49A-962A-7D127EACB987}"/>
          </ac:picMkLst>
        </pc:picChg>
      </pc:sldChg>
      <pc:sldChg chg="addSp delSp modSp new del mod">
        <pc:chgData name="Naveen Kollu" userId="07df5d05-9771-4d22-bcee-f2f8759a66fc" providerId="ADAL" clId="{AD1BA915-131E-4111-BC9D-CBCA13B5AFB1}" dt="2022-11-14T12:10:58.700" v="1561" actId="2696"/>
        <pc:sldMkLst>
          <pc:docMk/>
          <pc:sldMk cId="1494957568" sldId="260"/>
        </pc:sldMkLst>
        <pc:spChg chg="mod">
          <ac:chgData name="Naveen Kollu" userId="07df5d05-9771-4d22-bcee-f2f8759a66fc" providerId="ADAL" clId="{AD1BA915-131E-4111-BC9D-CBCA13B5AFB1}" dt="2022-11-14T12:10:12.142" v="1560" actId="6549"/>
          <ac:spMkLst>
            <pc:docMk/>
            <pc:sldMk cId="1494957568" sldId="260"/>
            <ac:spMk id="2" creationId="{3C0CB80C-CC06-6FAA-568B-6A67B0E38BBE}"/>
          </ac:spMkLst>
        </pc:spChg>
        <pc:spChg chg="del">
          <ac:chgData name="Naveen Kollu" userId="07df5d05-9771-4d22-bcee-f2f8759a66fc" providerId="ADAL" clId="{AD1BA915-131E-4111-BC9D-CBCA13B5AFB1}" dt="2022-11-14T11:22:19.407" v="1021" actId="478"/>
          <ac:spMkLst>
            <pc:docMk/>
            <pc:sldMk cId="1494957568" sldId="260"/>
            <ac:spMk id="3" creationId="{9FA055F1-AC49-C7DE-FF73-D0D1BF7D73FE}"/>
          </ac:spMkLst>
        </pc:spChg>
        <pc:picChg chg="add del mod">
          <ac:chgData name="Naveen Kollu" userId="07df5d05-9771-4d22-bcee-f2f8759a66fc" providerId="ADAL" clId="{AD1BA915-131E-4111-BC9D-CBCA13B5AFB1}" dt="2022-11-14T11:57:01.275" v="1184" actId="21"/>
          <ac:picMkLst>
            <pc:docMk/>
            <pc:sldMk cId="1494957568" sldId="260"/>
            <ac:picMk id="5" creationId="{74161895-6CD1-5D07-230A-59E1752BBF38}"/>
          </ac:picMkLst>
        </pc:picChg>
      </pc:sldChg>
      <pc:sldChg chg="add del">
        <pc:chgData name="Naveen Kollu" userId="07df5d05-9771-4d22-bcee-f2f8759a66fc" providerId="ADAL" clId="{AD1BA915-131E-4111-BC9D-CBCA13B5AFB1}" dt="2022-11-14T12:16:38.518" v="1696" actId="47"/>
        <pc:sldMkLst>
          <pc:docMk/>
          <pc:sldMk cId="3823200287" sldId="260"/>
        </pc:sldMkLst>
      </pc:sldChg>
      <pc:sldChg chg="addSp modSp new mod">
        <pc:chgData name="Naveen Kollu" userId="07df5d05-9771-4d22-bcee-f2f8759a66fc" providerId="ADAL" clId="{AD1BA915-131E-4111-BC9D-CBCA13B5AFB1}" dt="2022-11-14T12:09:49.771" v="1559" actId="255"/>
        <pc:sldMkLst>
          <pc:docMk/>
          <pc:sldMk cId="2287688022" sldId="261"/>
        </pc:sldMkLst>
        <pc:spChg chg="mod">
          <ac:chgData name="Naveen Kollu" userId="07df5d05-9771-4d22-bcee-f2f8759a66fc" providerId="ADAL" clId="{AD1BA915-131E-4111-BC9D-CBCA13B5AFB1}" dt="2022-11-14T11:58:32.348" v="1232" actId="1076"/>
          <ac:spMkLst>
            <pc:docMk/>
            <pc:sldMk cId="2287688022" sldId="261"/>
            <ac:spMk id="2" creationId="{01C21330-966D-823F-5B0B-6BE7886AFC7E}"/>
          </ac:spMkLst>
        </pc:spChg>
        <pc:spChg chg="mod">
          <ac:chgData name="Naveen Kollu" userId="07df5d05-9771-4d22-bcee-f2f8759a66fc" providerId="ADAL" clId="{AD1BA915-131E-4111-BC9D-CBCA13B5AFB1}" dt="2022-11-14T12:09:49.771" v="1559" actId="255"/>
          <ac:spMkLst>
            <pc:docMk/>
            <pc:sldMk cId="2287688022" sldId="261"/>
            <ac:spMk id="3" creationId="{CFCBDF1F-3902-F01E-4990-791F62772C7E}"/>
          </ac:spMkLst>
        </pc:spChg>
        <pc:picChg chg="add mod">
          <ac:chgData name="Naveen Kollu" userId="07df5d05-9771-4d22-bcee-f2f8759a66fc" providerId="ADAL" clId="{AD1BA915-131E-4111-BC9D-CBCA13B5AFB1}" dt="2022-11-14T11:59:23.199" v="1237" actId="1076"/>
          <ac:picMkLst>
            <pc:docMk/>
            <pc:sldMk cId="2287688022" sldId="261"/>
            <ac:picMk id="4" creationId="{E2D541AE-13E1-F80C-5C96-D97EED24A111}"/>
          </ac:picMkLst>
        </pc:picChg>
      </pc:sldChg>
      <pc:sldChg chg="delSp modSp new mod">
        <pc:chgData name="Naveen Kollu" userId="07df5d05-9771-4d22-bcee-f2f8759a66fc" providerId="ADAL" clId="{AD1BA915-131E-4111-BC9D-CBCA13B5AFB1}" dt="2022-11-14T12:15:20.738" v="1695" actId="113"/>
        <pc:sldMkLst>
          <pc:docMk/>
          <pc:sldMk cId="2348504279" sldId="262"/>
        </pc:sldMkLst>
        <pc:spChg chg="del">
          <ac:chgData name="Naveen Kollu" userId="07df5d05-9771-4d22-bcee-f2f8759a66fc" providerId="ADAL" clId="{AD1BA915-131E-4111-BC9D-CBCA13B5AFB1}" dt="2022-11-14T12:11:07.025" v="1563" actId="478"/>
          <ac:spMkLst>
            <pc:docMk/>
            <pc:sldMk cId="2348504279" sldId="262"/>
            <ac:spMk id="2" creationId="{DFA3247F-11C5-9D97-5F36-5F9D1FFF9970}"/>
          </ac:spMkLst>
        </pc:spChg>
        <pc:spChg chg="mod">
          <ac:chgData name="Naveen Kollu" userId="07df5d05-9771-4d22-bcee-f2f8759a66fc" providerId="ADAL" clId="{AD1BA915-131E-4111-BC9D-CBCA13B5AFB1}" dt="2022-11-14T12:15:20.738" v="1695" actId="113"/>
          <ac:spMkLst>
            <pc:docMk/>
            <pc:sldMk cId="2348504279" sldId="262"/>
            <ac:spMk id="3" creationId="{F24ED53D-07A9-0707-3980-478FE8574449}"/>
          </ac:spMkLst>
        </pc:spChg>
      </pc:sldChg>
      <pc:sldChg chg="modSp new mod">
        <pc:chgData name="Naveen Kollu" userId="07df5d05-9771-4d22-bcee-f2f8759a66fc" providerId="ADAL" clId="{AD1BA915-131E-4111-BC9D-CBCA13B5AFB1}" dt="2022-11-14T12:24:40.806" v="1851" actId="113"/>
        <pc:sldMkLst>
          <pc:docMk/>
          <pc:sldMk cId="3371195612" sldId="263"/>
        </pc:sldMkLst>
        <pc:spChg chg="mod">
          <ac:chgData name="Naveen Kollu" userId="07df5d05-9771-4d22-bcee-f2f8759a66fc" providerId="ADAL" clId="{AD1BA915-131E-4111-BC9D-CBCA13B5AFB1}" dt="2022-11-14T12:17:38.333" v="1754" actId="27636"/>
          <ac:spMkLst>
            <pc:docMk/>
            <pc:sldMk cId="3371195612" sldId="263"/>
            <ac:spMk id="2" creationId="{326E395C-CB66-75D7-BEE9-00D7B6267FFC}"/>
          </ac:spMkLst>
        </pc:spChg>
        <pc:spChg chg="mod">
          <ac:chgData name="Naveen Kollu" userId="07df5d05-9771-4d22-bcee-f2f8759a66fc" providerId="ADAL" clId="{AD1BA915-131E-4111-BC9D-CBCA13B5AFB1}" dt="2022-11-14T12:24:40.806" v="1851" actId="113"/>
          <ac:spMkLst>
            <pc:docMk/>
            <pc:sldMk cId="3371195612" sldId="263"/>
            <ac:spMk id="3" creationId="{44C45CEF-41E6-B010-BE18-98262878A69F}"/>
          </ac:spMkLst>
        </pc:spChg>
      </pc:sldChg>
      <pc:sldChg chg="addSp delSp modSp new mod">
        <pc:chgData name="Naveen Kollu" userId="07df5d05-9771-4d22-bcee-f2f8759a66fc" providerId="ADAL" clId="{AD1BA915-131E-4111-BC9D-CBCA13B5AFB1}" dt="2022-11-16T13:15:41.038" v="4395"/>
        <pc:sldMkLst>
          <pc:docMk/>
          <pc:sldMk cId="1190271740" sldId="264"/>
        </pc:sldMkLst>
        <pc:spChg chg="mod">
          <ac:chgData name="Naveen Kollu" userId="07df5d05-9771-4d22-bcee-f2f8759a66fc" providerId="ADAL" clId="{AD1BA915-131E-4111-BC9D-CBCA13B5AFB1}" dt="2022-11-14T12:35:16.079" v="1877" actId="113"/>
          <ac:spMkLst>
            <pc:docMk/>
            <pc:sldMk cId="1190271740" sldId="264"/>
            <ac:spMk id="2" creationId="{129FFDCD-D94D-D17B-1867-7E6F6C28AA95}"/>
          </ac:spMkLst>
        </pc:spChg>
        <pc:spChg chg="mod">
          <ac:chgData name="Naveen Kollu" userId="07df5d05-9771-4d22-bcee-f2f8759a66fc" providerId="ADAL" clId="{AD1BA915-131E-4111-BC9D-CBCA13B5AFB1}" dt="2022-11-16T13:15:41.038" v="4395"/>
          <ac:spMkLst>
            <pc:docMk/>
            <pc:sldMk cId="1190271740" sldId="264"/>
            <ac:spMk id="3" creationId="{FC4BAEB6-9188-A4A1-F9EC-0A8A1725B684}"/>
          </ac:spMkLst>
        </pc:spChg>
        <pc:spChg chg="add del">
          <ac:chgData name="Naveen Kollu" userId="07df5d05-9771-4d22-bcee-f2f8759a66fc" providerId="ADAL" clId="{AD1BA915-131E-4111-BC9D-CBCA13B5AFB1}" dt="2022-11-16T12:46:53.941" v="4162"/>
          <ac:spMkLst>
            <pc:docMk/>
            <pc:sldMk cId="1190271740" sldId="264"/>
            <ac:spMk id="4" creationId="{B8C8BEB3-61DB-D4E2-2A3B-AC2A7B234BD9}"/>
          </ac:spMkLst>
        </pc:spChg>
        <pc:spChg chg="add del mod">
          <ac:chgData name="Naveen Kollu" userId="07df5d05-9771-4d22-bcee-f2f8759a66fc" providerId="ADAL" clId="{AD1BA915-131E-4111-BC9D-CBCA13B5AFB1}" dt="2022-11-16T12:46:53.040" v="4161"/>
          <ac:spMkLst>
            <pc:docMk/>
            <pc:sldMk cId="1190271740" sldId="264"/>
            <ac:spMk id="5" creationId="{96B91F1F-561A-F09E-09F6-31C36555720A}"/>
          </ac:spMkLst>
        </pc:spChg>
        <pc:spChg chg="add del">
          <ac:chgData name="Naveen Kollu" userId="07df5d05-9771-4d22-bcee-f2f8759a66fc" providerId="ADAL" clId="{AD1BA915-131E-4111-BC9D-CBCA13B5AFB1}" dt="2022-11-16T12:47:00.184" v="4164"/>
          <ac:spMkLst>
            <pc:docMk/>
            <pc:sldMk cId="1190271740" sldId="264"/>
            <ac:spMk id="6" creationId="{DD593664-5C57-68ED-EDF3-AF1AF064714D}"/>
          </ac:spMkLst>
        </pc:spChg>
        <pc:spChg chg="add del mod">
          <ac:chgData name="Naveen Kollu" userId="07df5d05-9771-4d22-bcee-f2f8759a66fc" providerId="ADAL" clId="{AD1BA915-131E-4111-BC9D-CBCA13B5AFB1}" dt="2022-11-16T12:47:35.845" v="4169" actId="478"/>
          <ac:spMkLst>
            <pc:docMk/>
            <pc:sldMk cId="1190271740" sldId="264"/>
            <ac:spMk id="7" creationId="{E9BA6791-9967-2F39-B527-B8AB73695765}"/>
          </ac:spMkLst>
        </pc:spChg>
      </pc:sldChg>
      <pc:sldChg chg="modSp new mod">
        <pc:chgData name="Naveen Kollu" userId="07df5d05-9771-4d22-bcee-f2f8759a66fc" providerId="ADAL" clId="{AD1BA915-131E-4111-BC9D-CBCA13B5AFB1}" dt="2022-11-14T14:40:29.820" v="2446" actId="20577"/>
        <pc:sldMkLst>
          <pc:docMk/>
          <pc:sldMk cId="284290770" sldId="265"/>
        </pc:sldMkLst>
        <pc:spChg chg="mod">
          <ac:chgData name="Naveen Kollu" userId="07df5d05-9771-4d22-bcee-f2f8759a66fc" providerId="ADAL" clId="{AD1BA915-131E-4111-BC9D-CBCA13B5AFB1}" dt="2022-11-14T14:37:06.279" v="2342" actId="113"/>
          <ac:spMkLst>
            <pc:docMk/>
            <pc:sldMk cId="284290770" sldId="265"/>
            <ac:spMk id="2" creationId="{50EA2131-CB63-0CA1-4110-E0BE37B1AB4F}"/>
          </ac:spMkLst>
        </pc:spChg>
        <pc:spChg chg="mod">
          <ac:chgData name="Naveen Kollu" userId="07df5d05-9771-4d22-bcee-f2f8759a66fc" providerId="ADAL" clId="{AD1BA915-131E-4111-BC9D-CBCA13B5AFB1}" dt="2022-11-14T14:40:29.820" v="2446" actId="20577"/>
          <ac:spMkLst>
            <pc:docMk/>
            <pc:sldMk cId="284290770" sldId="265"/>
            <ac:spMk id="3" creationId="{8591DDF7-2067-19A5-64E8-4EB7384BB5B7}"/>
          </ac:spMkLst>
        </pc:spChg>
      </pc:sldChg>
      <pc:sldChg chg="addSp delSp modSp new mod">
        <pc:chgData name="Naveen Kollu" userId="07df5d05-9771-4d22-bcee-f2f8759a66fc" providerId="ADAL" clId="{AD1BA915-131E-4111-BC9D-CBCA13B5AFB1}" dt="2022-11-16T09:16:34.597" v="2964" actId="5793"/>
        <pc:sldMkLst>
          <pc:docMk/>
          <pc:sldMk cId="3440155591" sldId="266"/>
        </pc:sldMkLst>
        <pc:spChg chg="mod">
          <ac:chgData name="Naveen Kollu" userId="07df5d05-9771-4d22-bcee-f2f8759a66fc" providerId="ADAL" clId="{AD1BA915-131E-4111-BC9D-CBCA13B5AFB1}" dt="2022-11-16T09:08:46.075" v="2538" actId="1076"/>
          <ac:spMkLst>
            <pc:docMk/>
            <pc:sldMk cId="3440155591" sldId="266"/>
            <ac:spMk id="2" creationId="{634F5AEA-0702-E67A-858D-DF551D546CFD}"/>
          </ac:spMkLst>
        </pc:spChg>
        <pc:spChg chg="mod">
          <ac:chgData name="Naveen Kollu" userId="07df5d05-9771-4d22-bcee-f2f8759a66fc" providerId="ADAL" clId="{AD1BA915-131E-4111-BC9D-CBCA13B5AFB1}" dt="2022-11-16T09:16:34.597" v="2964" actId="5793"/>
          <ac:spMkLst>
            <pc:docMk/>
            <pc:sldMk cId="3440155591" sldId="266"/>
            <ac:spMk id="3" creationId="{FE70EC2E-F81B-2402-8D2A-31D4345A1C73}"/>
          </ac:spMkLst>
        </pc:spChg>
        <pc:picChg chg="add mod">
          <ac:chgData name="Naveen Kollu" userId="07df5d05-9771-4d22-bcee-f2f8759a66fc" providerId="ADAL" clId="{AD1BA915-131E-4111-BC9D-CBCA13B5AFB1}" dt="2022-11-16T09:10:12.478" v="2695" actId="1076"/>
          <ac:picMkLst>
            <pc:docMk/>
            <pc:sldMk cId="3440155591" sldId="266"/>
            <ac:picMk id="5" creationId="{F1599B0D-F40C-1EF9-75BE-FF906FCD0F63}"/>
          </ac:picMkLst>
        </pc:picChg>
        <pc:picChg chg="add del mod">
          <ac:chgData name="Naveen Kollu" userId="07df5d05-9771-4d22-bcee-f2f8759a66fc" providerId="ADAL" clId="{AD1BA915-131E-4111-BC9D-CBCA13B5AFB1}" dt="2022-11-16T09:16:01.823" v="2953" actId="21"/>
          <ac:picMkLst>
            <pc:docMk/>
            <pc:sldMk cId="3440155591" sldId="266"/>
            <ac:picMk id="7" creationId="{46AB22F6-8104-03E3-72CD-6EE3B134A71B}"/>
          </ac:picMkLst>
        </pc:picChg>
      </pc:sldChg>
      <pc:sldChg chg="addSp modSp new mod">
        <pc:chgData name="Naveen Kollu" userId="07df5d05-9771-4d22-bcee-f2f8759a66fc" providerId="ADAL" clId="{AD1BA915-131E-4111-BC9D-CBCA13B5AFB1}" dt="2022-11-16T09:16:57.013" v="2968" actId="14100"/>
        <pc:sldMkLst>
          <pc:docMk/>
          <pc:sldMk cId="1274267752" sldId="267"/>
        </pc:sldMkLst>
        <pc:spChg chg="mod">
          <ac:chgData name="Naveen Kollu" userId="07df5d05-9771-4d22-bcee-f2f8759a66fc" providerId="ADAL" clId="{AD1BA915-131E-4111-BC9D-CBCA13B5AFB1}" dt="2022-11-16T09:15:23.259" v="2947" actId="113"/>
          <ac:spMkLst>
            <pc:docMk/>
            <pc:sldMk cId="1274267752" sldId="267"/>
            <ac:spMk id="2" creationId="{90A532BD-184C-9734-77D0-21D9B8E0C7EE}"/>
          </ac:spMkLst>
        </pc:spChg>
        <pc:spChg chg="mod">
          <ac:chgData name="Naveen Kollu" userId="07df5d05-9771-4d22-bcee-f2f8759a66fc" providerId="ADAL" clId="{AD1BA915-131E-4111-BC9D-CBCA13B5AFB1}" dt="2022-11-16T09:16:42.253" v="2966"/>
          <ac:spMkLst>
            <pc:docMk/>
            <pc:sldMk cId="1274267752" sldId="267"/>
            <ac:spMk id="3" creationId="{52FA77D6-8623-D0C2-9FF2-5A683A2703EF}"/>
          </ac:spMkLst>
        </pc:spChg>
        <pc:picChg chg="add mod">
          <ac:chgData name="Naveen Kollu" userId="07df5d05-9771-4d22-bcee-f2f8759a66fc" providerId="ADAL" clId="{AD1BA915-131E-4111-BC9D-CBCA13B5AFB1}" dt="2022-11-16T09:16:57.013" v="2968" actId="14100"/>
          <ac:picMkLst>
            <pc:docMk/>
            <pc:sldMk cId="1274267752" sldId="267"/>
            <ac:picMk id="4" creationId="{0959D26A-5DB3-AD11-DC36-549623B63131}"/>
          </ac:picMkLst>
        </pc:picChg>
      </pc:sldChg>
      <pc:sldChg chg="modSp new mod">
        <pc:chgData name="Naveen Kollu" userId="07df5d05-9771-4d22-bcee-f2f8759a66fc" providerId="ADAL" clId="{AD1BA915-131E-4111-BC9D-CBCA13B5AFB1}" dt="2022-11-16T10:23:36.132" v="4112" actId="20577"/>
        <pc:sldMkLst>
          <pc:docMk/>
          <pc:sldMk cId="6457098" sldId="268"/>
        </pc:sldMkLst>
        <pc:spChg chg="mod">
          <ac:chgData name="Naveen Kollu" userId="07df5d05-9771-4d22-bcee-f2f8759a66fc" providerId="ADAL" clId="{AD1BA915-131E-4111-BC9D-CBCA13B5AFB1}" dt="2022-11-16T09:18:08.253" v="2993" actId="113"/>
          <ac:spMkLst>
            <pc:docMk/>
            <pc:sldMk cId="6457098" sldId="268"/>
            <ac:spMk id="2" creationId="{D07D8512-413C-28CB-0916-BD1710E5A256}"/>
          </ac:spMkLst>
        </pc:spChg>
        <pc:spChg chg="mod">
          <ac:chgData name="Naveen Kollu" userId="07df5d05-9771-4d22-bcee-f2f8759a66fc" providerId="ADAL" clId="{AD1BA915-131E-4111-BC9D-CBCA13B5AFB1}" dt="2022-11-16T10:23:36.132" v="4112" actId="20577"/>
          <ac:spMkLst>
            <pc:docMk/>
            <pc:sldMk cId="6457098" sldId="268"/>
            <ac:spMk id="3" creationId="{F3F31A31-18B2-D08C-5606-A74F5B3BF235}"/>
          </ac:spMkLst>
        </pc:spChg>
      </pc:sldChg>
    </pc:docChg>
  </pc:docChgLst>
</pc:chgInfo>
</file>

<file path=ppt/comments/modernComment_10E_5BD991BB.xml><?xml version="1.0" encoding="utf-8"?>
<p188:cmLst xmlns:a="http://schemas.openxmlformats.org/drawingml/2006/main" xmlns:r="http://schemas.openxmlformats.org/officeDocument/2006/relationships" xmlns:p188="http://schemas.microsoft.com/office/powerpoint/2018/8/main">
  <p188:cm id="{B5CE4E3E-95C2-4A53-9B68-385D97463C80}" authorId="{BD2D06AF-C60D-7364-5651-C3F0633D1888}" created="2022-11-23T14:36:04.682">
    <ac:deMkLst xmlns:ac="http://schemas.microsoft.com/office/drawing/2013/main/command">
      <pc:docMk xmlns:pc="http://schemas.microsoft.com/office/powerpoint/2013/main/command"/>
      <pc:sldMk xmlns:pc="http://schemas.microsoft.com/office/powerpoint/2013/main/command" cId="1540985275" sldId="270"/>
      <ac:cxnSpMk id="16" creationId="{32CD5E60-2A91-4F5B-9308-9610359250D5}"/>
    </ac:deMkLst>
    <p188:txBody>
      <a:bodyPr/>
      <a:lstStyle/>
      <a:p>
        <a:r>
          <a:rPr lang="nb-NO"/>
          <a:t>Flow 1 and Flow 2</a:t>
        </a:r>
      </a:p>
    </p188:txBody>
  </p188:cm>
  <p188:cm id="{08612703-04B4-43C0-9E13-0569912DFEED}" authorId="{BD2D06AF-C60D-7364-5651-C3F0633D1888}" created="2022-11-23T14:37:08.251">
    <ac:deMkLst xmlns:ac="http://schemas.microsoft.com/office/drawing/2013/main/command">
      <pc:docMk xmlns:pc="http://schemas.microsoft.com/office/powerpoint/2013/main/command"/>
      <pc:sldMk xmlns:pc="http://schemas.microsoft.com/office/powerpoint/2013/main/command" cId="1540985275" sldId="270"/>
      <ac:cxnSpMk id="19" creationId="{1F2B4349-3E05-4BEC-ADA6-370B66BAFC30}"/>
    </ac:deMkLst>
    <p188:txBody>
      <a:bodyPr/>
      <a:lstStyle/>
      <a:p>
        <a:r>
          <a:rPr lang="nb-NO"/>
          <a:t>Flow1 and Flow2</a:t>
        </a:r>
      </a:p>
    </p188:txBody>
  </p188:cm>
  <p188:cm id="{1DFB2E66-BC56-4CD6-BBEA-9EEED5CA8474}" authorId="{BD2D06AF-C60D-7364-5651-C3F0633D1888}" created="2022-11-23T14:37:30.719">
    <ac:deMkLst xmlns:ac="http://schemas.microsoft.com/office/drawing/2013/main/command">
      <pc:docMk xmlns:pc="http://schemas.microsoft.com/office/powerpoint/2013/main/command"/>
      <pc:sldMk xmlns:pc="http://schemas.microsoft.com/office/powerpoint/2013/main/command" cId="1540985275" sldId="270"/>
      <ac:cxnSpMk id="26" creationId="{45C85240-B6F6-47E0-8367-57F0DCC11EEB}"/>
    </ac:deMkLst>
    <p188:txBody>
      <a:bodyPr/>
      <a:lstStyle/>
      <a:p>
        <a:r>
          <a:rPr lang="nb-NO"/>
          <a:t>Flow 1</a:t>
        </a:r>
      </a:p>
    </p188:txBody>
  </p188:cm>
  <p188:cm id="{75E914C2-7DE3-491B-A1A5-539C636DA487}" authorId="{BD2D06AF-C60D-7364-5651-C3F0633D1888}" created="2022-11-23T14:37:53.707">
    <ac:deMkLst xmlns:ac="http://schemas.microsoft.com/office/drawing/2013/main/command">
      <pc:docMk xmlns:pc="http://schemas.microsoft.com/office/powerpoint/2013/main/command"/>
      <pc:sldMk xmlns:pc="http://schemas.microsoft.com/office/powerpoint/2013/main/command" cId="1540985275" sldId="270"/>
      <ac:cxnSpMk id="22" creationId="{1B963D6C-7C8B-4954-AEF4-08A56F4E2A28}"/>
    </ac:deMkLst>
    <p188:txBody>
      <a:bodyPr/>
      <a:lstStyle/>
      <a:p>
        <a:r>
          <a:rPr lang="nb-NO"/>
          <a:t>Flow 2</a:t>
        </a:r>
      </a:p>
    </p188:txBody>
  </p188:cm>
  <p188:cm id="{CB2F86A4-BCE8-4A6C-BA33-1B582280D1F0}" authorId="{BD2D06AF-C60D-7364-5651-C3F0633D1888}" created="2022-11-23T14:38:10.475">
    <ac:deMkLst xmlns:ac="http://schemas.microsoft.com/office/drawing/2013/main/command">
      <pc:docMk xmlns:pc="http://schemas.microsoft.com/office/powerpoint/2013/main/command"/>
      <pc:sldMk xmlns:pc="http://schemas.microsoft.com/office/powerpoint/2013/main/command" cId="1540985275" sldId="270"/>
      <ac:cxnSpMk id="31" creationId="{C0537081-5704-4045-9FA0-56F104EFBAE2}"/>
    </ac:deMkLst>
    <p188:txBody>
      <a:bodyPr/>
      <a:lstStyle/>
      <a:p>
        <a:r>
          <a:rPr lang="nb-NO"/>
          <a:t>Flow 2</a:t>
        </a:r>
      </a:p>
    </p188:txBody>
  </p188:cm>
  <p188:cm id="{46605C07-1DF5-4CE5-8B5B-65D6FBFBE342}" authorId="{BD2D06AF-C60D-7364-5651-C3F0633D1888}" created="2022-11-23T14:40:41.723">
    <ac:deMkLst xmlns:ac="http://schemas.microsoft.com/office/drawing/2013/main/command">
      <pc:docMk xmlns:pc="http://schemas.microsoft.com/office/powerpoint/2013/main/command"/>
      <pc:sldMk xmlns:pc="http://schemas.microsoft.com/office/powerpoint/2013/main/command" cId="1540985275" sldId="270"/>
      <ac:cxnSpMk id="38" creationId="{7C684F5C-1D6F-4EC5-9D17-A599884F7220}"/>
    </ac:deMkLst>
    <p188:txBody>
      <a:bodyPr/>
      <a:lstStyle/>
      <a:p>
        <a:r>
          <a:rPr lang="nb-NO"/>
          <a:t>FLow 2</a:t>
        </a:r>
      </a:p>
    </p188:txBody>
  </p188:cm>
  <p188:cm id="{32C948A8-B353-4303-94A7-191B7D377446}" authorId="{BD2D06AF-C60D-7364-5651-C3F0633D1888}" created="2022-11-23T14:41:00.817">
    <ac:deMkLst xmlns:ac="http://schemas.microsoft.com/office/drawing/2013/main/command">
      <pc:docMk xmlns:pc="http://schemas.microsoft.com/office/powerpoint/2013/main/command"/>
      <pc:sldMk xmlns:pc="http://schemas.microsoft.com/office/powerpoint/2013/main/command" cId="1540985275" sldId="270"/>
      <ac:cxnSpMk id="48" creationId="{774B6BA2-8F3C-4496-8CF5-1B6E93DC5C13}"/>
    </ac:deMkLst>
    <p188:txBody>
      <a:bodyPr/>
      <a:lstStyle/>
      <a:p>
        <a:r>
          <a:rPr lang="nb-NO"/>
          <a:t>Flow 2</a:t>
        </a:r>
      </a:p>
    </p188:txBody>
  </p188:cm>
  <p188:cm id="{2323B4C6-0ED6-4354-B8C6-D92019448FEC}" authorId="{BD2D06AF-C60D-7364-5651-C3F0633D1888}" created="2022-11-23T14:41:14.492">
    <ac:deMkLst xmlns:ac="http://schemas.microsoft.com/office/drawing/2013/main/command">
      <pc:docMk xmlns:pc="http://schemas.microsoft.com/office/powerpoint/2013/main/command"/>
      <pc:sldMk xmlns:pc="http://schemas.microsoft.com/office/powerpoint/2013/main/command" cId="1540985275" sldId="270"/>
      <ac:cxnSpMk id="29" creationId="{92CB9348-82D3-4ACE-B0E6-A8FA03F3ABB1}"/>
    </ac:deMkLst>
    <p188:txBody>
      <a:bodyPr/>
      <a:lstStyle/>
      <a:p>
        <a:r>
          <a:rPr lang="nb-NO"/>
          <a:t>Flow 1 and  Flow 2</a:t>
        </a:r>
      </a:p>
    </p188:txBody>
  </p188:cm>
</p188:cmLst>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C924-6389-A37B-993D-470CD218A9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8FCCD8-10BD-8701-1F20-AD7463CB9F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F99860-4C27-6457-4203-79BF6431F678}"/>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5" name="Footer Placeholder 4">
            <a:extLst>
              <a:ext uri="{FF2B5EF4-FFF2-40B4-BE49-F238E27FC236}">
                <a16:creationId xmlns:a16="http://schemas.microsoft.com/office/drawing/2014/main" id="{A4617F4A-8787-09F3-FBF8-9095146CD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18A4C-1A36-6F73-A0B7-C1971D43E869}"/>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1309303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50BC-513F-32CA-39D1-AF018F6FD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056221-EEE1-33C1-0C24-DFB6B34452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272C8-CD6F-33D6-B38F-AC0550010423}"/>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5" name="Footer Placeholder 4">
            <a:extLst>
              <a:ext uri="{FF2B5EF4-FFF2-40B4-BE49-F238E27FC236}">
                <a16:creationId xmlns:a16="http://schemas.microsoft.com/office/drawing/2014/main" id="{C57D3393-ED19-2C87-74D3-ACD17ACB9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2C832-4E14-648A-00A1-4A6A8927955B}"/>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2238678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E7B8C6-3C3A-00DA-9788-2A66F6AA3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17FE80-8C2E-AB91-BC8F-700EF07EE5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9DFEF-1709-1FB4-B845-33F95B4F84FC}"/>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5" name="Footer Placeholder 4">
            <a:extLst>
              <a:ext uri="{FF2B5EF4-FFF2-40B4-BE49-F238E27FC236}">
                <a16:creationId xmlns:a16="http://schemas.microsoft.com/office/drawing/2014/main" id="{871C9F65-0E27-86A4-3F63-C57695F4B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608C4-E10E-15C1-F212-4EC8E1003B11}"/>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409452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7E60-8F2C-CECD-53C9-2610E6A64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3E75B-7EEC-1AD6-0F2C-A3072457A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E60DC-16C6-5B33-0665-E3CC674914D0}"/>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5" name="Footer Placeholder 4">
            <a:extLst>
              <a:ext uri="{FF2B5EF4-FFF2-40B4-BE49-F238E27FC236}">
                <a16:creationId xmlns:a16="http://schemas.microsoft.com/office/drawing/2014/main" id="{500B7D9D-21F1-E653-6532-DFA020544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E2E41-4296-DC22-7035-F189BA67FA17}"/>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69991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2C162-3A20-CBF8-767B-50F553421E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F0E2A3-D369-794B-ED4B-80137C636E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AA0442-EF2E-BE4E-0270-4D32752449B2}"/>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5" name="Footer Placeholder 4">
            <a:extLst>
              <a:ext uri="{FF2B5EF4-FFF2-40B4-BE49-F238E27FC236}">
                <a16:creationId xmlns:a16="http://schemas.microsoft.com/office/drawing/2014/main" id="{809DEBAD-E06B-0D1C-EBC2-3256DDF2D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2737B-8EE7-EF9E-24E5-3935221E2C72}"/>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358037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EE5A-6AAF-5352-DDF8-BD54ECF5D2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E53E99-C3FB-8835-EC9F-E90AB634A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7318CC-8BDC-EC65-54B7-0AFF46715E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6DD909-E407-A648-5858-A22F24630536}"/>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6" name="Footer Placeholder 5">
            <a:extLst>
              <a:ext uri="{FF2B5EF4-FFF2-40B4-BE49-F238E27FC236}">
                <a16:creationId xmlns:a16="http://schemas.microsoft.com/office/drawing/2014/main" id="{B3FEC25A-891D-B1C4-6B59-510FE5C02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2AE5C-1B1A-E6D7-D669-34EF36DFF043}"/>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383262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4F21-FF09-44EE-0937-9F280EB7B2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4A043D-E2CA-151D-F7BB-90D51139F2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07FF7D-289B-38D8-22F1-156C0840FA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6061F8-B685-413E-E809-5822D6053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19AC5-B1E3-0BA0-78DB-E1D30C819D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4BDB53-51BB-EA08-BE56-84DCCA034727}"/>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8" name="Footer Placeholder 7">
            <a:extLst>
              <a:ext uri="{FF2B5EF4-FFF2-40B4-BE49-F238E27FC236}">
                <a16:creationId xmlns:a16="http://schemas.microsoft.com/office/drawing/2014/main" id="{11889540-3258-DC0E-F8AD-3F8A77F45E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F2ED76-E667-8189-AD87-CA68A0EC830E}"/>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1842104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F4D3-3E8F-05D7-F91D-E4AEDDC8EA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C8CD17-43B6-3DF2-BD81-0CEEFCAA0D3F}"/>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4" name="Footer Placeholder 3">
            <a:extLst>
              <a:ext uri="{FF2B5EF4-FFF2-40B4-BE49-F238E27FC236}">
                <a16:creationId xmlns:a16="http://schemas.microsoft.com/office/drawing/2014/main" id="{8B444927-07C5-A623-362D-B97ECFD930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C1A68-537A-ACF2-C394-BD8E4B88349B}"/>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268078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228708-480C-5ECA-197F-912F89BEA42F}"/>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3" name="Footer Placeholder 2">
            <a:extLst>
              <a:ext uri="{FF2B5EF4-FFF2-40B4-BE49-F238E27FC236}">
                <a16:creationId xmlns:a16="http://schemas.microsoft.com/office/drawing/2014/main" id="{8CA843C6-A424-4FE1-8611-5C648E5F0A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3829DC-7641-926F-BD27-939288487100}"/>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56716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97C4-1D41-4172-CA76-8B9438E68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0A0E19-EF77-70A7-ED55-4B2EB675F0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A4F3E7-6620-1BA1-623D-B601C7E5F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81AA6-D9C8-9E12-91FA-9506A7593561}"/>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6" name="Footer Placeholder 5">
            <a:extLst>
              <a:ext uri="{FF2B5EF4-FFF2-40B4-BE49-F238E27FC236}">
                <a16:creationId xmlns:a16="http://schemas.microsoft.com/office/drawing/2014/main" id="{52AA3F60-9ECD-9737-DCC9-AD090959D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7E9BD-62D5-C7A9-5207-89704BFE2D12}"/>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183416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BA07-C890-8A93-4244-C6DC93CE1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8F7259-C7DA-3F53-7ABF-C5957E0F6C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42B647-99C9-382F-06E8-64917490A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84554-84E7-8420-F543-46E8B45B975B}"/>
              </a:ext>
            </a:extLst>
          </p:cNvPr>
          <p:cNvSpPr>
            <a:spLocks noGrp="1"/>
          </p:cNvSpPr>
          <p:nvPr>
            <p:ph type="dt" sz="half" idx="10"/>
          </p:nvPr>
        </p:nvSpPr>
        <p:spPr/>
        <p:txBody>
          <a:bodyPr/>
          <a:lstStyle/>
          <a:p>
            <a:fld id="{57A840A4-6533-4FC8-9640-CF51C19D09B8}" type="datetimeFigureOut">
              <a:rPr lang="en-US" smtClean="0"/>
              <a:t>11/23/2022</a:t>
            </a:fld>
            <a:endParaRPr lang="en-US"/>
          </a:p>
        </p:txBody>
      </p:sp>
      <p:sp>
        <p:nvSpPr>
          <p:cNvPr id="6" name="Footer Placeholder 5">
            <a:extLst>
              <a:ext uri="{FF2B5EF4-FFF2-40B4-BE49-F238E27FC236}">
                <a16:creationId xmlns:a16="http://schemas.microsoft.com/office/drawing/2014/main" id="{770124CF-BEAF-9C2C-BD62-08B7FB257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0C5E3-9B89-371B-DBC2-1C216966B354}"/>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285126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A3ED6-1DE1-9AEA-DD13-4C0BF3FC22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520FD7-4F8B-3965-2F63-85D373ACF5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C4FCF0-3049-B3F1-AEAF-C6F17BFB71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840A4-6533-4FC8-9640-CF51C19D09B8}" type="datetimeFigureOut">
              <a:rPr lang="en-US" smtClean="0"/>
              <a:t>11/23/2022</a:t>
            </a:fld>
            <a:endParaRPr lang="en-US"/>
          </a:p>
        </p:txBody>
      </p:sp>
      <p:sp>
        <p:nvSpPr>
          <p:cNvPr id="5" name="Footer Placeholder 4">
            <a:extLst>
              <a:ext uri="{FF2B5EF4-FFF2-40B4-BE49-F238E27FC236}">
                <a16:creationId xmlns:a16="http://schemas.microsoft.com/office/drawing/2014/main" id="{CE185E43-DF36-8502-7ACD-EAC3F5F858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A391F8-F5E0-D1C0-43C2-299EA31731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78A59-D844-4546-91AE-DBACCD6BCDE9}" type="slidenum">
              <a:rPr lang="en-US" smtClean="0"/>
              <a:t>‹#›</a:t>
            </a:fld>
            <a:endParaRPr lang="en-US"/>
          </a:p>
        </p:txBody>
      </p:sp>
    </p:spTree>
    <p:extLst>
      <p:ext uri="{BB962C8B-B14F-4D97-AF65-F5344CB8AC3E}">
        <p14:creationId xmlns:p14="http://schemas.microsoft.com/office/powerpoint/2010/main" val="3558175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aveen-Kollu/KafkaStreamsWithSpringBoot.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0E_5BD991BB.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aiven/klaw-cluster-ap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9200/_stats/indexing" TargetMode="External"/><Relationship Id="rId2" Type="http://schemas.openxmlformats.org/officeDocument/2006/relationships/hyperlink" Target="http://localhost:9200/_search?pret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A30E-B379-AC0E-0965-FAD3B825A866}"/>
              </a:ext>
            </a:extLst>
          </p:cNvPr>
          <p:cNvSpPr>
            <a:spLocks noGrp="1"/>
          </p:cNvSpPr>
          <p:nvPr>
            <p:ph type="ctrTitle"/>
          </p:nvPr>
        </p:nvSpPr>
        <p:spPr/>
        <p:txBody>
          <a:bodyPr>
            <a:normAutofit/>
          </a:bodyPr>
          <a:lstStyle/>
          <a:p>
            <a:r>
              <a:rPr lang="en-US" dirty="0"/>
              <a:t>Kafka Server Configuration and usage</a:t>
            </a:r>
          </a:p>
        </p:txBody>
      </p:sp>
    </p:spTree>
    <p:extLst>
      <p:ext uri="{BB962C8B-B14F-4D97-AF65-F5344CB8AC3E}">
        <p14:creationId xmlns:p14="http://schemas.microsoft.com/office/powerpoint/2010/main" val="405871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FDCD-D94D-D17B-1867-7E6F6C28AA95}"/>
              </a:ext>
            </a:extLst>
          </p:cNvPr>
          <p:cNvSpPr>
            <a:spLocks noGrp="1"/>
          </p:cNvSpPr>
          <p:nvPr>
            <p:ph type="title"/>
          </p:nvPr>
        </p:nvSpPr>
        <p:spPr/>
        <p:txBody>
          <a:bodyPr>
            <a:normAutofit/>
          </a:bodyPr>
          <a:lstStyle/>
          <a:p>
            <a:r>
              <a:rPr lang="en-US" sz="2800" b="1" dirty="0"/>
              <a:t>Kafka Streams</a:t>
            </a:r>
          </a:p>
        </p:txBody>
      </p:sp>
      <p:sp>
        <p:nvSpPr>
          <p:cNvPr id="3" name="Content Placeholder 2">
            <a:extLst>
              <a:ext uri="{FF2B5EF4-FFF2-40B4-BE49-F238E27FC236}">
                <a16:creationId xmlns:a16="http://schemas.microsoft.com/office/drawing/2014/main" id="{FC4BAEB6-9188-A4A1-F9EC-0A8A1725B684}"/>
              </a:ext>
            </a:extLst>
          </p:cNvPr>
          <p:cNvSpPr>
            <a:spLocks noGrp="1"/>
          </p:cNvSpPr>
          <p:nvPr>
            <p:ph idx="1"/>
          </p:nvPr>
        </p:nvSpPr>
        <p:spPr/>
        <p:txBody>
          <a:bodyPr>
            <a:normAutofit fontScale="85000" lnSpcReduction="20000"/>
          </a:bodyPr>
          <a:lstStyle/>
          <a:p>
            <a:pPr marL="0" indent="0">
              <a:buNone/>
            </a:pPr>
            <a:r>
              <a:rPr lang="en-US" sz="1600" dirty="0"/>
              <a:t>Kafka Streams code is available at below Git Repository</a:t>
            </a:r>
          </a:p>
          <a:p>
            <a:pPr marL="0" indent="0">
              <a:buNone/>
            </a:pPr>
            <a:r>
              <a:rPr lang="en-US" sz="1600" b="1" dirty="0">
                <a:hlinkClick r:id="rId2"/>
              </a:rPr>
              <a:t>https://github.com/Naveen-Kollu/KafkaStreamsWithSpringBoot.git</a:t>
            </a:r>
            <a:endParaRPr lang="en-US" sz="1600" b="1" dirty="0"/>
          </a:p>
          <a:p>
            <a:pPr marL="0" indent="0">
              <a:buNone/>
            </a:pPr>
            <a:endParaRPr lang="en-US" sz="1600" b="1" dirty="0"/>
          </a:p>
          <a:p>
            <a:pPr marL="0" indent="0">
              <a:buNone/>
            </a:pPr>
            <a:r>
              <a:rPr lang="en-US" sz="1600" dirty="0"/>
              <a:t>Above repository having code for produce messages to Kafka Topic and get messages from Kafka Topic and do some modification of message then send to Different Kafka Topic</a:t>
            </a:r>
          </a:p>
          <a:p>
            <a:pPr marL="0" indent="0">
              <a:buNone/>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t>Checking out code and start </a:t>
            </a:r>
            <a:r>
              <a:rPr lang="en-US" sz="1600" b="1" dirty="0" err="1"/>
              <a:t>ProducerServiceApplication</a:t>
            </a:r>
            <a:r>
              <a:rPr lang="en-US" sz="1600" dirty="0"/>
              <a:t>  </a:t>
            </a:r>
            <a:r>
              <a:rPr lang="en-US" sz="1800" dirty="0"/>
              <a:t>for producing messages into </a:t>
            </a:r>
            <a:r>
              <a:rPr lang="en-US" sz="1800" b="1" dirty="0" err="1"/>
              <a:t>inputStreamsTopic</a:t>
            </a:r>
            <a:r>
              <a:rPr lang="en-US" sz="1800" b="1" dirty="0"/>
              <a:t> </a:t>
            </a:r>
            <a:r>
              <a:rPr lang="en-US" sz="1800" dirty="0"/>
              <a:t>topic.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i="0" u="none" strike="noStrike" cap="none" normalizeH="0" baseline="0" dirty="0">
                <a:ln>
                  <a:noFill/>
                </a:ln>
                <a:solidFill>
                  <a:schemeClr val="tx1"/>
                </a:solidFill>
                <a:effectLst/>
              </a:rPr>
              <a:t>Start</a:t>
            </a:r>
            <a:r>
              <a:rPr kumimoji="0" lang="en-US" altLang="en-US" sz="1700" b="1" i="0" u="none" strike="noStrike" cap="none" normalizeH="0" baseline="0" dirty="0">
                <a:ln>
                  <a:noFill/>
                </a:ln>
                <a:solidFill>
                  <a:schemeClr val="tx1"/>
                </a:solidFill>
                <a:effectLst/>
              </a:rPr>
              <a:t> </a:t>
            </a:r>
            <a:r>
              <a:rPr kumimoji="0" lang="en-US" altLang="en-US" sz="1700" b="1" i="0" u="none" strike="noStrike" cap="none" normalizeH="0" baseline="0" dirty="0" err="1">
                <a:ln>
                  <a:noFill/>
                </a:ln>
                <a:solidFill>
                  <a:schemeClr val="tx1"/>
                </a:solidFill>
                <a:effectLst/>
              </a:rPr>
              <a:t>KafkaStreamServiceApplication</a:t>
            </a:r>
            <a:r>
              <a:rPr kumimoji="0" lang="en-US" altLang="en-US" sz="1700" b="1" i="0" u="none" strike="noStrike" cap="none" normalizeH="0" baseline="0">
                <a:ln>
                  <a:noFill/>
                </a:ln>
                <a:solidFill>
                  <a:schemeClr val="tx1"/>
                </a:solidFill>
                <a:effectLst/>
              </a:rPr>
              <a:t> </a:t>
            </a:r>
            <a:r>
              <a:rPr lang="en-US" sz="1600"/>
              <a:t>from IntelliJ IDE </a:t>
            </a:r>
            <a:r>
              <a:rPr kumimoji="0" lang="en-US" altLang="en-US" sz="1700" i="0" u="none" strike="noStrike" cap="none" normalizeH="0" baseline="0">
                <a:ln>
                  <a:noFill/>
                </a:ln>
                <a:solidFill>
                  <a:schemeClr val="tx1"/>
                </a:solidFill>
                <a:effectLst/>
              </a:rPr>
              <a:t>for </a:t>
            </a:r>
            <a:r>
              <a:rPr kumimoji="0" lang="en-US" altLang="en-US" sz="1700" i="0" u="none" strike="noStrike" cap="none" normalizeH="0" baseline="0" dirty="0">
                <a:ln>
                  <a:noFill/>
                </a:ln>
                <a:solidFill>
                  <a:schemeClr val="tx1"/>
                </a:solidFill>
                <a:effectLst/>
              </a:rPr>
              <a:t>staring streaming the code and modify the input Topic message and place in Topic </a:t>
            </a:r>
            <a:r>
              <a:rPr kumimoji="0" lang="en-US" altLang="en-US" sz="1700" b="1" i="0" u="none" strike="noStrike" cap="none" normalizeH="0" baseline="0" dirty="0">
                <a:ln>
                  <a:noFill/>
                </a:ln>
                <a:solidFill>
                  <a:schemeClr val="tx1"/>
                </a:solidFill>
                <a:effectLst/>
              </a:rPr>
              <a:t>StreamsConsumer2</a:t>
            </a:r>
          </a:p>
          <a:p>
            <a:pPr marL="0" indent="0">
              <a:buNone/>
            </a:pPr>
            <a:endParaRPr lang="en-US" sz="1600" dirty="0"/>
          </a:p>
          <a:p>
            <a:pPr marL="0" indent="0">
              <a:buNone/>
            </a:pPr>
            <a:r>
              <a:rPr lang="en-US" sz="1600" dirty="0"/>
              <a:t>Test the workflow  using Postman with below example Data</a:t>
            </a:r>
          </a:p>
          <a:p>
            <a:pPr marL="0" indent="0">
              <a:buNone/>
            </a:pPr>
            <a:endParaRPr lang="en-US" sz="1600" dirty="0"/>
          </a:p>
          <a:p>
            <a:pPr marL="0" indent="0">
              <a:buNone/>
            </a:pPr>
            <a:r>
              <a:rPr lang="en-US" sz="1100" b="0" dirty="0">
                <a:solidFill>
                  <a:srgbClr val="000000"/>
                </a:solidFill>
                <a:effectLst/>
                <a:latin typeface="IBMPlexMono,  Courier New"/>
              </a:rPr>
              <a:t>{</a:t>
            </a:r>
          </a:p>
          <a:p>
            <a:pPr marL="0" indent="0">
              <a:buNone/>
            </a:pPr>
            <a:r>
              <a:rPr lang="en-US" sz="1100" b="0" dirty="0">
                <a:solidFill>
                  <a:srgbClr val="000000"/>
                </a:solidFill>
                <a:effectLst/>
                <a:latin typeface="IBMPlexMono,  Courier New"/>
              </a:rPr>
              <a:t>    </a:t>
            </a:r>
            <a:r>
              <a:rPr lang="en-US" sz="1100" b="0" dirty="0">
                <a:solidFill>
                  <a:srgbClr val="A31515"/>
                </a:solidFill>
                <a:effectLst/>
                <a:latin typeface="IBMPlexMono,  Courier New"/>
              </a:rPr>
              <a:t>"item"</a:t>
            </a:r>
            <a:r>
              <a:rPr lang="en-US" sz="1100" b="0" dirty="0">
                <a:solidFill>
                  <a:srgbClr val="000000"/>
                </a:solidFill>
                <a:effectLst/>
                <a:latin typeface="IBMPlexMono,  Courier New"/>
              </a:rPr>
              <a:t> : </a:t>
            </a:r>
            <a:r>
              <a:rPr lang="en-US" sz="1100" b="0" dirty="0">
                <a:solidFill>
                  <a:srgbClr val="0451A5"/>
                </a:solidFill>
                <a:effectLst/>
                <a:latin typeface="IBMPlexMono,  Courier New"/>
              </a:rPr>
              <a:t>“laptop"</a:t>
            </a:r>
            <a:r>
              <a:rPr lang="en-US" sz="1100" b="0" dirty="0">
                <a:solidFill>
                  <a:srgbClr val="000000"/>
                </a:solidFill>
                <a:effectLst/>
                <a:latin typeface="IBMPlexMono,  Courier New"/>
              </a:rPr>
              <a:t>,</a:t>
            </a:r>
          </a:p>
          <a:p>
            <a:pPr marL="0" indent="0">
              <a:buNone/>
            </a:pPr>
            <a:r>
              <a:rPr lang="en-US" sz="1100" b="0" dirty="0">
                <a:solidFill>
                  <a:srgbClr val="000000"/>
                </a:solidFill>
                <a:effectLst/>
                <a:latin typeface="IBMPlexMono,  Courier New"/>
              </a:rPr>
              <a:t>    </a:t>
            </a:r>
            <a:r>
              <a:rPr lang="en-US" sz="1100" b="0" dirty="0">
                <a:solidFill>
                  <a:srgbClr val="A31515"/>
                </a:solidFill>
                <a:effectLst/>
                <a:latin typeface="IBMPlexMono,  Courier New"/>
              </a:rPr>
              <a:t>"</a:t>
            </a:r>
            <a:r>
              <a:rPr lang="en-US" sz="1100" b="0" dirty="0" err="1">
                <a:solidFill>
                  <a:srgbClr val="A31515"/>
                </a:solidFill>
                <a:effectLst/>
                <a:latin typeface="IBMPlexMono,  Courier New"/>
              </a:rPr>
              <a:t>deliveryType</a:t>
            </a:r>
            <a:r>
              <a:rPr lang="en-US" sz="1100" b="0" dirty="0">
                <a:solidFill>
                  <a:srgbClr val="A31515"/>
                </a:solidFill>
                <a:effectLst/>
                <a:latin typeface="IBMPlexMono,  Courier New"/>
              </a:rPr>
              <a:t>"</a:t>
            </a:r>
            <a:r>
              <a:rPr lang="en-US" sz="1100" b="0" dirty="0">
                <a:solidFill>
                  <a:srgbClr val="000000"/>
                </a:solidFill>
                <a:effectLst/>
                <a:latin typeface="IBMPlexMono,  Courier New"/>
              </a:rPr>
              <a:t>: </a:t>
            </a:r>
            <a:r>
              <a:rPr lang="en-US" sz="1100" b="0" dirty="0">
                <a:solidFill>
                  <a:srgbClr val="0451A5"/>
                </a:solidFill>
                <a:effectLst/>
                <a:latin typeface="IBMPlexMono,  Courier New"/>
              </a:rPr>
              <a:t>"takeaway"</a:t>
            </a:r>
            <a:r>
              <a:rPr lang="en-US" sz="1100" b="0" dirty="0">
                <a:solidFill>
                  <a:srgbClr val="000000"/>
                </a:solidFill>
                <a:effectLst/>
                <a:latin typeface="IBMPlexMono,  Courier New"/>
              </a:rPr>
              <a:t>,</a:t>
            </a:r>
          </a:p>
          <a:p>
            <a:pPr marL="0" indent="0">
              <a:buNone/>
            </a:pPr>
            <a:r>
              <a:rPr lang="en-US" sz="1100" b="0" dirty="0">
                <a:solidFill>
                  <a:srgbClr val="000000"/>
                </a:solidFill>
                <a:effectLst/>
                <a:latin typeface="IBMPlexMono,  Courier New"/>
              </a:rPr>
              <a:t>    </a:t>
            </a:r>
            <a:r>
              <a:rPr lang="en-US" sz="1100" b="0" dirty="0">
                <a:solidFill>
                  <a:srgbClr val="A31515"/>
                </a:solidFill>
                <a:effectLst/>
                <a:latin typeface="IBMPlexMono,  Courier New"/>
              </a:rPr>
              <a:t>"quantity"</a:t>
            </a:r>
            <a:r>
              <a:rPr lang="en-US" sz="1100" b="0" dirty="0">
                <a:solidFill>
                  <a:srgbClr val="000000"/>
                </a:solidFill>
                <a:effectLst/>
                <a:latin typeface="IBMPlexMono,  Courier New"/>
              </a:rPr>
              <a:t>: </a:t>
            </a:r>
            <a:r>
              <a:rPr lang="en-US" sz="1100" b="0" dirty="0">
                <a:solidFill>
                  <a:srgbClr val="098658"/>
                </a:solidFill>
                <a:effectLst/>
                <a:latin typeface="IBMPlexMono,  Courier New"/>
              </a:rPr>
              <a:t>100</a:t>
            </a:r>
            <a:endParaRPr lang="en-US" sz="1100" b="0" dirty="0">
              <a:solidFill>
                <a:srgbClr val="000000"/>
              </a:solidFill>
              <a:effectLst/>
              <a:latin typeface="IBMPlexMono,  Courier New"/>
            </a:endParaRPr>
          </a:p>
          <a:p>
            <a:pPr marL="0" indent="0">
              <a:buNone/>
            </a:pPr>
            <a:r>
              <a:rPr lang="en-US" sz="1100" b="0" dirty="0">
                <a:solidFill>
                  <a:srgbClr val="000000"/>
                </a:solidFill>
                <a:effectLst/>
                <a:latin typeface="IBMPlexMono,  Courier New"/>
              </a:rPr>
              <a:t>}</a:t>
            </a:r>
          </a:p>
          <a:p>
            <a:pPr marL="0" indent="0">
              <a:buNone/>
            </a:pPr>
            <a:endParaRPr lang="en-US" sz="1600" dirty="0"/>
          </a:p>
          <a:p>
            <a:pPr marL="0" indent="0">
              <a:buNone/>
            </a:pPr>
            <a:endParaRPr lang="en-US" dirty="0"/>
          </a:p>
        </p:txBody>
      </p:sp>
    </p:spTree>
    <p:extLst>
      <p:ext uri="{BB962C8B-B14F-4D97-AF65-F5344CB8AC3E}">
        <p14:creationId xmlns:p14="http://schemas.microsoft.com/office/powerpoint/2010/main" val="1190271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5AEA-0702-E67A-858D-DF551D546CFD}"/>
              </a:ext>
            </a:extLst>
          </p:cNvPr>
          <p:cNvSpPr>
            <a:spLocks noGrp="1"/>
          </p:cNvSpPr>
          <p:nvPr>
            <p:ph type="title"/>
          </p:nvPr>
        </p:nvSpPr>
        <p:spPr>
          <a:xfrm>
            <a:off x="838200" y="388744"/>
            <a:ext cx="10515600" cy="1325563"/>
          </a:xfrm>
        </p:spPr>
        <p:txBody>
          <a:bodyPr>
            <a:normAutofit/>
          </a:bodyPr>
          <a:lstStyle/>
          <a:p>
            <a:r>
              <a:rPr lang="en-US" sz="2800" b="1" dirty="0"/>
              <a:t>Known Issues</a:t>
            </a:r>
          </a:p>
        </p:txBody>
      </p:sp>
      <p:sp>
        <p:nvSpPr>
          <p:cNvPr id="3" name="Content Placeholder 2">
            <a:extLst>
              <a:ext uri="{FF2B5EF4-FFF2-40B4-BE49-F238E27FC236}">
                <a16:creationId xmlns:a16="http://schemas.microsoft.com/office/drawing/2014/main" id="{FE70EC2E-F81B-2402-8D2A-31D4345A1C73}"/>
              </a:ext>
            </a:extLst>
          </p:cNvPr>
          <p:cNvSpPr>
            <a:spLocks noGrp="1"/>
          </p:cNvSpPr>
          <p:nvPr>
            <p:ph idx="1"/>
          </p:nvPr>
        </p:nvSpPr>
        <p:spPr>
          <a:xfrm>
            <a:off x="838200" y="1455136"/>
            <a:ext cx="10515600" cy="5402864"/>
          </a:xfrm>
        </p:spPr>
        <p:txBody>
          <a:bodyPr>
            <a:normAutofit/>
          </a:bodyPr>
          <a:lstStyle/>
          <a:p>
            <a:pPr marL="0" indent="0">
              <a:buNone/>
            </a:pPr>
            <a:r>
              <a:rPr lang="en-US" sz="1600" dirty="0"/>
              <a:t>If not able to connect Kafka Server from Putty, then check following rule ‘</a:t>
            </a:r>
            <a:r>
              <a:rPr lang="en-US" sz="1600" i="0" dirty="0">
                <a:solidFill>
                  <a:srgbClr val="323130"/>
                </a:solidFill>
                <a:effectLst/>
              </a:rPr>
              <a:t>SecurityCenter-JITRule_-1479893639_0664’ is able to see after login from Azure console and delete this rule to access Kafka VM from outside of Equinor Network</a:t>
            </a:r>
          </a:p>
          <a:p>
            <a:endParaRPr lang="en-US" sz="1600" dirty="0">
              <a:solidFill>
                <a:srgbClr val="323130"/>
              </a:solidFill>
            </a:endParaRPr>
          </a:p>
          <a:p>
            <a:endParaRPr lang="en-US" sz="1600" i="0" dirty="0">
              <a:solidFill>
                <a:srgbClr val="323130"/>
              </a:solidFill>
              <a:effectLst/>
            </a:endParaRPr>
          </a:p>
          <a:p>
            <a:endParaRPr lang="en-US" sz="1600" dirty="0">
              <a:solidFill>
                <a:srgbClr val="323130"/>
              </a:solidFill>
            </a:endParaRPr>
          </a:p>
          <a:p>
            <a:endParaRPr lang="en-US" sz="1600" i="0" dirty="0">
              <a:solidFill>
                <a:srgbClr val="323130"/>
              </a:solidFill>
              <a:effectLst/>
            </a:endParaRPr>
          </a:p>
          <a:p>
            <a:endParaRPr lang="en-US" sz="1600" dirty="0">
              <a:solidFill>
                <a:srgbClr val="323130"/>
              </a:solidFill>
            </a:endParaRPr>
          </a:p>
          <a:p>
            <a:endParaRPr lang="en-US" sz="1600" i="0" dirty="0">
              <a:solidFill>
                <a:srgbClr val="323130"/>
              </a:solidFill>
              <a:effectLst/>
            </a:endParaRPr>
          </a:p>
          <a:p>
            <a:endParaRPr lang="en-US" sz="1600" dirty="0">
              <a:solidFill>
                <a:srgbClr val="323130"/>
              </a:solidFill>
            </a:endParaRPr>
          </a:p>
          <a:p>
            <a:endParaRPr lang="en-US" sz="1600" i="0" dirty="0">
              <a:solidFill>
                <a:srgbClr val="323130"/>
              </a:solidFill>
              <a:effectLst/>
            </a:endParaRPr>
          </a:p>
          <a:p>
            <a:pPr marL="0" indent="0">
              <a:buNone/>
            </a:pPr>
            <a:endParaRPr lang="en-US" sz="1600" dirty="0">
              <a:solidFill>
                <a:srgbClr val="323130"/>
              </a:solidFill>
            </a:endParaRPr>
          </a:p>
          <a:p>
            <a:pPr marL="0" indent="0">
              <a:buNone/>
            </a:pPr>
            <a:endParaRPr lang="en-US" sz="1600" i="0" dirty="0">
              <a:solidFill>
                <a:srgbClr val="323130"/>
              </a:solidFill>
              <a:effectLst/>
            </a:endParaRPr>
          </a:p>
          <a:p>
            <a:pPr marL="0" indent="0">
              <a:buNone/>
            </a:pPr>
            <a:endParaRPr lang="en-US" sz="1600" i="0" dirty="0">
              <a:solidFill>
                <a:srgbClr val="323130"/>
              </a:solidFill>
              <a:effectLst/>
            </a:endParaRPr>
          </a:p>
          <a:p>
            <a:endParaRPr lang="en-US" sz="20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F1599B0D-F40C-1EF9-75BE-FF906FCD0F63}"/>
              </a:ext>
            </a:extLst>
          </p:cNvPr>
          <p:cNvPicPr>
            <a:picLocks noChangeAspect="1"/>
          </p:cNvPicPr>
          <p:nvPr/>
        </p:nvPicPr>
        <p:blipFill>
          <a:blip r:embed="rId2"/>
          <a:stretch>
            <a:fillRect/>
          </a:stretch>
        </p:blipFill>
        <p:spPr>
          <a:xfrm>
            <a:off x="994834" y="2041822"/>
            <a:ext cx="5684762" cy="2859314"/>
          </a:xfrm>
          <a:prstGeom prst="rect">
            <a:avLst/>
          </a:prstGeom>
        </p:spPr>
      </p:pic>
    </p:spTree>
    <p:extLst>
      <p:ext uri="{BB962C8B-B14F-4D97-AF65-F5344CB8AC3E}">
        <p14:creationId xmlns:p14="http://schemas.microsoft.com/office/powerpoint/2010/main" val="344015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32BD-184C-9734-77D0-21D9B8E0C7EE}"/>
              </a:ext>
            </a:extLst>
          </p:cNvPr>
          <p:cNvSpPr>
            <a:spLocks noGrp="1"/>
          </p:cNvSpPr>
          <p:nvPr>
            <p:ph type="title"/>
          </p:nvPr>
        </p:nvSpPr>
        <p:spPr/>
        <p:txBody>
          <a:bodyPr>
            <a:normAutofit/>
          </a:bodyPr>
          <a:lstStyle/>
          <a:p>
            <a:r>
              <a:rPr lang="en-US" sz="2800" b="1" dirty="0"/>
              <a:t>Known Issues</a:t>
            </a:r>
          </a:p>
        </p:txBody>
      </p:sp>
      <p:sp>
        <p:nvSpPr>
          <p:cNvPr id="3" name="Content Placeholder 2">
            <a:extLst>
              <a:ext uri="{FF2B5EF4-FFF2-40B4-BE49-F238E27FC236}">
                <a16:creationId xmlns:a16="http://schemas.microsoft.com/office/drawing/2014/main" id="{52FA77D6-8623-D0C2-9FF2-5A683A2703EF}"/>
              </a:ext>
            </a:extLst>
          </p:cNvPr>
          <p:cNvSpPr>
            <a:spLocks noGrp="1"/>
          </p:cNvSpPr>
          <p:nvPr>
            <p:ph idx="1"/>
          </p:nvPr>
        </p:nvSpPr>
        <p:spPr/>
        <p:txBody>
          <a:bodyPr>
            <a:normAutofit/>
          </a:bodyPr>
          <a:lstStyle/>
          <a:p>
            <a:pPr marL="0" indent="0">
              <a:buNone/>
            </a:pPr>
            <a:r>
              <a:rPr lang="en-US" sz="1600" i="0" dirty="0">
                <a:solidFill>
                  <a:srgbClr val="323130"/>
                </a:solidFill>
                <a:effectLst/>
              </a:rPr>
              <a:t>Sometimes even above rule is not configured suddenly Kafka VM stop working so in this case just restart Kafka VM machine from Azure console as below</a:t>
            </a:r>
          </a:p>
          <a:p>
            <a:pPr marL="0" indent="0">
              <a:buNone/>
            </a:pPr>
            <a:endParaRPr lang="en-US" sz="1600" i="0" dirty="0">
              <a:solidFill>
                <a:srgbClr val="323130"/>
              </a:solidFill>
              <a:effectLst/>
            </a:endParaRPr>
          </a:p>
          <a:p>
            <a:pPr marL="0" indent="0">
              <a:buNone/>
            </a:pPr>
            <a:endParaRPr lang="en-US" sz="1600" dirty="0">
              <a:solidFill>
                <a:srgbClr val="323130"/>
              </a:solidFill>
            </a:endParaRPr>
          </a:p>
          <a:p>
            <a:pPr marL="0" indent="0">
              <a:buNone/>
            </a:pPr>
            <a:endParaRPr lang="en-US" sz="1600" dirty="0">
              <a:solidFill>
                <a:srgbClr val="323130"/>
              </a:solidFill>
            </a:endParaRPr>
          </a:p>
          <a:p>
            <a:pPr marL="0" indent="0">
              <a:buNone/>
            </a:pPr>
            <a:endParaRPr lang="en-US" sz="1600" dirty="0"/>
          </a:p>
        </p:txBody>
      </p:sp>
      <p:pic>
        <p:nvPicPr>
          <p:cNvPr id="4" name="Picture 3">
            <a:extLst>
              <a:ext uri="{FF2B5EF4-FFF2-40B4-BE49-F238E27FC236}">
                <a16:creationId xmlns:a16="http://schemas.microsoft.com/office/drawing/2014/main" id="{0959D26A-5DB3-AD11-DC36-549623B63131}"/>
              </a:ext>
            </a:extLst>
          </p:cNvPr>
          <p:cNvPicPr>
            <a:picLocks noChangeAspect="1"/>
          </p:cNvPicPr>
          <p:nvPr/>
        </p:nvPicPr>
        <p:blipFill>
          <a:blip r:embed="rId2"/>
          <a:stretch>
            <a:fillRect/>
          </a:stretch>
        </p:blipFill>
        <p:spPr>
          <a:xfrm>
            <a:off x="926224" y="2733523"/>
            <a:ext cx="8844455" cy="3273905"/>
          </a:xfrm>
          <a:prstGeom prst="rect">
            <a:avLst/>
          </a:prstGeom>
        </p:spPr>
      </p:pic>
    </p:spTree>
    <p:extLst>
      <p:ext uri="{BB962C8B-B14F-4D97-AF65-F5344CB8AC3E}">
        <p14:creationId xmlns:p14="http://schemas.microsoft.com/office/powerpoint/2010/main" val="127426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8512-413C-28CB-0916-BD1710E5A256}"/>
              </a:ext>
            </a:extLst>
          </p:cNvPr>
          <p:cNvSpPr>
            <a:spLocks noGrp="1"/>
          </p:cNvSpPr>
          <p:nvPr>
            <p:ph type="title"/>
          </p:nvPr>
        </p:nvSpPr>
        <p:spPr/>
        <p:txBody>
          <a:bodyPr>
            <a:normAutofit/>
          </a:bodyPr>
          <a:lstStyle/>
          <a:p>
            <a:r>
              <a:rPr lang="en-US" sz="2800" b="1" dirty="0"/>
              <a:t>Known Issues</a:t>
            </a:r>
          </a:p>
        </p:txBody>
      </p:sp>
      <p:sp>
        <p:nvSpPr>
          <p:cNvPr id="3" name="Content Placeholder 2">
            <a:extLst>
              <a:ext uri="{FF2B5EF4-FFF2-40B4-BE49-F238E27FC236}">
                <a16:creationId xmlns:a16="http://schemas.microsoft.com/office/drawing/2014/main" id="{F3F31A31-18B2-D08C-5606-A74F5B3BF235}"/>
              </a:ext>
            </a:extLst>
          </p:cNvPr>
          <p:cNvSpPr>
            <a:spLocks noGrp="1"/>
          </p:cNvSpPr>
          <p:nvPr>
            <p:ph idx="1"/>
          </p:nvPr>
        </p:nvSpPr>
        <p:spPr/>
        <p:txBody>
          <a:bodyPr>
            <a:normAutofit/>
          </a:bodyPr>
          <a:lstStyle/>
          <a:p>
            <a:pPr marL="0" indent="0">
              <a:buNone/>
            </a:pPr>
            <a:r>
              <a:rPr lang="en-US" sz="1600" dirty="0"/>
              <a:t>JDBC connector from connecting database and get the events for insert and update works fine with Tables and Views as well but delete event doesn’t work with JDBC connector</a:t>
            </a:r>
          </a:p>
          <a:p>
            <a:pPr marL="0" indent="0">
              <a:buNone/>
            </a:pPr>
            <a:r>
              <a:rPr lang="en-US" sz="1600" dirty="0"/>
              <a:t>We need to create separate JDBC connector for Insert and Update on same Table</a:t>
            </a:r>
          </a:p>
          <a:p>
            <a:pPr marL="0" indent="0">
              <a:buNone/>
            </a:pPr>
            <a:endParaRPr lang="en-US" sz="1600" dirty="0"/>
          </a:p>
          <a:p>
            <a:pPr marL="0" indent="0">
              <a:buNone/>
            </a:pPr>
            <a:r>
              <a:rPr lang="en-US" sz="1600" dirty="0"/>
              <a:t>In place of JDBC connector, can use </a:t>
            </a:r>
            <a:r>
              <a:rPr lang="en-US" sz="1600" dirty="0" err="1"/>
              <a:t>debezium</a:t>
            </a:r>
            <a:r>
              <a:rPr lang="en-US" sz="1600" dirty="0"/>
              <a:t>-connector: which will automatically take all events happened on table and place in Kafka Topic with single connector per table, but it doesn’t work on Views </a:t>
            </a:r>
          </a:p>
          <a:p>
            <a:pPr marL="0" indent="0">
              <a:buNone/>
            </a:pPr>
            <a:endParaRPr lang="en-US" sz="1600" dirty="0"/>
          </a:p>
          <a:p>
            <a:pPr marL="0" indent="0">
              <a:buNone/>
            </a:pPr>
            <a:endParaRPr lang="en-US" sz="1600" dirty="0"/>
          </a:p>
          <a:p>
            <a:pPr marL="0" indent="0">
              <a:buNone/>
            </a:pPr>
            <a:r>
              <a:rPr lang="en-US" sz="1600" dirty="0"/>
              <a:t>Existing Equinor Elastic data is having more customization and when deleting record in database to delete that same record in elastic search is not possible ,because it is interconnecting with multiple indices .</a:t>
            </a:r>
          </a:p>
          <a:p>
            <a:pPr marL="0" indent="0">
              <a:buNone/>
            </a:pPr>
            <a:endParaRPr lang="en-US" sz="1600" dirty="0"/>
          </a:p>
          <a:p>
            <a:pPr marL="0" indent="0">
              <a:buNone/>
            </a:pPr>
            <a:r>
              <a:rPr lang="en-US" sz="1600" dirty="0"/>
              <a:t>If it is new workflow from tables and Elasticsearch then Kafka Connector works 100% as expected but can do more redirecting the calls to different topics or rest calls based on input using </a:t>
            </a:r>
            <a:r>
              <a:rPr lang="en-US" sz="1600"/>
              <a:t>Kafka Streams </a:t>
            </a: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645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486A-57DB-4486-BA33-4C3FD50D3DCF}"/>
              </a:ext>
            </a:extLst>
          </p:cNvPr>
          <p:cNvSpPr>
            <a:spLocks noGrp="1"/>
          </p:cNvSpPr>
          <p:nvPr>
            <p:ph type="title"/>
          </p:nvPr>
        </p:nvSpPr>
        <p:spPr>
          <a:xfrm>
            <a:off x="838200" y="365126"/>
            <a:ext cx="10382250" cy="451762"/>
          </a:xfrm>
        </p:spPr>
        <p:txBody>
          <a:bodyPr>
            <a:normAutofit fontScale="90000"/>
          </a:bodyPr>
          <a:lstStyle/>
          <a:p>
            <a:r>
              <a:rPr lang="nb-NO" sz="2800" b="1" dirty="0" err="1"/>
              <a:t>Workflow</a:t>
            </a:r>
            <a:r>
              <a:rPr lang="nb-NO" sz="2800" b="1" dirty="0"/>
              <a:t> from Database To </a:t>
            </a:r>
            <a:r>
              <a:rPr lang="nb-NO" sz="2800" b="1" dirty="0" err="1"/>
              <a:t>Elasticsearch</a:t>
            </a:r>
            <a:br>
              <a:rPr lang="nb-NO" dirty="0"/>
            </a:br>
            <a:endParaRPr lang="nb-NO" dirty="0"/>
          </a:p>
        </p:txBody>
      </p:sp>
      <p:sp>
        <p:nvSpPr>
          <p:cNvPr id="3" name="Content Placeholder 2">
            <a:extLst>
              <a:ext uri="{FF2B5EF4-FFF2-40B4-BE49-F238E27FC236}">
                <a16:creationId xmlns:a16="http://schemas.microsoft.com/office/drawing/2014/main" id="{7B7371C7-9D12-4606-AA39-029B9C512234}"/>
              </a:ext>
            </a:extLst>
          </p:cNvPr>
          <p:cNvSpPr>
            <a:spLocks noGrp="1"/>
          </p:cNvSpPr>
          <p:nvPr>
            <p:ph idx="1"/>
          </p:nvPr>
        </p:nvSpPr>
        <p:spPr>
          <a:xfrm>
            <a:off x="838200" y="816889"/>
            <a:ext cx="10515600" cy="6041112"/>
          </a:xfrm>
        </p:spPr>
        <p:txBody>
          <a:bodyPr>
            <a:normAutofit/>
          </a:bodyPr>
          <a:lstStyle/>
          <a:p>
            <a:pPr marL="0" indent="0">
              <a:buNone/>
            </a:pPr>
            <a:r>
              <a:rPr lang="nb-NO" sz="1600" dirty="0" err="1"/>
              <a:t>There</a:t>
            </a:r>
            <a:r>
              <a:rPr lang="nb-NO" sz="1600" dirty="0"/>
              <a:t> </a:t>
            </a:r>
            <a:r>
              <a:rPr lang="nb-NO" sz="1600" dirty="0" err="1"/>
              <a:t>are</a:t>
            </a:r>
            <a:r>
              <a:rPr lang="nb-NO" sz="1600" dirty="0"/>
              <a:t> </a:t>
            </a:r>
            <a:r>
              <a:rPr lang="nb-NO" sz="1600" dirty="0" err="1"/>
              <a:t>two</a:t>
            </a:r>
            <a:r>
              <a:rPr lang="nb-NO" sz="1600" dirty="0"/>
              <a:t> </a:t>
            </a:r>
            <a:r>
              <a:rPr lang="nb-NO" sz="1600" dirty="0" err="1"/>
              <a:t>work</a:t>
            </a:r>
            <a:r>
              <a:rPr lang="nb-NO" sz="1600" dirty="0"/>
              <a:t> </a:t>
            </a:r>
            <a:r>
              <a:rPr lang="nb-NO" sz="1600" dirty="0" err="1"/>
              <a:t>flows</a:t>
            </a:r>
            <a:r>
              <a:rPr lang="nb-NO" sz="1600" dirty="0"/>
              <a:t> in </a:t>
            </a:r>
            <a:r>
              <a:rPr lang="nb-NO" sz="1600" dirty="0" err="1"/>
              <a:t>Below</a:t>
            </a:r>
            <a:r>
              <a:rPr lang="nb-NO" sz="1600" dirty="0"/>
              <a:t> Diagram</a:t>
            </a:r>
          </a:p>
          <a:p>
            <a:pPr marL="0" indent="0">
              <a:buNone/>
            </a:pPr>
            <a:r>
              <a:rPr lang="nb-NO" sz="1600" dirty="0"/>
              <a:t>1) One from Database to </a:t>
            </a:r>
            <a:r>
              <a:rPr lang="nb-NO" sz="1600" dirty="0" err="1"/>
              <a:t>Elasticsearch</a:t>
            </a:r>
            <a:r>
              <a:rPr lang="nb-NO" sz="1600" dirty="0"/>
              <a:t> (</a:t>
            </a:r>
            <a:r>
              <a:rPr lang="nb-NO" sz="1600" dirty="0" err="1"/>
              <a:t>Flow</a:t>
            </a:r>
            <a:r>
              <a:rPr lang="nb-NO" sz="1600" dirty="0"/>
              <a:t> 1)</a:t>
            </a:r>
          </a:p>
          <a:p>
            <a:pPr marL="0" indent="0">
              <a:buNone/>
            </a:pPr>
            <a:r>
              <a:rPr lang="nb-NO" sz="1600" dirty="0"/>
              <a:t>2) Second </a:t>
            </a:r>
            <a:r>
              <a:rPr lang="nb-NO" sz="1600" dirty="0" err="1"/>
              <a:t>one</a:t>
            </a:r>
            <a:r>
              <a:rPr lang="nb-NO" sz="1600" dirty="0"/>
              <a:t> is from Database to </a:t>
            </a:r>
            <a:r>
              <a:rPr lang="nb-NO" sz="1600" dirty="0" err="1"/>
              <a:t>Elasticsearch</a:t>
            </a:r>
            <a:r>
              <a:rPr lang="nb-NO" sz="1600" dirty="0"/>
              <a:t> (</a:t>
            </a:r>
            <a:r>
              <a:rPr lang="nb-NO" sz="1600" dirty="0" err="1"/>
              <a:t>Flow</a:t>
            </a:r>
            <a:r>
              <a:rPr lang="nb-NO" sz="1600" dirty="0"/>
              <a:t> 2)</a:t>
            </a:r>
          </a:p>
        </p:txBody>
      </p:sp>
      <p:sp>
        <p:nvSpPr>
          <p:cNvPr id="4" name="Rectangle 3">
            <a:extLst>
              <a:ext uri="{FF2B5EF4-FFF2-40B4-BE49-F238E27FC236}">
                <a16:creationId xmlns:a16="http://schemas.microsoft.com/office/drawing/2014/main" id="{BF0380F8-87B3-4E3A-89D2-35A45969C8E3}"/>
              </a:ext>
            </a:extLst>
          </p:cNvPr>
          <p:cNvSpPr/>
          <p:nvPr/>
        </p:nvSpPr>
        <p:spPr>
          <a:xfrm>
            <a:off x="4296000" y="1809500"/>
            <a:ext cx="180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Database </a:t>
            </a:r>
            <a:r>
              <a:rPr lang="nb-NO" dirty="0" err="1"/>
              <a:t>Table</a:t>
            </a:r>
            <a:endParaRPr lang="nb-NO" dirty="0"/>
          </a:p>
        </p:txBody>
      </p:sp>
      <p:sp>
        <p:nvSpPr>
          <p:cNvPr id="6" name="Rectangle 5">
            <a:extLst>
              <a:ext uri="{FF2B5EF4-FFF2-40B4-BE49-F238E27FC236}">
                <a16:creationId xmlns:a16="http://schemas.microsoft.com/office/drawing/2014/main" id="{C1B8C17C-B2D5-434B-8EEC-67E0487C07D2}"/>
              </a:ext>
            </a:extLst>
          </p:cNvPr>
          <p:cNvSpPr/>
          <p:nvPr/>
        </p:nvSpPr>
        <p:spPr>
          <a:xfrm>
            <a:off x="4288221" y="2818031"/>
            <a:ext cx="1800000" cy="72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Jdbc</a:t>
            </a:r>
            <a:r>
              <a:rPr lang="nb-NO" dirty="0"/>
              <a:t>/</a:t>
            </a:r>
            <a:r>
              <a:rPr lang="nb-NO" dirty="0" err="1"/>
              <a:t>debezium</a:t>
            </a:r>
            <a:r>
              <a:rPr lang="nb-NO" dirty="0"/>
              <a:t> Connector</a:t>
            </a:r>
          </a:p>
        </p:txBody>
      </p:sp>
      <p:sp>
        <p:nvSpPr>
          <p:cNvPr id="7" name="Oval 6">
            <a:extLst>
              <a:ext uri="{FF2B5EF4-FFF2-40B4-BE49-F238E27FC236}">
                <a16:creationId xmlns:a16="http://schemas.microsoft.com/office/drawing/2014/main" id="{ACA84532-89FA-41D2-85CF-222469A5A42D}"/>
              </a:ext>
            </a:extLst>
          </p:cNvPr>
          <p:cNvSpPr/>
          <p:nvPr/>
        </p:nvSpPr>
        <p:spPr>
          <a:xfrm>
            <a:off x="4288221" y="3799117"/>
            <a:ext cx="1800000" cy="72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Kafka </a:t>
            </a:r>
            <a:r>
              <a:rPr lang="nb-NO" dirty="0" err="1"/>
              <a:t>Topic</a:t>
            </a:r>
            <a:endParaRPr lang="nb-NO" dirty="0"/>
          </a:p>
        </p:txBody>
      </p:sp>
      <p:sp>
        <p:nvSpPr>
          <p:cNvPr id="8" name="Rectangle 7">
            <a:extLst>
              <a:ext uri="{FF2B5EF4-FFF2-40B4-BE49-F238E27FC236}">
                <a16:creationId xmlns:a16="http://schemas.microsoft.com/office/drawing/2014/main" id="{D5FD90FE-79EA-4C3B-ACFB-9E9D3F09FEAD}"/>
              </a:ext>
            </a:extLst>
          </p:cNvPr>
          <p:cNvSpPr/>
          <p:nvPr/>
        </p:nvSpPr>
        <p:spPr>
          <a:xfrm>
            <a:off x="4288221" y="4873564"/>
            <a:ext cx="1800000" cy="72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Elasticsearch</a:t>
            </a:r>
            <a:r>
              <a:rPr lang="nb-NO" dirty="0"/>
              <a:t> Connector</a:t>
            </a:r>
          </a:p>
        </p:txBody>
      </p:sp>
      <p:sp>
        <p:nvSpPr>
          <p:cNvPr id="9" name="Rectangle 8">
            <a:extLst>
              <a:ext uri="{FF2B5EF4-FFF2-40B4-BE49-F238E27FC236}">
                <a16:creationId xmlns:a16="http://schemas.microsoft.com/office/drawing/2014/main" id="{092E9F4E-A4DD-4F97-A15A-FEF771D6C61F}"/>
              </a:ext>
            </a:extLst>
          </p:cNvPr>
          <p:cNvSpPr/>
          <p:nvPr/>
        </p:nvSpPr>
        <p:spPr>
          <a:xfrm>
            <a:off x="4288221" y="6037694"/>
            <a:ext cx="1800000" cy="720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Elasticsearch</a:t>
            </a:r>
            <a:r>
              <a:rPr lang="nb-NO" dirty="0"/>
              <a:t> Server</a:t>
            </a:r>
          </a:p>
        </p:txBody>
      </p:sp>
      <p:sp>
        <p:nvSpPr>
          <p:cNvPr id="10" name="Rectangle 9">
            <a:extLst>
              <a:ext uri="{FF2B5EF4-FFF2-40B4-BE49-F238E27FC236}">
                <a16:creationId xmlns:a16="http://schemas.microsoft.com/office/drawing/2014/main" id="{D557BCDB-1BFF-486C-A0BB-CF081A2583C8}"/>
              </a:ext>
            </a:extLst>
          </p:cNvPr>
          <p:cNvSpPr/>
          <p:nvPr/>
        </p:nvSpPr>
        <p:spPr>
          <a:xfrm>
            <a:off x="7542979" y="1713241"/>
            <a:ext cx="180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Kafka </a:t>
            </a:r>
            <a:r>
              <a:rPr lang="nb-NO" dirty="0" err="1"/>
              <a:t>Streams</a:t>
            </a:r>
            <a:endParaRPr lang="nb-NO" dirty="0"/>
          </a:p>
        </p:txBody>
      </p:sp>
      <p:sp>
        <p:nvSpPr>
          <p:cNvPr id="11" name="Rectangle: Rounded Corners 10">
            <a:extLst>
              <a:ext uri="{FF2B5EF4-FFF2-40B4-BE49-F238E27FC236}">
                <a16:creationId xmlns:a16="http://schemas.microsoft.com/office/drawing/2014/main" id="{F5789B81-336F-4815-8DF8-6B17BF88A9F2}"/>
              </a:ext>
            </a:extLst>
          </p:cNvPr>
          <p:cNvSpPr/>
          <p:nvPr/>
        </p:nvSpPr>
        <p:spPr>
          <a:xfrm>
            <a:off x="9538242" y="3395093"/>
            <a:ext cx="180000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Rest Service or Java or </a:t>
            </a:r>
            <a:r>
              <a:rPr lang="nb-NO" dirty="0" err="1"/>
              <a:t>Other</a:t>
            </a:r>
            <a:r>
              <a:rPr lang="nb-NO" dirty="0"/>
              <a:t> Apps</a:t>
            </a:r>
          </a:p>
        </p:txBody>
      </p:sp>
      <p:sp>
        <p:nvSpPr>
          <p:cNvPr id="14" name="Oval 13">
            <a:extLst>
              <a:ext uri="{FF2B5EF4-FFF2-40B4-BE49-F238E27FC236}">
                <a16:creationId xmlns:a16="http://schemas.microsoft.com/office/drawing/2014/main" id="{A91F7A31-B7F8-4F6F-9847-7AA3ECA4E1EC}"/>
              </a:ext>
            </a:extLst>
          </p:cNvPr>
          <p:cNvSpPr/>
          <p:nvPr/>
        </p:nvSpPr>
        <p:spPr>
          <a:xfrm>
            <a:off x="6786562" y="3395093"/>
            <a:ext cx="1800000" cy="72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Kafka </a:t>
            </a:r>
            <a:r>
              <a:rPr lang="nb-NO" dirty="0" err="1"/>
              <a:t>Topic</a:t>
            </a:r>
            <a:endParaRPr lang="nb-NO" dirty="0"/>
          </a:p>
        </p:txBody>
      </p:sp>
      <p:cxnSp>
        <p:nvCxnSpPr>
          <p:cNvPr id="16" name="Straight Arrow Connector 15">
            <a:extLst>
              <a:ext uri="{FF2B5EF4-FFF2-40B4-BE49-F238E27FC236}">
                <a16:creationId xmlns:a16="http://schemas.microsoft.com/office/drawing/2014/main" id="{32CD5E60-2A91-4F5B-9308-9610359250D5}"/>
              </a:ext>
            </a:extLst>
          </p:cNvPr>
          <p:cNvCxnSpPr>
            <a:cxnSpLocks/>
            <a:stCxn id="4" idx="2"/>
          </p:cNvCxnSpPr>
          <p:nvPr/>
        </p:nvCxnSpPr>
        <p:spPr>
          <a:xfrm flipH="1">
            <a:off x="5188221" y="2529500"/>
            <a:ext cx="7779" cy="288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F2B4349-3E05-4BEC-ADA6-370B66BAFC30}"/>
              </a:ext>
            </a:extLst>
          </p:cNvPr>
          <p:cNvCxnSpPr>
            <a:stCxn id="6" idx="2"/>
            <a:endCxn id="7" idx="0"/>
          </p:cNvCxnSpPr>
          <p:nvPr/>
        </p:nvCxnSpPr>
        <p:spPr>
          <a:xfrm>
            <a:off x="5188221" y="3538031"/>
            <a:ext cx="0" cy="261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B963D6C-7C8B-4954-AEF4-08A56F4E2A28}"/>
              </a:ext>
            </a:extLst>
          </p:cNvPr>
          <p:cNvCxnSpPr>
            <a:cxnSpLocks/>
            <a:stCxn id="7" idx="6"/>
            <a:endCxn id="10" idx="1"/>
          </p:cNvCxnSpPr>
          <p:nvPr/>
        </p:nvCxnSpPr>
        <p:spPr>
          <a:xfrm flipV="1">
            <a:off x="6088221" y="2073241"/>
            <a:ext cx="1454758" cy="2085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5C85240-B6F6-47E0-8367-57F0DCC11EEB}"/>
              </a:ext>
            </a:extLst>
          </p:cNvPr>
          <p:cNvCxnSpPr>
            <a:stCxn id="7" idx="4"/>
            <a:endCxn id="8" idx="0"/>
          </p:cNvCxnSpPr>
          <p:nvPr/>
        </p:nvCxnSpPr>
        <p:spPr>
          <a:xfrm>
            <a:off x="5188221" y="4519117"/>
            <a:ext cx="0" cy="354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92CB9348-82D3-4ACE-B0E6-A8FA03F3ABB1}"/>
              </a:ext>
            </a:extLst>
          </p:cNvPr>
          <p:cNvCxnSpPr>
            <a:stCxn id="8" idx="2"/>
            <a:endCxn id="9" idx="0"/>
          </p:cNvCxnSpPr>
          <p:nvPr/>
        </p:nvCxnSpPr>
        <p:spPr>
          <a:xfrm>
            <a:off x="5188221" y="5593564"/>
            <a:ext cx="0" cy="444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C0537081-5704-4045-9FA0-56F104EFBAE2}"/>
              </a:ext>
            </a:extLst>
          </p:cNvPr>
          <p:cNvCxnSpPr>
            <a:cxnSpLocks/>
            <a:stCxn id="10" idx="2"/>
          </p:cNvCxnSpPr>
          <p:nvPr/>
        </p:nvCxnSpPr>
        <p:spPr>
          <a:xfrm flipH="1">
            <a:off x="7662636" y="2433241"/>
            <a:ext cx="780343" cy="1005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C684F5C-1D6F-4EC5-9D17-A599884F7220}"/>
              </a:ext>
            </a:extLst>
          </p:cNvPr>
          <p:cNvCxnSpPr>
            <a:stCxn id="10" idx="2"/>
            <a:endCxn id="11" idx="0"/>
          </p:cNvCxnSpPr>
          <p:nvPr/>
        </p:nvCxnSpPr>
        <p:spPr>
          <a:xfrm>
            <a:off x="8442979" y="2433241"/>
            <a:ext cx="1995263" cy="961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74B6BA2-8F3C-4496-8CF5-1B6E93DC5C13}"/>
              </a:ext>
            </a:extLst>
          </p:cNvPr>
          <p:cNvCxnSpPr>
            <a:cxnSpLocks/>
            <a:stCxn id="14" idx="4"/>
          </p:cNvCxnSpPr>
          <p:nvPr/>
        </p:nvCxnSpPr>
        <p:spPr>
          <a:xfrm flipH="1">
            <a:off x="5181021" y="4115093"/>
            <a:ext cx="2505541" cy="755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0985275"/>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438377-1646-717E-14C3-29BC9033F84D}"/>
              </a:ext>
            </a:extLst>
          </p:cNvPr>
          <p:cNvSpPr>
            <a:spLocks noGrp="1"/>
          </p:cNvSpPr>
          <p:nvPr>
            <p:ph idx="1"/>
          </p:nvPr>
        </p:nvSpPr>
        <p:spPr>
          <a:xfrm>
            <a:off x="838200" y="417786"/>
            <a:ext cx="10515600" cy="5759177"/>
          </a:xfrm>
        </p:spPr>
        <p:txBody>
          <a:bodyPr/>
          <a:lstStyle/>
          <a:p>
            <a:pPr marL="0" indent="0">
              <a:buNone/>
            </a:pPr>
            <a:r>
              <a:rPr lang="en-US" dirty="0"/>
              <a:t>Login Into Kafka Server using Putty</a:t>
            </a:r>
          </a:p>
          <a:p>
            <a:pPr marL="0" indent="0">
              <a:buNone/>
            </a:pPr>
            <a:endParaRPr lang="en-US" dirty="0"/>
          </a:p>
          <a:p>
            <a:pPr marL="0" indent="0">
              <a:buNone/>
            </a:pPr>
            <a:r>
              <a:rPr lang="en-US" sz="1600" dirty="0"/>
              <a:t>Here attaching Private key of Kafka server to connect from putty so configure  this .</a:t>
            </a:r>
            <a:r>
              <a:rPr lang="en-US" sz="1600" dirty="0" err="1"/>
              <a:t>ppk</a:t>
            </a:r>
            <a:r>
              <a:rPr lang="en-US" sz="1600" dirty="0"/>
              <a:t> file in Putty as below in Auth configuration section and provide Kafka server IP </a:t>
            </a:r>
            <a:r>
              <a:rPr lang="en-US" sz="1600" b="1" dirty="0"/>
              <a:t>20.251.51.7</a:t>
            </a:r>
            <a:r>
              <a:rPr lang="en-US" sz="1600" dirty="0"/>
              <a:t> and Port </a:t>
            </a:r>
            <a:r>
              <a:rPr lang="en-US" sz="1600" b="1" dirty="0"/>
              <a:t>22</a:t>
            </a:r>
            <a:r>
              <a:rPr lang="en-US" sz="1600" dirty="0"/>
              <a:t> and connect</a:t>
            </a: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7" name="Object 6">
            <a:extLst>
              <a:ext uri="{FF2B5EF4-FFF2-40B4-BE49-F238E27FC236}">
                <a16:creationId xmlns:a16="http://schemas.microsoft.com/office/drawing/2014/main" id="{907987CF-43BB-B1CF-E229-387A5C8696A1}"/>
              </a:ext>
            </a:extLst>
          </p:cNvPr>
          <p:cNvGraphicFramePr>
            <a:graphicFrameLocks noChangeAspect="1"/>
          </p:cNvGraphicFramePr>
          <p:nvPr>
            <p:extLst>
              <p:ext uri="{D42A27DB-BD31-4B8C-83A1-F6EECF244321}">
                <p14:modId xmlns:p14="http://schemas.microsoft.com/office/powerpoint/2010/main" val="939101628"/>
              </p:ext>
            </p:extLst>
          </p:nvPr>
        </p:nvGraphicFramePr>
        <p:xfrm>
          <a:off x="1423769" y="2391705"/>
          <a:ext cx="947737" cy="431800"/>
        </p:xfrm>
        <a:graphic>
          <a:graphicData uri="http://schemas.openxmlformats.org/presentationml/2006/ole">
            <mc:AlternateContent xmlns:mc="http://schemas.openxmlformats.org/markup-compatibility/2006">
              <mc:Choice xmlns:v="urn:schemas-microsoft-com:vml" Requires="v">
                <p:oleObj spid="_x0000_s1039" name="Packager Shell Object" showAsIcon="1" r:id="rId3" imgW="948240" imgH="431640" progId="Package">
                  <p:embed/>
                </p:oleObj>
              </mc:Choice>
              <mc:Fallback>
                <p:oleObj name="Packager Shell Object" showAsIcon="1" r:id="rId3" imgW="948240" imgH="431640" progId="Package">
                  <p:embed/>
                  <p:pic>
                    <p:nvPicPr>
                      <p:cNvPr id="7" name="Object 6">
                        <a:extLst>
                          <a:ext uri="{FF2B5EF4-FFF2-40B4-BE49-F238E27FC236}">
                            <a16:creationId xmlns:a16="http://schemas.microsoft.com/office/drawing/2014/main" id="{907987CF-43BB-B1CF-E229-387A5C8696A1}"/>
                          </a:ext>
                        </a:extLst>
                      </p:cNvPr>
                      <p:cNvPicPr/>
                      <p:nvPr/>
                    </p:nvPicPr>
                    <p:blipFill>
                      <a:blip r:embed="rId4"/>
                      <a:stretch>
                        <a:fillRect/>
                      </a:stretch>
                    </p:blipFill>
                    <p:spPr>
                      <a:xfrm>
                        <a:off x="1423769" y="2391705"/>
                        <a:ext cx="947737" cy="431800"/>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F45DD791-98F4-A49A-962A-7D127EACB987}"/>
              </a:ext>
            </a:extLst>
          </p:cNvPr>
          <p:cNvPicPr>
            <a:picLocks noChangeAspect="1"/>
          </p:cNvPicPr>
          <p:nvPr/>
        </p:nvPicPr>
        <p:blipFill>
          <a:blip r:embed="rId5"/>
          <a:stretch>
            <a:fillRect/>
          </a:stretch>
        </p:blipFill>
        <p:spPr>
          <a:xfrm>
            <a:off x="873510" y="2912679"/>
            <a:ext cx="7977673" cy="3665483"/>
          </a:xfrm>
          <a:prstGeom prst="rect">
            <a:avLst/>
          </a:prstGeom>
        </p:spPr>
      </p:pic>
    </p:spTree>
    <p:extLst>
      <p:ext uri="{BB962C8B-B14F-4D97-AF65-F5344CB8AC3E}">
        <p14:creationId xmlns:p14="http://schemas.microsoft.com/office/powerpoint/2010/main" val="247047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F6F6B-D2AD-3BC6-8DAC-8A372017C9BF}"/>
              </a:ext>
            </a:extLst>
          </p:cNvPr>
          <p:cNvSpPr>
            <a:spLocks noGrp="1"/>
          </p:cNvSpPr>
          <p:nvPr>
            <p:ph idx="1"/>
          </p:nvPr>
        </p:nvSpPr>
        <p:spPr>
          <a:xfrm>
            <a:off x="838200" y="70944"/>
            <a:ext cx="10515600" cy="6787055"/>
          </a:xfrm>
        </p:spPr>
        <p:txBody>
          <a:bodyPr>
            <a:normAutofit/>
          </a:bodyPr>
          <a:lstStyle/>
          <a:p>
            <a:pPr marL="0" indent="0">
              <a:buNone/>
            </a:pPr>
            <a:r>
              <a:rPr lang="en-US" sz="2000" dirty="0"/>
              <a:t>Kafka server and connector Start Commands after Kafka Installation and login into Kafka Server using Putty</a:t>
            </a:r>
          </a:p>
          <a:p>
            <a:pPr marL="0" indent="0">
              <a:buNone/>
            </a:pPr>
            <a:r>
              <a:rPr lang="en-US" sz="2000" dirty="0"/>
              <a:t>To Start Kafka server first need to start Zookeeper and after that Kafka Server as below</a:t>
            </a:r>
          </a:p>
          <a:p>
            <a:pPr marL="0" indent="0">
              <a:buNone/>
            </a:pPr>
            <a:endParaRPr lang="en-US" sz="1600" dirty="0"/>
          </a:p>
          <a:p>
            <a:pPr marL="0" indent="0">
              <a:buNone/>
            </a:pPr>
            <a:r>
              <a:rPr lang="en-US" sz="1600" dirty="0"/>
              <a:t>Kafka Server installation location is </a:t>
            </a:r>
            <a:r>
              <a:rPr lang="en-US" sz="1600" b="1" dirty="0"/>
              <a:t>/opt/</a:t>
            </a:r>
            <a:r>
              <a:rPr lang="en-US" sz="1600" b="1" dirty="0" err="1"/>
              <a:t>kafka</a:t>
            </a:r>
            <a:r>
              <a:rPr lang="en-US" sz="1600" b="1" dirty="0"/>
              <a:t> </a:t>
            </a:r>
          </a:p>
          <a:p>
            <a:pPr marL="0" indent="0">
              <a:buNone/>
            </a:pPr>
            <a:endParaRPr lang="en-US" sz="1600" dirty="0"/>
          </a:p>
          <a:p>
            <a:pPr marL="0" indent="0">
              <a:buNone/>
            </a:pPr>
            <a:r>
              <a:rPr lang="en-US" sz="2000" dirty="0"/>
              <a:t>Start Zookeeper</a:t>
            </a:r>
          </a:p>
          <a:p>
            <a:pPr marL="0" indent="0">
              <a:buNone/>
            </a:pPr>
            <a:r>
              <a:rPr lang="en-US" sz="1600" b="1" dirty="0" err="1"/>
              <a:t>sudo</a:t>
            </a:r>
            <a:r>
              <a:rPr lang="en-US" sz="1600" b="1" dirty="0"/>
              <a:t> bin/zookeeper-server-start.sh config/</a:t>
            </a:r>
            <a:r>
              <a:rPr lang="en-US" sz="1600" b="1" dirty="0" err="1"/>
              <a:t>zookeeper.properties</a:t>
            </a:r>
            <a:endParaRPr lang="en-US" sz="1600" b="1" dirty="0"/>
          </a:p>
          <a:p>
            <a:pPr marL="0" indent="0">
              <a:buNone/>
            </a:pPr>
            <a:endParaRPr lang="en-US" sz="1600" dirty="0"/>
          </a:p>
          <a:p>
            <a:pPr marL="0" indent="0">
              <a:buNone/>
            </a:pPr>
            <a:r>
              <a:rPr lang="en-US" sz="2000" dirty="0"/>
              <a:t>Start Kafka Server</a:t>
            </a:r>
          </a:p>
          <a:p>
            <a:pPr marL="0" indent="0">
              <a:buNone/>
            </a:pPr>
            <a:r>
              <a:rPr lang="en-US" sz="1600" b="1" dirty="0" err="1"/>
              <a:t>sudo</a:t>
            </a:r>
            <a:r>
              <a:rPr lang="en-US" sz="1600" b="1" dirty="0"/>
              <a:t> bin/kafka-server-start.sh config/</a:t>
            </a:r>
            <a:r>
              <a:rPr lang="en-US" sz="1600" b="1" dirty="0" err="1"/>
              <a:t>server.properties</a:t>
            </a:r>
            <a:endParaRPr lang="en-US" sz="1600" b="1" dirty="0"/>
          </a:p>
          <a:p>
            <a:pPr marL="0" indent="0">
              <a:buNone/>
            </a:pPr>
            <a:endParaRPr lang="en-US" sz="1600" b="1" dirty="0"/>
          </a:p>
          <a:p>
            <a:pPr marL="0" indent="0">
              <a:buNone/>
            </a:pPr>
            <a:r>
              <a:rPr lang="en-US" sz="2000" dirty="0"/>
              <a:t>Start Specific Connector</a:t>
            </a:r>
          </a:p>
          <a:p>
            <a:pPr marL="0" indent="0">
              <a:buNone/>
            </a:pPr>
            <a:r>
              <a:rPr lang="en-US" sz="1600" b="1" dirty="0"/>
              <a:t>./connect-standalone.sh ../config/connect-</a:t>
            </a:r>
            <a:r>
              <a:rPr lang="en-US" sz="1600" b="1" dirty="0" err="1"/>
              <a:t>standalone.properties</a:t>
            </a:r>
            <a:r>
              <a:rPr lang="en-US" sz="1600" b="1" dirty="0"/>
              <a:t> ../config/</a:t>
            </a:r>
            <a:r>
              <a:rPr lang="en-US" sz="1600" b="1" dirty="0" err="1"/>
              <a:t>smdajdbc</a:t>
            </a:r>
            <a:r>
              <a:rPr lang="en-US" sz="1600" b="1" dirty="0"/>
              <a:t>-</a:t>
            </a:r>
            <a:r>
              <a:rPr lang="en-US" sz="1600" b="1" dirty="0" err="1"/>
              <a:t>postgresql</a:t>
            </a:r>
            <a:r>
              <a:rPr lang="en-US" sz="1600" b="1" dirty="0"/>
              <a:t>-source-bulk-</a:t>
            </a:r>
            <a:r>
              <a:rPr lang="en-US" sz="1600" b="1" dirty="0" err="1"/>
              <a:t>apiwellheaderview.properties</a:t>
            </a:r>
            <a:endParaRPr lang="en-US" sz="1600" b="1" dirty="0"/>
          </a:p>
          <a:p>
            <a:pPr marL="0" indent="0">
              <a:buNone/>
            </a:pPr>
            <a:endParaRPr lang="en-US" sz="1600" b="1" dirty="0"/>
          </a:p>
          <a:p>
            <a:pPr marL="0" indent="0">
              <a:buNone/>
            </a:pPr>
            <a:r>
              <a:rPr lang="en-US" sz="1600" b="1" dirty="0"/>
              <a:t>Note: </a:t>
            </a:r>
            <a:r>
              <a:rPr lang="en-US" sz="1600" dirty="0"/>
              <a:t>Copy related database connector jar in /opt/</a:t>
            </a:r>
            <a:r>
              <a:rPr lang="en-US" sz="1600" dirty="0" err="1"/>
              <a:t>kafka</a:t>
            </a:r>
            <a:r>
              <a:rPr lang="en-US" sz="1600" dirty="0"/>
              <a:t>/libs Folder then start the Connector</a:t>
            </a:r>
          </a:p>
          <a:p>
            <a:pPr marL="0" indent="0">
              <a:buNone/>
            </a:pPr>
            <a:r>
              <a:rPr lang="en-US" sz="1600" b="1" dirty="0"/>
              <a:t>Note: </a:t>
            </a:r>
            <a:r>
              <a:rPr lang="en-US" sz="1600" dirty="0"/>
              <a:t>If need to start more than one connector at same time then give space between connector property file and specify all connector file locations in same </a:t>
            </a:r>
            <a:r>
              <a:rPr lang="en-US" sz="1600" b="1" dirty="0"/>
              <a:t>./connect-standalone.sh ../config/connect-</a:t>
            </a:r>
            <a:r>
              <a:rPr lang="en-US" sz="1600" b="1" dirty="0" err="1"/>
              <a:t>standalone.properties</a:t>
            </a:r>
            <a:r>
              <a:rPr lang="en-US" sz="1600" b="1" dirty="0"/>
              <a:t> </a:t>
            </a:r>
            <a:r>
              <a:rPr lang="en-US" sz="1600" dirty="0"/>
              <a:t>command</a:t>
            </a:r>
          </a:p>
          <a:p>
            <a:pPr marL="0" indent="0">
              <a:buNone/>
            </a:pPr>
            <a:endParaRPr lang="en-US" sz="1600" b="1"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46317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3BF7-EAC6-4918-93EB-80527E706710}"/>
              </a:ext>
            </a:extLst>
          </p:cNvPr>
          <p:cNvSpPr>
            <a:spLocks noGrp="1"/>
          </p:cNvSpPr>
          <p:nvPr>
            <p:ph type="title"/>
          </p:nvPr>
        </p:nvSpPr>
        <p:spPr/>
        <p:txBody>
          <a:bodyPr>
            <a:normAutofit/>
          </a:bodyPr>
          <a:lstStyle/>
          <a:p>
            <a:r>
              <a:rPr lang="nb-NO" sz="2800" b="1" dirty="0"/>
              <a:t>Connector Files Location and </a:t>
            </a:r>
            <a:r>
              <a:rPr lang="nb-NO" sz="2800" b="1" dirty="0" err="1"/>
              <a:t>Usage</a:t>
            </a:r>
            <a:endParaRPr lang="nb-NO" sz="2800" b="1" dirty="0"/>
          </a:p>
        </p:txBody>
      </p:sp>
      <p:graphicFrame>
        <p:nvGraphicFramePr>
          <p:cNvPr id="6" name="Object 5">
            <a:extLst>
              <a:ext uri="{FF2B5EF4-FFF2-40B4-BE49-F238E27FC236}">
                <a16:creationId xmlns:a16="http://schemas.microsoft.com/office/drawing/2014/main" id="{519413AA-9E96-4719-8C22-785EF0E51626}"/>
              </a:ext>
            </a:extLst>
          </p:cNvPr>
          <p:cNvGraphicFramePr>
            <a:graphicFrameLocks noChangeAspect="1"/>
          </p:cNvGraphicFramePr>
          <p:nvPr>
            <p:extLst>
              <p:ext uri="{D42A27DB-BD31-4B8C-83A1-F6EECF244321}">
                <p14:modId xmlns:p14="http://schemas.microsoft.com/office/powerpoint/2010/main" val="2271669551"/>
              </p:ext>
            </p:extLst>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2102" name="Document" r:id="rId3" imgW="8128080" imgH="5418000" progId="Word.OpenDocumentText.12">
                  <p:embed/>
                </p:oleObj>
              </mc:Choice>
              <mc:Fallback>
                <p:oleObj name="Document" r:id="rId3" imgW="8128080" imgH="5418000" progId="Word.OpenDocumentText.12">
                  <p:embed/>
                  <p:pic>
                    <p:nvPicPr>
                      <p:cNvPr id="0" name=""/>
                      <p:cNvPicPr/>
                      <p:nvPr/>
                    </p:nvPicPr>
                    <p:blipFill>
                      <a:blip r:embed="rId4"/>
                      <a:stretch>
                        <a:fillRect/>
                      </a:stretch>
                    </p:blipFill>
                    <p:spPr>
                      <a:xfrm>
                        <a:off x="2032000" y="719138"/>
                        <a:ext cx="8128000" cy="541813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A07A8F51-6BF7-4C55-A20D-CF93DE857134}"/>
              </a:ext>
            </a:extLst>
          </p:cNvPr>
          <p:cNvSpPr>
            <a:spLocks noGrp="1"/>
          </p:cNvSpPr>
          <p:nvPr>
            <p:ph idx="1"/>
          </p:nvPr>
        </p:nvSpPr>
        <p:spPr>
          <a:xfrm>
            <a:off x="838200" y="1332186"/>
            <a:ext cx="10515600" cy="4844777"/>
          </a:xfrm>
        </p:spPr>
        <p:txBody>
          <a:bodyPr>
            <a:normAutofit/>
          </a:bodyPr>
          <a:lstStyle/>
          <a:p>
            <a:pPr marL="0" indent="0">
              <a:buNone/>
            </a:pPr>
            <a:r>
              <a:rPr lang="nb-NO" sz="2000" dirty="0"/>
              <a:t>JDBC Connector Property file </a:t>
            </a:r>
          </a:p>
          <a:p>
            <a:pPr marL="0" indent="0">
              <a:buNone/>
            </a:pPr>
            <a:endParaRPr lang="nb-NO" sz="2000" dirty="0"/>
          </a:p>
          <a:p>
            <a:pPr marL="0" indent="0">
              <a:buNone/>
            </a:pPr>
            <a:endParaRPr lang="nb-NO" sz="2000" dirty="0"/>
          </a:p>
          <a:p>
            <a:pPr marL="0" indent="0">
              <a:buNone/>
            </a:pPr>
            <a:r>
              <a:rPr lang="nb-NO" sz="2000" dirty="0" err="1"/>
              <a:t>Debezium</a:t>
            </a:r>
            <a:r>
              <a:rPr lang="nb-NO" sz="2000" dirty="0"/>
              <a:t> Connector Property file</a:t>
            </a:r>
          </a:p>
          <a:p>
            <a:pPr marL="0" indent="0">
              <a:buNone/>
            </a:pPr>
            <a:endParaRPr lang="nb-NO" sz="2000" dirty="0"/>
          </a:p>
          <a:p>
            <a:pPr marL="0" indent="0">
              <a:buNone/>
            </a:pPr>
            <a:endParaRPr lang="nb-NO" sz="2000" dirty="0"/>
          </a:p>
          <a:p>
            <a:pPr marL="0" indent="0">
              <a:buNone/>
            </a:pPr>
            <a:r>
              <a:rPr lang="nb-NO" sz="2000" dirty="0" err="1"/>
              <a:t>Elasticsearch</a:t>
            </a:r>
            <a:r>
              <a:rPr lang="nb-NO" sz="2000" dirty="0"/>
              <a:t> Connector Property file</a:t>
            </a:r>
          </a:p>
          <a:p>
            <a:pPr marL="0" indent="0">
              <a:buNone/>
            </a:pPr>
            <a:endParaRPr lang="nb-NO" sz="2000" dirty="0"/>
          </a:p>
          <a:p>
            <a:pPr marL="0" indent="0">
              <a:buNone/>
            </a:pPr>
            <a:endParaRPr lang="nb-NO" sz="2000" dirty="0"/>
          </a:p>
          <a:p>
            <a:pPr marL="0" indent="0">
              <a:buNone/>
            </a:pPr>
            <a:r>
              <a:rPr lang="nb-NO" sz="1600" dirty="0" err="1"/>
              <a:t>These</a:t>
            </a:r>
            <a:r>
              <a:rPr lang="nb-NO" sz="1600" dirty="0"/>
              <a:t> files location </a:t>
            </a:r>
            <a:r>
              <a:rPr lang="nb-NO" sz="1600" dirty="0" err="1"/>
              <a:t>on</a:t>
            </a:r>
            <a:r>
              <a:rPr lang="nb-NO" sz="1600" dirty="0"/>
              <a:t> Kafka Server is at </a:t>
            </a:r>
            <a:r>
              <a:rPr lang="nb-NO" sz="1600" b="1" dirty="0"/>
              <a:t>/</a:t>
            </a:r>
            <a:r>
              <a:rPr lang="nb-NO" sz="1600" b="1" dirty="0" err="1"/>
              <a:t>opt</a:t>
            </a:r>
            <a:r>
              <a:rPr lang="nb-NO" sz="1600" b="1" dirty="0"/>
              <a:t>/</a:t>
            </a:r>
            <a:r>
              <a:rPr lang="nb-NO" sz="1600" b="1" dirty="0" err="1"/>
              <a:t>kafka</a:t>
            </a:r>
            <a:r>
              <a:rPr lang="nb-NO" sz="1600" b="1" dirty="0"/>
              <a:t>/</a:t>
            </a:r>
            <a:r>
              <a:rPr lang="nb-NO" sz="1600" b="1" dirty="0" err="1"/>
              <a:t>config</a:t>
            </a:r>
            <a:endParaRPr lang="nb-NO" sz="1600" b="1" dirty="0"/>
          </a:p>
          <a:p>
            <a:pPr marL="0" indent="0">
              <a:buNone/>
            </a:pPr>
            <a:r>
              <a:rPr lang="nb-NO" sz="1600" dirty="0"/>
              <a:t>Log files location </a:t>
            </a:r>
            <a:r>
              <a:rPr lang="nb-NO" sz="1600" dirty="0" err="1"/>
              <a:t>of</a:t>
            </a:r>
            <a:r>
              <a:rPr lang="nb-NO" sz="1600" dirty="0"/>
              <a:t> Kafka is /</a:t>
            </a:r>
            <a:r>
              <a:rPr lang="nb-NO" sz="1600" dirty="0" err="1"/>
              <a:t>opt</a:t>
            </a:r>
            <a:r>
              <a:rPr lang="nb-NO" sz="1600" dirty="0"/>
              <a:t>/</a:t>
            </a:r>
            <a:r>
              <a:rPr lang="nb-NO" sz="1600" dirty="0" err="1"/>
              <a:t>kafka</a:t>
            </a:r>
            <a:r>
              <a:rPr lang="nb-NO" sz="1600" dirty="0"/>
              <a:t>/logs</a:t>
            </a:r>
          </a:p>
          <a:p>
            <a:pPr marL="0" indent="0">
              <a:buNone/>
            </a:pPr>
            <a:endParaRPr lang="nb-NO" sz="2000" dirty="0"/>
          </a:p>
          <a:p>
            <a:pPr marL="0" indent="0">
              <a:buNone/>
            </a:pPr>
            <a:endParaRPr lang="nb-NO" sz="2000" dirty="0"/>
          </a:p>
        </p:txBody>
      </p:sp>
      <p:graphicFrame>
        <p:nvGraphicFramePr>
          <p:cNvPr id="9" name="Object 8">
            <a:extLst>
              <a:ext uri="{FF2B5EF4-FFF2-40B4-BE49-F238E27FC236}">
                <a16:creationId xmlns:a16="http://schemas.microsoft.com/office/drawing/2014/main" id="{A4F405B5-45A8-497D-A531-0B8F92D009C0}"/>
              </a:ext>
            </a:extLst>
          </p:cNvPr>
          <p:cNvGraphicFramePr>
            <a:graphicFrameLocks noChangeAspect="1"/>
          </p:cNvGraphicFramePr>
          <p:nvPr>
            <p:extLst>
              <p:ext uri="{D42A27DB-BD31-4B8C-83A1-F6EECF244321}">
                <p14:modId xmlns:p14="http://schemas.microsoft.com/office/powerpoint/2010/main" val="1043423911"/>
              </p:ext>
            </p:extLst>
          </p:nvPr>
        </p:nvGraphicFramePr>
        <p:xfrm>
          <a:off x="704687" y="1788675"/>
          <a:ext cx="3286125" cy="431800"/>
        </p:xfrm>
        <a:graphic>
          <a:graphicData uri="http://schemas.openxmlformats.org/presentationml/2006/ole">
            <mc:AlternateContent xmlns:mc="http://schemas.openxmlformats.org/markup-compatibility/2006">
              <mc:Choice xmlns:v="urn:schemas-microsoft-com:vml" Requires="v">
                <p:oleObj spid="_x0000_s2103" name="Packager Shell Object" showAsIcon="1" r:id="rId5" imgW="3285720" imgH="431640" progId="Package">
                  <p:embed/>
                </p:oleObj>
              </mc:Choice>
              <mc:Fallback>
                <p:oleObj name="Packager Shell Object" showAsIcon="1" r:id="rId5" imgW="3285720" imgH="431640" progId="Package">
                  <p:embed/>
                  <p:pic>
                    <p:nvPicPr>
                      <p:cNvPr id="0" name=""/>
                      <p:cNvPicPr/>
                      <p:nvPr/>
                    </p:nvPicPr>
                    <p:blipFill>
                      <a:blip r:embed="rId6"/>
                      <a:stretch>
                        <a:fillRect/>
                      </a:stretch>
                    </p:blipFill>
                    <p:spPr>
                      <a:xfrm>
                        <a:off x="704687" y="1788675"/>
                        <a:ext cx="3286125" cy="4318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079577AE-A03C-4ABA-8B13-1182AE61C761}"/>
              </a:ext>
            </a:extLst>
          </p:cNvPr>
          <p:cNvGraphicFramePr>
            <a:graphicFrameLocks noChangeAspect="1"/>
          </p:cNvGraphicFramePr>
          <p:nvPr>
            <p:extLst>
              <p:ext uri="{D42A27DB-BD31-4B8C-83A1-F6EECF244321}">
                <p14:modId xmlns:p14="http://schemas.microsoft.com/office/powerpoint/2010/main" val="246181800"/>
              </p:ext>
            </p:extLst>
          </p:nvPr>
        </p:nvGraphicFramePr>
        <p:xfrm>
          <a:off x="838200" y="3021232"/>
          <a:ext cx="2308225" cy="431800"/>
        </p:xfrm>
        <a:graphic>
          <a:graphicData uri="http://schemas.openxmlformats.org/presentationml/2006/ole">
            <mc:AlternateContent xmlns:mc="http://schemas.openxmlformats.org/markup-compatibility/2006">
              <mc:Choice xmlns:v="urn:schemas-microsoft-com:vml" Requires="v">
                <p:oleObj spid="_x0000_s2104" name="Packager Shell Object" showAsIcon="1" r:id="rId7" imgW="2307960" imgH="431640" progId="Package">
                  <p:embed/>
                </p:oleObj>
              </mc:Choice>
              <mc:Fallback>
                <p:oleObj name="Packager Shell Object" showAsIcon="1" r:id="rId7" imgW="2307960" imgH="431640" progId="Package">
                  <p:embed/>
                  <p:pic>
                    <p:nvPicPr>
                      <p:cNvPr id="0" name=""/>
                      <p:cNvPicPr/>
                      <p:nvPr/>
                    </p:nvPicPr>
                    <p:blipFill>
                      <a:blip r:embed="rId8"/>
                      <a:stretch>
                        <a:fillRect/>
                      </a:stretch>
                    </p:blipFill>
                    <p:spPr>
                      <a:xfrm>
                        <a:off x="838200" y="3021232"/>
                        <a:ext cx="2308225" cy="4318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2033BFC7-A466-4750-95F9-7F7A345CE50B}"/>
              </a:ext>
            </a:extLst>
          </p:cNvPr>
          <p:cNvGraphicFramePr>
            <a:graphicFrameLocks noChangeAspect="1"/>
          </p:cNvGraphicFramePr>
          <p:nvPr>
            <p:extLst>
              <p:ext uri="{D42A27DB-BD31-4B8C-83A1-F6EECF244321}">
                <p14:modId xmlns:p14="http://schemas.microsoft.com/office/powerpoint/2010/main" val="426862962"/>
              </p:ext>
            </p:extLst>
          </p:nvPr>
        </p:nvGraphicFramePr>
        <p:xfrm>
          <a:off x="891518" y="4258114"/>
          <a:ext cx="1911350" cy="431800"/>
        </p:xfrm>
        <a:graphic>
          <a:graphicData uri="http://schemas.openxmlformats.org/presentationml/2006/ole">
            <mc:AlternateContent xmlns:mc="http://schemas.openxmlformats.org/markup-compatibility/2006">
              <mc:Choice xmlns:v="urn:schemas-microsoft-com:vml" Requires="v">
                <p:oleObj spid="_x0000_s2105" name="Packager Shell Object" showAsIcon="1" r:id="rId9" imgW="1911960" imgH="431640" progId="Package">
                  <p:embed/>
                </p:oleObj>
              </mc:Choice>
              <mc:Fallback>
                <p:oleObj name="Packager Shell Object" showAsIcon="1" r:id="rId9" imgW="1911960" imgH="431640" progId="Package">
                  <p:embed/>
                  <p:pic>
                    <p:nvPicPr>
                      <p:cNvPr id="0" name=""/>
                      <p:cNvPicPr/>
                      <p:nvPr/>
                    </p:nvPicPr>
                    <p:blipFill>
                      <a:blip r:embed="rId10"/>
                      <a:stretch>
                        <a:fillRect/>
                      </a:stretch>
                    </p:blipFill>
                    <p:spPr>
                      <a:xfrm>
                        <a:off x="891518" y="4258114"/>
                        <a:ext cx="1911350" cy="431800"/>
                      </a:xfrm>
                      <a:prstGeom prst="rect">
                        <a:avLst/>
                      </a:prstGeom>
                    </p:spPr>
                  </p:pic>
                </p:oleObj>
              </mc:Fallback>
            </mc:AlternateContent>
          </a:graphicData>
        </a:graphic>
      </p:graphicFrame>
    </p:spTree>
    <p:extLst>
      <p:ext uri="{BB962C8B-B14F-4D97-AF65-F5344CB8AC3E}">
        <p14:creationId xmlns:p14="http://schemas.microsoft.com/office/powerpoint/2010/main" val="15194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6ACA8-17A5-D544-8F99-31FFBC8C4F5A}"/>
              </a:ext>
            </a:extLst>
          </p:cNvPr>
          <p:cNvSpPr>
            <a:spLocks noGrp="1"/>
          </p:cNvSpPr>
          <p:nvPr>
            <p:ph idx="1"/>
          </p:nvPr>
        </p:nvSpPr>
        <p:spPr>
          <a:xfrm>
            <a:off x="838200" y="453259"/>
            <a:ext cx="10515600" cy="5723704"/>
          </a:xfrm>
        </p:spPr>
        <p:txBody>
          <a:bodyPr>
            <a:normAutofit/>
          </a:bodyPr>
          <a:lstStyle/>
          <a:p>
            <a:r>
              <a:rPr lang="en-US" sz="1600" dirty="0"/>
              <a:t>Produce and Consume Messages from Kafka Topic Using command Line and few other important commands</a:t>
            </a:r>
          </a:p>
          <a:p>
            <a:pPr marL="0" indent="0">
              <a:buNone/>
            </a:pPr>
            <a:r>
              <a:rPr lang="en-US" sz="1600" dirty="0"/>
              <a:t>Cd /opt/</a:t>
            </a:r>
            <a:r>
              <a:rPr lang="en-US" sz="1600" dirty="0" err="1"/>
              <a:t>kafka</a:t>
            </a:r>
            <a:endParaRPr lang="en-US" sz="1600" dirty="0"/>
          </a:p>
          <a:p>
            <a:pPr marL="0" indent="0">
              <a:buNone/>
            </a:pPr>
            <a:r>
              <a:rPr lang="en-US" sz="2000" dirty="0"/>
              <a:t>Create Topic</a:t>
            </a:r>
          </a:p>
          <a:p>
            <a:pPr marL="0" indent="0">
              <a:buNone/>
            </a:pPr>
            <a:r>
              <a:rPr lang="en-US" sz="1600" b="1" dirty="0" err="1"/>
              <a:t>sudo</a:t>
            </a:r>
            <a:r>
              <a:rPr lang="en-US" sz="1600" b="1" dirty="0"/>
              <a:t> bin/kafka-topics.sh --create --topic </a:t>
            </a:r>
            <a:r>
              <a:rPr lang="en-US" sz="1600" b="1" dirty="0" err="1"/>
              <a:t>quickstart</a:t>
            </a:r>
            <a:r>
              <a:rPr lang="en-US" sz="1600" b="1" dirty="0"/>
              <a:t>-events --bootstrap-server localhost:9092</a:t>
            </a:r>
          </a:p>
          <a:p>
            <a:pPr marL="0" indent="0">
              <a:buNone/>
            </a:pPr>
            <a:endParaRPr lang="en-US" sz="1600" b="1" dirty="0"/>
          </a:p>
          <a:p>
            <a:pPr marL="0" indent="0">
              <a:buNone/>
            </a:pPr>
            <a:r>
              <a:rPr lang="en-US" sz="2000" dirty="0"/>
              <a:t>Producing messages</a:t>
            </a:r>
          </a:p>
          <a:p>
            <a:pPr marL="0" indent="0">
              <a:buNone/>
            </a:pPr>
            <a:r>
              <a:rPr lang="en-US" sz="1600" b="1" dirty="0" err="1"/>
              <a:t>sudo</a:t>
            </a:r>
            <a:r>
              <a:rPr lang="en-US" sz="1600" b="1" dirty="0"/>
              <a:t> bin/kafka-console-producer.sh --topic </a:t>
            </a:r>
            <a:r>
              <a:rPr lang="en-US" sz="1600" b="1" dirty="0" err="1"/>
              <a:t>quickstart</a:t>
            </a:r>
            <a:r>
              <a:rPr lang="en-US" sz="1600" b="1" dirty="0"/>
              <a:t>-events --bootstrap-server localhost:9092</a:t>
            </a:r>
          </a:p>
          <a:p>
            <a:pPr marL="0" indent="0">
              <a:buNone/>
            </a:pPr>
            <a:endParaRPr lang="en-US" sz="1600" b="1" dirty="0"/>
          </a:p>
          <a:p>
            <a:pPr marL="0" indent="0">
              <a:buNone/>
            </a:pPr>
            <a:r>
              <a:rPr lang="en-US" sz="2000" dirty="0"/>
              <a:t>Consuming Messages </a:t>
            </a:r>
          </a:p>
          <a:p>
            <a:pPr marL="0" indent="0">
              <a:buNone/>
            </a:pPr>
            <a:r>
              <a:rPr lang="en-US" sz="1600" b="1" dirty="0" err="1"/>
              <a:t>sudo</a:t>
            </a:r>
            <a:r>
              <a:rPr lang="en-US" sz="1600" b="1" dirty="0"/>
              <a:t> bin/kafka-console-consumer.sh --topic </a:t>
            </a:r>
            <a:r>
              <a:rPr lang="en-US" sz="1600" b="1" dirty="0" err="1"/>
              <a:t>quickstart</a:t>
            </a:r>
            <a:r>
              <a:rPr lang="en-US" sz="1600" b="1" dirty="0"/>
              <a:t>-events --from-beginning --bootstrap-server localhost:9092</a:t>
            </a:r>
          </a:p>
          <a:p>
            <a:pPr marL="0" indent="0">
              <a:buNone/>
            </a:pPr>
            <a:endParaRPr lang="en-US" sz="1600" dirty="0"/>
          </a:p>
          <a:p>
            <a:pPr marL="0" indent="0">
              <a:buNone/>
            </a:pPr>
            <a:r>
              <a:rPr lang="en-US" sz="2000" dirty="0"/>
              <a:t>Describe Topic</a:t>
            </a:r>
          </a:p>
          <a:p>
            <a:pPr marL="0" indent="0">
              <a:buNone/>
            </a:pPr>
            <a:r>
              <a:rPr lang="en-US" sz="1600" b="1" dirty="0" err="1"/>
              <a:t>sudo</a:t>
            </a:r>
            <a:r>
              <a:rPr lang="en-US" sz="1600" b="1" dirty="0"/>
              <a:t> bin/kafka-topics.sh --describe --topic </a:t>
            </a:r>
            <a:r>
              <a:rPr lang="en-US" sz="1600" b="1" dirty="0" err="1"/>
              <a:t>quickstart</a:t>
            </a:r>
            <a:r>
              <a:rPr lang="en-US" sz="1600" b="1" dirty="0"/>
              <a:t>-events --bootstrap-server localhost:9092</a:t>
            </a:r>
          </a:p>
          <a:p>
            <a:pPr marL="0" indent="0">
              <a:buNone/>
            </a:pPr>
            <a:endParaRPr lang="en-US" sz="1600" b="1" dirty="0"/>
          </a:p>
          <a:p>
            <a:endParaRPr lang="en-US" sz="1600" dirty="0"/>
          </a:p>
          <a:p>
            <a:endParaRPr lang="en-US" sz="1600" dirty="0"/>
          </a:p>
        </p:txBody>
      </p:sp>
    </p:spTree>
    <p:extLst>
      <p:ext uri="{BB962C8B-B14F-4D97-AF65-F5344CB8AC3E}">
        <p14:creationId xmlns:p14="http://schemas.microsoft.com/office/powerpoint/2010/main" val="262225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1330-966D-823F-5B0B-6BE7886AFC7E}"/>
              </a:ext>
            </a:extLst>
          </p:cNvPr>
          <p:cNvSpPr>
            <a:spLocks noGrp="1"/>
          </p:cNvSpPr>
          <p:nvPr>
            <p:ph type="title"/>
          </p:nvPr>
        </p:nvSpPr>
        <p:spPr>
          <a:xfrm>
            <a:off x="726924" y="0"/>
            <a:ext cx="10515600" cy="517676"/>
          </a:xfrm>
        </p:spPr>
        <p:txBody>
          <a:bodyPr>
            <a:normAutofit/>
          </a:bodyPr>
          <a:lstStyle/>
          <a:p>
            <a:r>
              <a:rPr lang="en-US" sz="2800" b="1" dirty="0"/>
              <a:t>Connect Kafka Server from Kafka Client from Windows Machine</a:t>
            </a:r>
          </a:p>
        </p:txBody>
      </p:sp>
      <p:sp>
        <p:nvSpPr>
          <p:cNvPr id="3" name="Content Placeholder 2">
            <a:extLst>
              <a:ext uri="{FF2B5EF4-FFF2-40B4-BE49-F238E27FC236}">
                <a16:creationId xmlns:a16="http://schemas.microsoft.com/office/drawing/2014/main" id="{CFCBDF1F-3902-F01E-4990-791F62772C7E}"/>
              </a:ext>
            </a:extLst>
          </p:cNvPr>
          <p:cNvSpPr>
            <a:spLocks noGrp="1"/>
          </p:cNvSpPr>
          <p:nvPr>
            <p:ph idx="1"/>
          </p:nvPr>
        </p:nvSpPr>
        <p:spPr>
          <a:xfrm>
            <a:off x="726924" y="556381"/>
            <a:ext cx="10515600" cy="6241143"/>
          </a:xfrm>
        </p:spPr>
        <p:txBody>
          <a:bodyPr>
            <a:normAutofit lnSpcReduction="10000"/>
          </a:bodyPr>
          <a:lstStyle/>
          <a:p>
            <a:pPr marL="0" indent="0">
              <a:buNone/>
            </a:pPr>
            <a:r>
              <a:rPr lang="en-US" sz="1600" dirty="0"/>
              <a:t>Install conductor      in your windows machine and specify Server IP and port of Kafka Server and  connect.</a:t>
            </a:r>
            <a:br>
              <a:rPr lang="en-US" sz="1600" dirty="0"/>
            </a:br>
            <a:r>
              <a:rPr lang="en-US" sz="1600" dirty="0"/>
              <a:t> </a:t>
            </a:r>
          </a:p>
          <a:p>
            <a:pPr marL="0" indent="0">
              <a:buNone/>
            </a:pPr>
            <a:r>
              <a:rPr lang="en-US" sz="1600" dirty="0"/>
              <a:t>After connection, can see all topics and broker and messages in Topics </a:t>
            </a:r>
            <a:br>
              <a:rPr lang="en-US" sz="1600" dirty="0"/>
            </a:br>
            <a:br>
              <a:rPr lang="en-US" sz="1600" dirty="0"/>
            </a:br>
            <a:r>
              <a:rPr lang="en-US" sz="1600" b="1" dirty="0"/>
              <a:t>Note: </a:t>
            </a:r>
            <a:r>
              <a:rPr lang="en-US" sz="1600" dirty="0"/>
              <a:t>While connecting Conductor to Kafka , any </a:t>
            </a:r>
            <a:r>
              <a:rPr lang="en-US" sz="1600" dirty="0" err="1"/>
              <a:t>advertiselistener</a:t>
            </a:r>
            <a:r>
              <a:rPr lang="en-US" sz="1600" dirty="0"/>
              <a:t> issue then just uncomment below line in </a:t>
            </a:r>
            <a:r>
              <a:rPr lang="en-US" sz="1600" dirty="0" err="1"/>
              <a:t>server.properties</a:t>
            </a:r>
            <a:r>
              <a:rPr lang="en-US" sz="1600" dirty="0"/>
              <a:t> file under /opt/</a:t>
            </a:r>
            <a:r>
              <a:rPr lang="en-US" sz="1600" dirty="0" err="1"/>
              <a:t>kafka</a:t>
            </a:r>
            <a:r>
              <a:rPr lang="en-US" sz="1600" dirty="0"/>
              <a:t>/config</a:t>
            </a:r>
            <a:br>
              <a:rPr lang="en-US" sz="1600" dirty="0"/>
            </a:br>
            <a:br>
              <a:rPr lang="en-US" sz="1600" dirty="0"/>
            </a:br>
            <a:r>
              <a:rPr lang="en-US" sz="1600" dirty="0" err="1"/>
              <a:t>advertised.listeners</a:t>
            </a:r>
            <a:r>
              <a:rPr lang="en-US" sz="1600" dirty="0"/>
              <a:t>=PLAINTEXT://20.251.51.7:9092</a:t>
            </a:r>
          </a:p>
          <a:p>
            <a:pPr marL="0" indent="0">
              <a:buNone/>
            </a:pPr>
            <a:endParaRPr lang="en-US" sz="1600" dirty="0"/>
          </a:p>
          <a:p>
            <a:pPr marL="0" indent="0">
              <a:buNone/>
            </a:pPr>
            <a:r>
              <a:rPr lang="en-US" sz="2000" dirty="0"/>
              <a:t>Another Way of connecting Kafka server from Browser and see all Topics and messages and maintain the user bases permissions using Klaw</a:t>
            </a:r>
          </a:p>
          <a:p>
            <a:pPr marL="0" indent="0">
              <a:buNone/>
            </a:pPr>
            <a:endParaRPr lang="en-US" sz="1600" dirty="0"/>
          </a:p>
          <a:p>
            <a:pPr marL="0" indent="0">
              <a:buNone/>
            </a:pPr>
            <a:r>
              <a:rPr lang="en-US" sz="1600" dirty="0"/>
              <a:t>Klaw is already installed on Kafka server </a:t>
            </a:r>
            <a:r>
              <a:rPr lang="en-US" sz="1600" dirty="0" err="1"/>
              <a:t>Vmware</a:t>
            </a:r>
            <a:r>
              <a:rPr lang="en-US" sz="1600" dirty="0"/>
              <a:t> Machine and followed the steps as mentioned here </a:t>
            </a:r>
          </a:p>
          <a:p>
            <a:pPr marL="0" indent="0">
              <a:buNone/>
            </a:pPr>
            <a:endParaRPr lang="en-US" sz="1600" dirty="0"/>
          </a:p>
          <a:p>
            <a:pPr marL="0" indent="0">
              <a:buNone/>
            </a:pPr>
            <a:r>
              <a:rPr lang="en-US" sz="2000" b="1" dirty="0"/>
              <a:t>Klaw </a:t>
            </a:r>
            <a:r>
              <a:rPr lang="en-US" sz="2000" b="1" dirty="0" err="1"/>
              <a:t>Inatllation</a:t>
            </a:r>
            <a:r>
              <a:rPr lang="en-US" sz="2000" b="1" dirty="0"/>
              <a:t> and configuration</a:t>
            </a:r>
          </a:p>
          <a:p>
            <a:pPr marL="0" indent="0">
              <a:buNone/>
            </a:pPr>
            <a:r>
              <a:rPr lang="en-US" sz="1600" dirty="0"/>
              <a:t>Follow the </a:t>
            </a:r>
            <a:r>
              <a:rPr lang="en-US" sz="1600" dirty="0" err="1"/>
              <a:t>documentaion</a:t>
            </a:r>
            <a:r>
              <a:rPr lang="en-US" sz="1600" dirty="0"/>
              <a:t> for installation ad configuration</a:t>
            </a:r>
          </a:p>
          <a:p>
            <a:pPr marL="0" indent="0">
              <a:buNone/>
            </a:pPr>
            <a:r>
              <a:rPr lang="en-US" sz="1600" dirty="0">
                <a:hlinkClick r:id="rId2"/>
              </a:rPr>
              <a:t>https://github.com/aiven/klaw-cluster-api</a:t>
            </a:r>
            <a:endParaRPr lang="en-US" sz="1600" dirty="0"/>
          </a:p>
          <a:p>
            <a:pPr marL="0" indent="0">
              <a:buNone/>
            </a:pPr>
            <a:endParaRPr lang="en-US" sz="1600" dirty="0"/>
          </a:p>
          <a:p>
            <a:pPr marL="0" indent="0">
              <a:buNone/>
            </a:pPr>
            <a:r>
              <a:rPr lang="en-US" sz="2000" dirty="0"/>
              <a:t>Use following command and execute on Kafka server to give access </a:t>
            </a:r>
            <a:r>
              <a:rPr lang="en-US" sz="2000" dirty="0" err="1"/>
              <a:t>klaw</a:t>
            </a:r>
            <a:r>
              <a:rPr lang="en-US" sz="2000" dirty="0"/>
              <a:t> to create topics </a:t>
            </a:r>
            <a:r>
              <a:rPr lang="en-US" sz="2000" dirty="0" err="1"/>
              <a:t>etc</a:t>
            </a:r>
            <a:r>
              <a:rPr lang="en-US" sz="2000" dirty="0"/>
              <a:t> from Klaw GUI</a:t>
            </a:r>
          </a:p>
          <a:p>
            <a:pPr marL="0" indent="0">
              <a:buNone/>
            </a:pPr>
            <a:r>
              <a:rPr lang="en-US" sz="1700" b="1" dirty="0"/>
              <a:t>./kafka-acls.sh --authorizer-properties </a:t>
            </a:r>
            <a:r>
              <a:rPr lang="en-US" sz="1700" b="1" dirty="0" err="1"/>
              <a:t>zookeeper.connect</a:t>
            </a:r>
            <a:r>
              <a:rPr lang="en-US" sz="1700" b="1" dirty="0"/>
              <a:t>=localhost:2181 </a:t>
            </a:r>
            <a:r>
              <a:rPr lang="en-US" sz="1700" b="1" dirty="0" err="1"/>
              <a:t>bootstrap.server</a:t>
            </a:r>
            <a:r>
              <a:rPr lang="en-US" sz="1700" b="1" dirty="0"/>
              <a:t>=localhost:9092 --add --allow-principal *:* --operation All --allow-host localhost --cluster </a:t>
            </a:r>
            <a:r>
              <a:rPr lang="en-US" sz="1700" b="1" dirty="0" err="1"/>
              <a:t>Cluster:kafka-cluster</a:t>
            </a:r>
            <a:r>
              <a:rPr lang="en-US" sz="1700" b="1" dirty="0"/>
              <a:t> --topic "*"</a:t>
            </a:r>
          </a:p>
          <a:p>
            <a:pPr marL="0" indent="0">
              <a:buNone/>
            </a:pPr>
            <a:endParaRPr lang="en-US" sz="1600" dirty="0"/>
          </a:p>
        </p:txBody>
      </p:sp>
      <p:pic>
        <p:nvPicPr>
          <p:cNvPr id="4" name="Picture 3">
            <a:extLst>
              <a:ext uri="{FF2B5EF4-FFF2-40B4-BE49-F238E27FC236}">
                <a16:creationId xmlns:a16="http://schemas.microsoft.com/office/drawing/2014/main" id="{E2D541AE-13E1-F80C-5C96-D97EED24A111}"/>
              </a:ext>
            </a:extLst>
          </p:cNvPr>
          <p:cNvPicPr>
            <a:picLocks noChangeAspect="1"/>
          </p:cNvPicPr>
          <p:nvPr/>
        </p:nvPicPr>
        <p:blipFill>
          <a:blip r:embed="rId3"/>
          <a:stretch>
            <a:fillRect/>
          </a:stretch>
        </p:blipFill>
        <p:spPr>
          <a:xfrm>
            <a:off x="2205718" y="556381"/>
            <a:ext cx="271387" cy="320070"/>
          </a:xfrm>
          <a:prstGeom prst="rect">
            <a:avLst/>
          </a:prstGeom>
        </p:spPr>
      </p:pic>
    </p:spTree>
    <p:extLst>
      <p:ext uri="{BB962C8B-B14F-4D97-AF65-F5344CB8AC3E}">
        <p14:creationId xmlns:p14="http://schemas.microsoft.com/office/powerpoint/2010/main" val="228768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ED53D-07A9-0707-3980-478FE8574449}"/>
              </a:ext>
            </a:extLst>
          </p:cNvPr>
          <p:cNvSpPr>
            <a:spLocks noGrp="1"/>
          </p:cNvSpPr>
          <p:nvPr>
            <p:ph idx="1"/>
          </p:nvPr>
        </p:nvSpPr>
        <p:spPr>
          <a:xfrm>
            <a:off x="424355" y="170246"/>
            <a:ext cx="10515600" cy="6510392"/>
          </a:xfrm>
        </p:spPr>
        <p:txBody>
          <a:bodyPr>
            <a:normAutofit/>
          </a:bodyPr>
          <a:lstStyle/>
          <a:p>
            <a:pPr marL="0" indent="0">
              <a:buNone/>
            </a:pPr>
            <a:r>
              <a:rPr lang="en-US" sz="2000" dirty="0"/>
              <a:t>To Access Klaw server from browser from any windows machine start the </a:t>
            </a:r>
            <a:r>
              <a:rPr lang="en-US" sz="2000" dirty="0" err="1"/>
              <a:t>Kalw</a:t>
            </a:r>
            <a:r>
              <a:rPr lang="en-US" sz="2000" dirty="0"/>
              <a:t> using below commands </a:t>
            </a:r>
          </a:p>
          <a:p>
            <a:pPr marL="0" indent="0">
              <a:buNone/>
            </a:pPr>
            <a:r>
              <a:rPr lang="en-US" sz="2000" dirty="0"/>
              <a:t>Start </a:t>
            </a:r>
            <a:r>
              <a:rPr lang="en-US" sz="2000" dirty="0" err="1"/>
              <a:t>Api</a:t>
            </a:r>
            <a:r>
              <a:rPr lang="en-US" sz="2000" dirty="0"/>
              <a:t> app</a:t>
            </a:r>
          </a:p>
          <a:p>
            <a:pPr marL="0" indent="0">
              <a:buNone/>
            </a:pPr>
            <a:r>
              <a:rPr lang="en-US" sz="1700" dirty="0"/>
              <a:t>cd /opt/</a:t>
            </a:r>
            <a:r>
              <a:rPr lang="en-US" sz="1700" dirty="0" err="1"/>
              <a:t>KlawPoc</a:t>
            </a:r>
            <a:r>
              <a:rPr lang="en-US" sz="1700" dirty="0"/>
              <a:t>/</a:t>
            </a:r>
            <a:r>
              <a:rPr lang="en-US" sz="1700" dirty="0" err="1"/>
              <a:t>klaw</a:t>
            </a:r>
            <a:r>
              <a:rPr lang="en-US" sz="1700" dirty="0"/>
              <a:t>-cluster-</a:t>
            </a:r>
            <a:r>
              <a:rPr lang="en-US" sz="1700" dirty="0" err="1"/>
              <a:t>api</a:t>
            </a:r>
            <a:r>
              <a:rPr lang="en-US" sz="1700" dirty="0"/>
              <a:t>/target</a:t>
            </a:r>
          </a:p>
          <a:p>
            <a:pPr marL="0" indent="0">
              <a:buNone/>
            </a:pPr>
            <a:r>
              <a:rPr lang="en-US" sz="1700" dirty="0"/>
              <a:t>java -jar klaw-clusterapi-1.0.0.jar</a:t>
            </a:r>
          </a:p>
          <a:p>
            <a:pPr marL="0" indent="0">
              <a:buNone/>
            </a:pPr>
            <a:endParaRPr lang="en-US" sz="1700" dirty="0"/>
          </a:p>
          <a:p>
            <a:pPr marL="0" indent="0">
              <a:buNone/>
            </a:pPr>
            <a:r>
              <a:rPr lang="en-US" sz="2000" dirty="0"/>
              <a:t>Start GUI </a:t>
            </a:r>
          </a:p>
          <a:p>
            <a:pPr marL="0" indent="0">
              <a:buNone/>
            </a:pPr>
            <a:r>
              <a:rPr lang="en-US" sz="1700" dirty="0"/>
              <a:t>cd /opt/</a:t>
            </a:r>
            <a:r>
              <a:rPr lang="en-US" sz="1700" dirty="0" err="1"/>
              <a:t>KlawPoc</a:t>
            </a:r>
            <a:r>
              <a:rPr lang="en-US" sz="1700" dirty="0"/>
              <a:t>/</a:t>
            </a:r>
            <a:r>
              <a:rPr lang="en-US" sz="1700" dirty="0" err="1"/>
              <a:t>klaw</a:t>
            </a:r>
            <a:r>
              <a:rPr lang="en-US" sz="1700" dirty="0"/>
              <a:t>/target</a:t>
            </a:r>
          </a:p>
          <a:p>
            <a:pPr marL="0" indent="0">
              <a:buNone/>
            </a:pPr>
            <a:r>
              <a:rPr lang="en-US" sz="1700" dirty="0"/>
              <a:t>java -jar klaw-1.0.0.jar</a:t>
            </a:r>
          </a:p>
          <a:p>
            <a:pPr marL="0" indent="0">
              <a:buNone/>
            </a:pPr>
            <a:endParaRPr lang="en-US" sz="1700" dirty="0"/>
          </a:p>
          <a:p>
            <a:pPr marL="0" indent="0">
              <a:buNone/>
            </a:pPr>
            <a:r>
              <a:rPr lang="en-US" sz="1600" b="1" dirty="0"/>
              <a:t>Note: </a:t>
            </a:r>
            <a:r>
              <a:rPr lang="en-US" sz="1700" dirty="0"/>
              <a:t>at least Java 11 version is needed </a:t>
            </a:r>
          </a:p>
          <a:p>
            <a:pPr marL="0" indent="0">
              <a:buNone/>
            </a:pPr>
            <a:endParaRPr lang="en-US" sz="1700" dirty="0"/>
          </a:p>
          <a:p>
            <a:pPr marL="0" indent="0">
              <a:buNone/>
            </a:pPr>
            <a:r>
              <a:rPr lang="en-US" sz="1700" b="1" dirty="0"/>
              <a:t>Login URL: </a:t>
            </a:r>
            <a:r>
              <a:rPr lang="en-US" sz="1700" dirty="0"/>
              <a:t>http://20.251.51.7:9097/login</a:t>
            </a:r>
          </a:p>
          <a:p>
            <a:pPr marL="0" indent="0">
              <a:buNone/>
            </a:pPr>
            <a:r>
              <a:rPr lang="en-US" sz="1600" b="1" dirty="0"/>
              <a:t>Username: </a:t>
            </a:r>
            <a:r>
              <a:rPr lang="en-US" sz="1700" dirty="0" err="1"/>
              <a:t>superadmin</a:t>
            </a:r>
            <a:endParaRPr lang="en-US" sz="1700" dirty="0"/>
          </a:p>
          <a:p>
            <a:pPr marL="0" indent="0">
              <a:buNone/>
            </a:pPr>
            <a:r>
              <a:rPr lang="en-US" sz="1600" b="1" dirty="0"/>
              <a:t>Password: </a:t>
            </a:r>
            <a:r>
              <a:rPr lang="en-US" sz="1700" dirty="0"/>
              <a:t>kwsuperadmin123$$</a:t>
            </a:r>
          </a:p>
          <a:p>
            <a:pPr marL="0" indent="0">
              <a:buNone/>
            </a:pPr>
            <a:endParaRPr lang="en-US" dirty="0"/>
          </a:p>
        </p:txBody>
      </p:sp>
    </p:spTree>
    <p:extLst>
      <p:ext uri="{BB962C8B-B14F-4D97-AF65-F5344CB8AC3E}">
        <p14:creationId xmlns:p14="http://schemas.microsoft.com/office/powerpoint/2010/main" val="2348504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395C-CB66-75D7-BEE9-00D7B6267FFC}"/>
              </a:ext>
            </a:extLst>
          </p:cNvPr>
          <p:cNvSpPr>
            <a:spLocks noGrp="1"/>
          </p:cNvSpPr>
          <p:nvPr>
            <p:ph type="title"/>
          </p:nvPr>
        </p:nvSpPr>
        <p:spPr>
          <a:xfrm>
            <a:off x="708134" y="0"/>
            <a:ext cx="10515600" cy="457200"/>
          </a:xfrm>
        </p:spPr>
        <p:txBody>
          <a:bodyPr>
            <a:normAutofit fontScale="90000"/>
          </a:bodyPr>
          <a:lstStyle/>
          <a:p>
            <a:r>
              <a:rPr lang="en-US" sz="2800" b="1" dirty="0"/>
              <a:t>Elasticsearch Installation and configuration</a:t>
            </a:r>
          </a:p>
        </p:txBody>
      </p:sp>
      <p:sp>
        <p:nvSpPr>
          <p:cNvPr id="3" name="Content Placeholder 2">
            <a:extLst>
              <a:ext uri="{FF2B5EF4-FFF2-40B4-BE49-F238E27FC236}">
                <a16:creationId xmlns:a16="http://schemas.microsoft.com/office/drawing/2014/main" id="{44C45CEF-41E6-B010-BE18-98262878A69F}"/>
              </a:ext>
            </a:extLst>
          </p:cNvPr>
          <p:cNvSpPr>
            <a:spLocks noGrp="1"/>
          </p:cNvSpPr>
          <p:nvPr>
            <p:ph idx="1"/>
          </p:nvPr>
        </p:nvSpPr>
        <p:spPr>
          <a:xfrm>
            <a:off x="838200" y="591206"/>
            <a:ext cx="10515600" cy="6266793"/>
          </a:xfrm>
        </p:spPr>
        <p:txBody>
          <a:bodyPr>
            <a:normAutofit fontScale="25000" lnSpcReduction="20000"/>
          </a:bodyPr>
          <a:lstStyle/>
          <a:p>
            <a:pPr marL="0" indent="0">
              <a:buNone/>
            </a:pPr>
            <a:r>
              <a:rPr lang="en-US" sz="6400" dirty="0"/>
              <a:t>Follow below link to install Elasticsearch on Linux</a:t>
            </a:r>
          </a:p>
          <a:p>
            <a:pPr marL="0" indent="0">
              <a:buNone/>
            </a:pPr>
            <a:r>
              <a:rPr lang="en-US" sz="6400" dirty="0"/>
              <a:t>(https://www.elastic.co/guide/en/elasticsearch/reference/current/deb.html)</a:t>
            </a:r>
          </a:p>
          <a:p>
            <a:pPr marL="0" indent="0">
              <a:buNone/>
            </a:pPr>
            <a:r>
              <a:rPr lang="en-US" sz="8000" dirty="0"/>
              <a:t>If already installed Elasticsearch then follow below steps to uninstall and install</a:t>
            </a:r>
          </a:p>
          <a:p>
            <a:pPr marL="0" indent="0">
              <a:buNone/>
            </a:pPr>
            <a:endParaRPr lang="en-US" sz="4000" dirty="0"/>
          </a:p>
          <a:p>
            <a:pPr marL="0" indent="0">
              <a:buNone/>
            </a:pPr>
            <a:r>
              <a:rPr lang="en-US" sz="6400" dirty="0"/>
              <a:t>Find current </a:t>
            </a:r>
            <a:r>
              <a:rPr lang="en-US" sz="6400" dirty="0" err="1"/>
              <a:t>elasticsearch</a:t>
            </a:r>
            <a:r>
              <a:rPr lang="en-US" sz="6400" dirty="0"/>
              <a:t> status with below command</a:t>
            </a:r>
          </a:p>
          <a:p>
            <a:pPr marL="0" indent="0">
              <a:buNone/>
            </a:pPr>
            <a:r>
              <a:rPr lang="en-US" sz="6400" b="1" dirty="0" err="1"/>
              <a:t>systemctl</a:t>
            </a:r>
            <a:r>
              <a:rPr lang="en-US" sz="6400" b="1" dirty="0"/>
              <a:t> status </a:t>
            </a:r>
            <a:r>
              <a:rPr lang="en-US" sz="6400" b="1" dirty="0" err="1"/>
              <a:t>elasticsearch.service</a:t>
            </a:r>
            <a:endParaRPr lang="en-US" sz="6400" b="1" dirty="0"/>
          </a:p>
          <a:p>
            <a:pPr marL="0" indent="0">
              <a:buNone/>
            </a:pPr>
            <a:endParaRPr lang="en-US" sz="4000" dirty="0"/>
          </a:p>
          <a:p>
            <a:pPr marL="0" indent="0">
              <a:buNone/>
            </a:pPr>
            <a:r>
              <a:rPr lang="en-US" sz="8000" b="1" dirty="0"/>
              <a:t>Uninstall </a:t>
            </a:r>
            <a:r>
              <a:rPr lang="en-US" sz="8000" b="1" dirty="0" err="1"/>
              <a:t>ELasticsearch</a:t>
            </a:r>
            <a:endParaRPr lang="en-US" sz="8000" b="1" dirty="0"/>
          </a:p>
          <a:p>
            <a:pPr marL="0" indent="0">
              <a:buNone/>
            </a:pPr>
            <a:r>
              <a:rPr lang="en-US" sz="6400" b="1" dirty="0" err="1"/>
              <a:t>sudo</a:t>
            </a:r>
            <a:r>
              <a:rPr lang="en-US" sz="6400" b="1" dirty="0"/>
              <a:t> </a:t>
            </a:r>
            <a:r>
              <a:rPr lang="en-US" sz="6400" b="1" dirty="0" err="1"/>
              <a:t>systemctl</a:t>
            </a:r>
            <a:r>
              <a:rPr lang="en-US" sz="6400" b="1" dirty="0"/>
              <a:t> disable </a:t>
            </a:r>
            <a:r>
              <a:rPr lang="en-US" sz="6400" b="1" dirty="0" err="1"/>
              <a:t>elasticsearch</a:t>
            </a:r>
            <a:endParaRPr lang="en-US" sz="6400" b="1" dirty="0"/>
          </a:p>
          <a:p>
            <a:pPr marL="0" indent="0">
              <a:buNone/>
            </a:pPr>
            <a:r>
              <a:rPr lang="en-US" sz="6400" b="1" dirty="0" err="1"/>
              <a:t>sudo</a:t>
            </a:r>
            <a:r>
              <a:rPr lang="en-US" sz="6400" b="1" dirty="0"/>
              <a:t> apt uninstall </a:t>
            </a:r>
            <a:r>
              <a:rPr lang="en-US" sz="6400" b="1" dirty="0" err="1"/>
              <a:t>elasticsearch</a:t>
            </a:r>
            <a:endParaRPr lang="en-US" sz="6400" b="1" dirty="0"/>
          </a:p>
          <a:p>
            <a:pPr marL="0" indent="0">
              <a:buNone/>
            </a:pPr>
            <a:r>
              <a:rPr lang="en-US" sz="6400" b="1" dirty="0" err="1"/>
              <a:t>sudo</a:t>
            </a:r>
            <a:r>
              <a:rPr lang="en-US" sz="6400" b="1" dirty="0"/>
              <a:t> apt-get remove --purge </a:t>
            </a:r>
            <a:r>
              <a:rPr lang="en-US" sz="6400" b="1" dirty="0" err="1"/>
              <a:t>elasticsearch</a:t>
            </a:r>
            <a:endParaRPr lang="en-US" sz="6400" b="1" dirty="0"/>
          </a:p>
          <a:p>
            <a:pPr marL="0" indent="0">
              <a:buNone/>
            </a:pPr>
            <a:r>
              <a:rPr lang="en-US" sz="6400" b="1" dirty="0" err="1"/>
              <a:t>sudo</a:t>
            </a:r>
            <a:r>
              <a:rPr lang="en-US" sz="6400" b="1" dirty="0"/>
              <a:t> rm -rf /</a:t>
            </a:r>
            <a:r>
              <a:rPr lang="en-US" sz="6400" b="1" dirty="0" err="1"/>
              <a:t>etc</a:t>
            </a:r>
            <a:r>
              <a:rPr lang="en-US" sz="6400" b="1" dirty="0"/>
              <a:t>/</a:t>
            </a:r>
            <a:r>
              <a:rPr lang="en-US" sz="6400" b="1" dirty="0" err="1"/>
              <a:t>elasticsearch</a:t>
            </a:r>
            <a:endParaRPr lang="en-US" sz="6400" b="1" dirty="0"/>
          </a:p>
          <a:p>
            <a:pPr marL="0" indent="0">
              <a:buNone/>
            </a:pPr>
            <a:endParaRPr lang="en-US" sz="6400" dirty="0"/>
          </a:p>
          <a:p>
            <a:pPr marL="0" indent="0">
              <a:buNone/>
            </a:pPr>
            <a:r>
              <a:rPr lang="en-US" sz="8000" b="1" dirty="0"/>
              <a:t>Install Elasticsearch</a:t>
            </a:r>
          </a:p>
          <a:p>
            <a:pPr marL="0" indent="0">
              <a:buNone/>
            </a:pPr>
            <a:r>
              <a:rPr lang="en-US" sz="6400" b="1" dirty="0"/>
              <a:t>echo "deb https://artifacts.elastic.co/packages/7.x/apt stable main" | </a:t>
            </a:r>
            <a:r>
              <a:rPr lang="en-US" sz="6400" b="1" dirty="0" err="1"/>
              <a:t>sudo</a:t>
            </a:r>
            <a:r>
              <a:rPr lang="en-US" sz="6400" b="1" dirty="0"/>
              <a:t> tee -a /</a:t>
            </a:r>
            <a:r>
              <a:rPr lang="en-US" sz="6400" b="1" dirty="0" err="1"/>
              <a:t>etc</a:t>
            </a:r>
            <a:r>
              <a:rPr lang="en-US" sz="6400" b="1" dirty="0"/>
              <a:t>/apt/</a:t>
            </a:r>
            <a:r>
              <a:rPr lang="en-US" sz="6400" b="1" dirty="0" err="1"/>
              <a:t>sources.list.d</a:t>
            </a:r>
            <a:r>
              <a:rPr lang="en-US" sz="6400" b="1" dirty="0"/>
              <a:t>/elastic-7.x.list</a:t>
            </a:r>
          </a:p>
          <a:p>
            <a:pPr marL="0" indent="0">
              <a:buNone/>
            </a:pPr>
            <a:r>
              <a:rPr lang="en-US" sz="6400" b="1" dirty="0"/>
              <a:t>curl -</a:t>
            </a:r>
            <a:r>
              <a:rPr lang="en-US" sz="6400" b="1" dirty="0" err="1"/>
              <a:t>fsSL</a:t>
            </a:r>
            <a:r>
              <a:rPr lang="en-US" sz="6400" b="1" dirty="0"/>
              <a:t> https://artifacts.elastic.co/GPG-KEY-elasticsearch | </a:t>
            </a:r>
            <a:r>
              <a:rPr lang="en-US" sz="6400" b="1" dirty="0" err="1"/>
              <a:t>sudo</a:t>
            </a:r>
            <a:r>
              <a:rPr lang="en-US" sz="6400" b="1" dirty="0"/>
              <a:t> apt-key add -</a:t>
            </a:r>
            <a:endParaRPr lang="en-US" dirty="0"/>
          </a:p>
          <a:p>
            <a:pPr marL="0" indent="0">
              <a:buNone/>
            </a:pPr>
            <a:r>
              <a:rPr lang="en-US" sz="6400" b="1" dirty="0" err="1"/>
              <a:t>sudo</a:t>
            </a:r>
            <a:r>
              <a:rPr lang="en-US" sz="6400" b="1" dirty="0"/>
              <a:t> apt install </a:t>
            </a:r>
            <a:r>
              <a:rPr lang="en-US" sz="6400" b="1" dirty="0" err="1"/>
              <a:t>elasticsearch</a:t>
            </a:r>
            <a:endParaRPr lang="en-US" sz="6400" b="1" dirty="0"/>
          </a:p>
          <a:p>
            <a:pPr marL="0" indent="0">
              <a:buNone/>
            </a:pPr>
            <a:r>
              <a:rPr lang="en-US" sz="6400" b="1" dirty="0" err="1"/>
              <a:t>sudo</a:t>
            </a:r>
            <a:r>
              <a:rPr lang="en-US" sz="6400" b="1" dirty="0"/>
              <a:t> </a:t>
            </a:r>
            <a:r>
              <a:rPr lang="en-US" sz="6400" b="1" dirty="0" err="1"/>
              <a:t>systemctl</a:t>
            </a:r>
            <a:r>
              <a:rPr lang="en-US" sz="6400" b="1" dirty="0"/>
              <a:t> enable </a:t>
            </a:r>
            <a:r>
              <a:rPr lang="en-US" sz="6400" b="1" dirty="0" err="1"/>
              <a:t>elasticsearch</a:t>
            </a:r>
            <a:endParaRPr lang="en-US" sz="6400" b="1" dirty="0"/>
          </a:p>
          <a:p>
            <a:pPr marL="0" indent="0">
              <a:buNone/>
            </a:pPr>
            <a:r>
              <a:rPr lang="en-US" sz="6400" b="1" dirty="0" err="1"/>
              <a:t>sudo</a:t>
            </a:r>
            <a:r>
              <a:rPr lang="en-US" sz="6400" b="1" dirty="0"/>
              <a:t> </a:t>
            </a:r>
            <a:r>
              <a:rPr lang="en-US" sz="6400" b="1" dirty="0" err="1"/>
              <a:t>systemctl</a:t>
            </a:r>
            <a:r>
              <a:rPr lang="en-US" sz="6400" b="1" dirty="0"/>
              <a:t> start </a:t>
            </a:r>
            <a:r>
              <a:rPr lang="en-US" sz="6400" b="1" dirty="0" err="1"/>
              <a:t>elasticsearch</a:t>
            </a:r>
            <a:endParaRPr lang="en-US" dirty="0"/>
          </a:p>
          <a:p>
            <a:pPr marL="0" indent="0">
              <a:buNone/>
            </a:pPr>
            <a:r>
              <a:rPr lang="en-US" sz="6400" b="1" dirty="0"/>
              <a:t>Installation Location is </a:t>
            </a:r>
            <a:r>
              <a:rPr lang="en-US" sz="6400" dirty="0"/>
              <a:t>: /</a:t>
            </a:r>
            <a:r>
              <a:rPr lang="en-US" sz="6400" dirty="0" err="1"/>
              <a:t>usr</a:t>
            </a:r>
            <a:r>
              <a:rPr lang="en-US" sz="6400" dirty="0"/>
              <a:t>/share/</a:t>
            </a:r>
            <a:r>
              <a:rPr lang="en-US" sz="6400" dirty="0" err="1"/>
              <a:t>elasticsearch</a:t>
            </a:r>
            <a:r>
              <a:rPr lang="en-US" sz="6400" dirty="0"/>
              <a:t>/bin</a:t>
            </a:r>
          </a:p>
          <a:p>
            <a:pPr marL="0" indent="0">
              <a:buNone/>
            </a:pPr>
            <a:r>
              <a:rPr lang="en-US" sz="6400" b="1" dirty="0"/>
              <a:t>Note: </a:t>
            </a:r>
            <a:r>
              <a:rPr lang="en-US" sz="6400" dirty="0"/>
              <a:t>If manual start of Elasticsearch is not working, then restart VM which will automatically restart the Elasticsearch </a:t>
            </a:r>
          </a:p>
        </p:txBody>
      </p:sp>
    </p:spTree>
    <p:extLst>
      <p:ext uri="{BB962C8B-B14F-4D97-AF65-F5344CB8AC3E}">
        <p14:creationId xmlns:p14="http://schemas.microsoft.com/office/powerpoint/2010/main" val="337119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2131-CB63-0CA1-4110-E0BE37B1AB4F}"/>
              </a:ext>
            </a:extLst>
          </p:cNvPr>
          <p:cNvSpPr>
            <a:spLocks noGrp="1"/>
          </p:cNvSpPr>
          <p:nvPr>
            <p:ph type="title"/>
          </p:nvPr>
        </p:nvSpPr>
        <p:spPr/>
        <p:txBody>
          <a:bodyPr>
            <a:normAutofit/>
          </a:bodyPr>
          <a:lstStyle/>
          <a:p>
            <a:r>
              <a:rPr lang="en-US" sz="2800" b="1" dirty="0"/>
              <a:t>Elasticsearch some useful commands</a:t>
            </a:r>
          </a:p>
        </p:txBody>
      </p:sp>
      <p:sp>
        <p:nvSpPr>
          <p:cNvPr id="3" name="Content Placeholder 2">
            <a:extLst>
              <a:ext uri="{FF2B5EF4-FFF2-40B4-BE49-F238E27FC236}">
                <a16:creationId xmlns:a16="http://schemas.microsoft.com/office/drawing/2014/main" id="{8591DDF7-2067-19A5-64E8-4EB7384BB5B7}"/>
              </a:ext>
            </a:extLst>
          </p:cNvPr>
          <p:cNvSpPr>
            <a:spLocks noGrp="1"/>
          </p:cNvSpPr>
          <p:nvPr>
            <p:ph idx="1"/>
          </p:nvPr>
        </p:nvSpPr>
        <p:spPr/>
        <p:txBody>
          <a:bodyPr/>
          <a:lstStyle/>
          <a:p>
            <a:pPr marL="0" indent="0">
              <a:buNone/>
            </a:pPr>
            <a:endParaRPr lang="en-US" dirty="0"/>
          </a:p>
          <a:p>
            <a:pPr marL="0" indent="0">
              <a:buNone/>
            </a:pPr>
            <a:r>
              <a:rPr lang="en-US" sz="2000" dirty="0"/>
              <a:t>See all data in Elasticsearch</a:t>
            </a:r>
          </a:p>
          <a:p>
            <a:pPr marL="0" indent="0">
              <a:buNone/>
            </a:pPr>
            <a:r>
              <a:rPr lang="en-US" sz="1600" b="1" dirty="0"/>
              <a:t>curl </a:t>
            </a:r>
            <a:r>
              <a:rPr lang="en-US" sz="1600" b="1" dirty="0">
                <a:hlinkClick r:id="rId2"/>
              </a:rPr>
              <a:t>http://localhost:9200/_search?pretty</a:t>
            </a:r>
            <a:endParaRPr lang="en-US" sz="1600" b="1" dirty="0"/>
          </a:p>
          <a:p>
            <a:pPr marL="0" indent="0">
              <a:buNone/>
            </a:pPr>
            <a:r>
              <a:rPr lang="en-US" sz="1600" b="1"/>
              <a:t>curl </a:t>
            </a:r>
            <a:r>
              <a:rPr lang="en-US" sz="1600" b="1">
                <a:hlinkClick r:id="rId3"/>
              </a:rPr>
              <a:t>http://localhost:9200/_stats/indexing</a:t>
            </a:r>
            <a:endParaRPr lang="en-US" sz="1600" b="1"/>
          </a:p>
          <a:p>
            <a:pPr marL="0" indent="0">
              <a:buNone/>
            </a:pPr>
            <a:endParaRPr lang="en-US" sz="1600" b="1" dirty="0"/>
          </a:p>
          <a:p>
            <a:pPr marL="0" indent="0">
              <a:buNone/>
            </a:pPr>
            <a:endParaRPr lang="en-US" sz="1600" dirty="0"/>
          </a:p>
          <a:p>
            <a:pPr marL="0" indent="0">
              <a:buNone/>
            </a:pPr>
            <a:r>
              <a:rPr lang="en-US" sz="2000" dirty="0"/>
              <a:t>See Indices in Elasticsearch</a:t>
            </a:r>
            <a:endParaRPr lang="en-US" sz="2000" b="1" dirty="0"/>
          </a:p>
          <a:p>
            <a:pPr marL="0" indent="0">
              <a:buNone/>
            </a:pPr>
            <a:r>
              <a:rPr lang="en-US" sz="1600" b="1" dirty="0"/>
              <a:t>curl http://localhost:9200/_cat/indices</a:t>
            </a:r>
          </a:p>
          <a:p>
            <a:pPr marL="0" indent="0">
              <a:buNone/>
            </a:pPr>
            <a:endParaRPr lang="en-US" sz="1600" dirty="0"/>
          </a:p>
          <a:p>
            <a:pPr marL="0" indent="0">
              <a:buNone/>
            </a:pPr>
            <a:r>
              <a:rPr lang="en-US" sz="2000" dirty="0"/>
              <a:t>Delete Specific Indices in Elasticsearch</a:t>
            </a:r>
          </a:p>
          <a:p>
            <a:pPr marL="0" indent="0">
              <a:buNone/>
            </a:pPr>
            <a:r>
              <a:rPr lang="en-US" sz="1600" b="1" dirty="0"/>
              <a:t> curl -XDELETE http://&lt;node-ip|hostname&gt;:9200/&lt;index-name&gt;</a:t>
            </a:r>
          </a:p>
        </p:txBody>
      </p:sp>
    </p:spTree>
    <p:extLst>
      <p:ext uri="{BB962C8B-B14F-4D97-AF65-F5344CB8AC3E}">
        <p14:creationId xmlns:p14="http://schemas.microsoft.com/office/powerpoint/2010/main" val="284290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3080</TotalTime>
  <Words>1245</Words>
  <Application>Microsoft Office PowerPoint</Application>
  <PresentationFormat>Widescreen</PresentationFormat>
  <Paragraphs>171</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1" baseType="lpstr">
      <vt:lpstr>Arial</vt:lpstr>
      <vt:lpstr>Calibri</vt:lpstr>
      <vt:lpstr>Calibri Light</vt:lpstr>
      <vt:lpstr>IBMPlexMono,  Courier New</vt:lpstr>
      <vt:lpstr>Office Theme</vt:lpstr>
      <vt:lpstr>Packager Shell Object</vt:lpstr>
      <vt:lpstr>Document</vt:lpstr>
      <vt:lpstr>Kafka Server Configuration and usage</vt:lpstr>
      <vt:lpstr>PowerPoint Presentation</vt:lpstr>
      <vt:lpstr>PowerPoint Presentation</vt:lpstr>
      <vt:lpstr>Connector Files Location and Usage</vt:lpstr>
      <vt:lpstr>PowerPoint Presentation</vt:lpstr>
      <vt:lpstr>Connect Kafka Server from Kafka Client from Windows Machine</vt:lpstr>
      <vt:lpstr>PowerPoint Presentation</vt:lpstr>
      <vt:lpstr>Elasticsearch Installation and configuration</vt:lpstr>
      <vt:lpstr>Elasticsearch some useful commands</vt:lpstr>
      <vt:lpstr>Kafka Streams</vt:lpstr>
      <vt:lpstr>Known Issues</vt:lpstr>
      <vt:lpstr>Known Issues</vt:lpstr>
      <vt:lpstr>Known Issues</vt:lpstr>
      <vt:lpstr>Workflow from Database To Elasticsearch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 Configurations with Connectors and Streams</dc:title>
  <dc:creator>Naveen Kollu</dc:creator>
  <cp:lastModifiedBy>Naveen Kollu (TietoEVRY Norway AS)</cp:lastModifiedBy>
  <cp:revision>12</cp:revision>
  <dcterms:created xsi:type="dcterms:W3CDTF">2022-11-14T09:05:05Z</dcterms:created>
  <dcterms:modified xsi:type="dcterms:W3CDTF">2022-11-23T14:51:13Z</dcterms:modified>
</cp:coreProperties>
</file>