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33A9-CCEF-19AF-639A-2FE6ABFA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CD423-65BA-E5E4-530A-62119D8E7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A3A8-7168-A7D5-1108-7FB74678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044C-1F57-1AF7-9409-9A3EC5A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4636-4E77-9558-6BCA-0CCB1026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1697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AB8A-07FA-6F03-E393-E616368E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92D47-ACBC-5E6F-94F8-C6EAF1036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13AA-E8FD-70FC-8EBE-D0B4FC9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BA35-0F50-C164-6BDB-A128BACE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A7EE-FE9B-89CA-A989-B359D960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63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1832F-EFB5-91EF-6598-09C6AF6D9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81F82-5462-4A53-D795-8A8DD2B4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1827-875E-336C-6B77-5D1F512A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4D22-62BD-D3E1-EE78-E6FB6300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D9D7-FA08-323A-F27E-B3AE2DB4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65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DE28-1F65-D5A8-69ED-93227ACE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C808-4352-5E73-6B44-C2ECF0F6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F2D0-59F9-57EE-3A36-E031DCA8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428C-5BD5-212D-4A08-030C40EE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95B5-6968-2189-7BEC-21B37793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488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6FA-11EE-E199-37C4-A2F9CF4A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74A6-6CD0-CAA9-4BA7-0A7C1C6B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F176-2D21-29C9-BAD6-857D6915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A916-BAE1-8686-300F-3842C750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5815-EDC3-6D95-2B52-2FD8DBD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00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813B-94B8-3B54-46A2-6C04EE2F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7F75-D670-9047-979C-4F6D94CF6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BF5A9-4055-9BC9-C4A8-110E08FB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FD93-A9F0-28CB-B61D-8B7AB2B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330AC-A8B2-EE81-CEF9-7D7F1B68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D7B59-422C-DF3B-F892-A9D8C9F2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94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4A92-9EB5-5EA2-EB2D-68515BFA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935D-61A2-17A1-825E-800821B2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37515-A14B-6CA6-A3A5-127648AC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E6B4-1499-D818-A5E8-7BFBD4E5F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55367-36DD-F862-548F-BBBC311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80687-4E1D-89F0-D174-D30ECEF5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780E3-8982-B74A-D41B-09B761E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BBDA0-CB72-BF29-6D5E-6D0D6C35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0210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263C-EF82-F4BF-23D2-F032603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A920B-9C70-E0C4-3557-EEDA82B1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2559-6022-7B9D-67E9-87B2F04B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853B-D294-72D2-9BAB-29099326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39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4D881-9150-C228-473C-02FBF5DD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06292-A10C-BCA1-2B62-1BD33399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0EBF-EB85-8091-9647-C3683289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09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D432-8002-B188-5F9E-F7C61FFE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52E5-9CB3-1254-B694-D56A1ED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C895-A9F7-1A4C-207C-B035FB9A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71905-1754-C149-7AC1-AEF6FCD1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4D5-70A3-4C94-9C32-9959D17C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921B-EC6F-6C51-6499-F30F32B9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76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965A-4579-B896-DEAC-3FEDECA4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E5A92-731D-947F-4376-9FE37872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2D25A-467D-64D4-BF72-5A255D26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38C-3EB6-A7AA-0FF9-4079AACF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12AA-F993-57C6-6F2B-F003AD20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E8B51-7699-90A9-5520-091CDCB5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619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531DA-AE8B-9DCB-C4AC-F505CCF1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C4A8-3C12-39C9-3917-F88AB470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91B7-77E0-6E22-4BAE-4951102CF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1D22-91C6-E141-89E1-A8FEF4C25AF1}" type="datetimeFigureOut">
              <a:rPr lang="en-NO" smtClean="0"/>
              <a:t>12/04/2023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D333-4185-DB33-11E8-21290696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2FF1-DCBE-D84D-5FD7-799557B9A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B91D-517A-EF49-A354-DD86C6D3774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643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64E369-D9AE-570B-B719-4893DE390D5D}"/>
              </a:ext>
            </a:extLst>
          </p:cNvPr>
          <p:cNvSpPr txBox="1"/>
          <p:nvPr/>
        </p:nvSpPr>
        <p:spPr>
          <a:xfrm>
            <a:off x="2852530" y="702873"/>
            <a:ext cx="8168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4800" dirty="0">
                <a:latin typeface="Equinor" panose="020B0503050302040203" pitchFamily="34" charset="0"/>
              </a:rPr>
              <a:t>https://bit.ly/nextgensap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2D6FE-A4DE-ACD2-5683-A20217A3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64" y="2213908"/>
            <a:ext cx="4468671" cy="44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Equinor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Lindesnes case work</dc:title>
  <dc:creator>Frank Stødle</dc:creator>
  <cp:lastModifiedBy>Frank Stødle</cp:lastModifiedBy>
  <cp:revision>1</cp:revision>
  <dcterms:created xsi:type="dcterms:W3CDTF">2023-04-12T08:36:18Z</dcterms:created>
  <dcterms:modified xsi:type="dcterms:W3CDTF">2023-04-12T12:39:22Z</dcterms:modified>
</cp:coreProperties>
</file>