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13" r:id="rId5"/>
    <p:sldId id="256" r:id="rId6"/>
    <p:sldId id="315" r:id="rId7"/>
    <p:sldId id="257" r:id="rId8"/>
    <p:sldId id="263" r:id="rId9"/>
    <p:sldId id="259" r:id="rId10"/>
    <p:sldId id="327" r:id="rId11"/>
    <p:sldId id="331" r:id="rId12"/>
    <p:sldId id="337" r:id="rId13"/>
    <p:sldId id="260" r:id="rId14"/>
    <p:sldId id="258" r:id="rId15"/>
    <p:sldId id="339" r:id="rId16"/>
    <p:sldId id="341" r:id="rId17"/>
    <p:sldId id="332" r:id="rId18"/>
    <p:sldId id="267" r:id="rId19"/>
    <p:sldId id="336" r:id="rId20"/>
    <p:sldId id="335" r:id="rId21"/>
    <p:sldId id="33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26BB"/>
    <a:srgbClr val="FFFFFF"/>
    <a:srgbClr val="8B26BB"/>
    <a:srgbClr val="431A8E"/>
    <a:srgbClr val="240B52"/>
    <a:srgbClr val="B826BB"/>
    <a:srgbClr val="39147C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19B09-1F5C-48BB-BD23-5E707B49D567}" v="23" dt="2022-12-03T22:41:17.477"/>
    <p1510:client id="{7D3F13A1-3973-4F88-870E-C3EFB92B9504}" v="257" dt="2022-12-03T20:37:10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Antonio" userId="f7bfaceb9b934208" providerId="LiveId" clId="{31E19B09-1F5C-48BB-BD23-5E707B49D567}"/>
    <pc:docChg chg="undo custSel addSld delSld modSld sldOrd">
      <pc:chgData name="Gustavo Antonio" userId="f7bfaceb9b934208" providerId="LiveId" clId="{31E19B09-1F5C-48BB-BD23-5E707B49D567}" dt="2022-12-03T22:41:17.477" v="371" actId="20577"/>
      <pc:docMkLst>
        <pc:docMk/>
      </pc:docMkLst>
      <pc:sldChg chg="modSp mod">
        <pc:chgData name="Gustavo Antonio" userId="f7bfaceb9b934208" providerId="LiveId" clId="{31E19B09-1F5C-48BB-BD23-5E707B49D567}" dt="2022-12-03T22:33:34.247" v="365" actId="1076"/>
        <pc:sldMkLst>
          <pc:docMk/>
          <pc:sldMk cId="4241272432" sldId="258"/>
        </pc:sldMkLst>
        <pc:spChg chg="mod">
          <ac:chgData name="Gustavo Antonio" userId="f7bfaceb9b934208" providerId="LiveId" clId="{31E19B09-1F5C-48BB-BD23-5E707B49D567}" dt="2022-12-03T22:33:34.247" v="365" actId="1076"/>
          <ac:spMkLst>
            <pc:docMk/>
            <pc:sldMk cId="4241272432" sldId="258"/>
            <ac:spMk id="17" creationId="{A96CD574-DC53-C29D-3CB8-2697ED2545C2}"/>
          </ac:spMkLst>
        </pc:spChg>
      </pc:sldChg>
      <pc:sldChg chg="modSp">
        <pc:chgData name="Gustavo Antonio" userId="f7bfaceb9b934208" providerId="LiveId" clId="{31E19B09-1F5C-48BB-BD23-5E707B49D567}" dt="2022-12-03T22:40:33.885" v="370" actId="14826"/>
        <pc:sldMkLst>
          <pc:docMk/>
          <pc:sldMk cId="1064640631" sldId="260"/>
        </pc:sldMkLst>
        <pc:picChg chg="mod">
          <ac:chgData name="Gustavo Antonio" userId="f7bfaceb9b934208" providerId="LiveId" clId="{31E19B09-1F5C-48BB-BD23-5E707B49D567}" dt="2022-12-03T22:40:33.885" v="370" actId="14826"/>
          <ac:picMkLst>
            <pc:docMk/>
            <pc:sldMk cId="1064640631" sldId="260"/>
            <ac:picMk id="6" creationId="{C601279C-1794-55D0-324A-932DA8E55A67}"/>
          </ac:picMkLst>
        </pc:picChg>
      </pc:sldChg>
      <pc:sldChg chg="modSp mod">
        <pc:chgData name="Gustavo Antonio" userId="f7bfaceb9b934208" providerId="LiveId" clId="{31E19B09-1F5C-48BB-BD23-5E707B49D567}" dt="2022-12-03T22:07:38.352" v="1" actId="27636"/>
        <pc:sldMkLst>
          <pc:docMk/>
          <pc:sldMk cId="1604891360" sldId="267"/>
        </pc:sldMkLst>
        <pc:spChg chg="mod">
          <ac:chgData name="Gustavo Antonio" userId="f7bfaceb9b934208" providerId="LiveId" clId="{31E19B09-1F5C-48BB-BD23-5E707B49D567}" dt="2022-12-03T22:07:38.352" v="1" actId="27636"/>
          <ac:spMkLst>
            <pc:docMk/>
            <pc:sldMk cId="1604891360" sldId="267"/>
            <ac:spMk id="174" creationId="{AFFA4C3C-8D8D-4DAB-A3FC-6ACD990091D0}"/>
          </ac:spMkLst>
        </pc:spChg>
      </pc:sldChg>
      <pc:sldChg chg="modSp mod">
        <pc:chgData name="Gustavo Antonio" userId="f7bfaceb9b934208" providerId="LiveId" clId="{31E19B09-1F5C-48BB-BD23-5E707B49D567}" dt="2022-12-03T22:34:45.888" v="369" actId="1076"/>
        <pc:sldMkLst>
          <pc:docMk/>
          <pc:sldMk cId="1104896704" sldId="335"/>
        </pc:sldMkLst>
        <pc:spChg chg="mod">
          <ac:chgData name="Gustavo Antonio" userId="f7bfaceb9b934208" providerId="LiveId" clId="{31E19B09-1F5C-48BB-BD23-5E707B49D567}" dt="2022-12-03T22:34:45.888" v="369" actId="1076"/>
          <ac:spMkLst>
            <pc:docMk/>
            <pc:sldMk cId="1104896704" sldId="335"/>
            <ac:spMk id="17" creationId="{A96CD574-DC53-C29D-3CB8-2697ED2545C2}"/>
          </ac:spMkLst>
        </pc:spChg>
      </pc:sldChg>
      <pc:sldChg chg="modSp">
        <pc:chgData name="Gustavo Antonio" userId="f7bfaceb9b934208" providerId="LiveId" clId="{31E19B09-1F5C-48BB-BD23-5E707B49D567}" dt="2022-12-03T22:41:17.477" v="371" actId="20577"/>
        <pc:sldMkLst>
          <pc:docMk/>
          <pc:sldMk cId="2747532432" sldId="337"/>
        </pc:sldMkLst>
        <pc:spChg chg="mod">
          <ac:chgData name="Gustavo Antonio" userId="f7bfaceb9b934208" providerId="LiveId" clId="{31E19B09-1F5C-48BB-BD23-5E707B49D567}" dt="2022-12-03T22:41:17.477" v="371" actId="20577"/>
          <ac:spMkLst>
            <pc:docMk/>
            <pc:sldMk cId="2747532432" sldId="337"/>
            <ac:spMk id="5" creationId="{EDDC8253-9706-BBFF-5118-F1221CCAEF80}"/>
          </ac:spMkLst>
        </pc:spChg>
      </pc:sldChg>
      <pc:sldChg chg="delSp modSp add mod ord">
        <pc:chgData name="Gustavo Antonio" userId="f7bfaceb9b934208" providerId="LiveId" clId="{31E19B09-1F5C-48BB-BD23-5E707B49D567}" dt="2022-12-03T22:31:14.643" v="364" actId="20577"/>
        <pc:sldMkLst>
          <pc:docMk/>
          <pc:sldMk cId="845057387" sldId="339"/>
        </pc:sldMkLst>
        <pc:spChg chg="mod">
          <ac:chgData name="Gustavo Antonio" userId="f7bfaceb9b934208" providerId="LiveId" clId="{31E19B09-1F5C-48BB-BD23-5E707B49D567}" dt="2022-12-03T22:31:14.643" v="364" actId="20577"/>
          <ac:spMkLst>
            <pc:docMk/>
            <pc:sldMk cId="845057387" sldId="339"/>
            <ac:spMk id="4" creationId="{A256AF79-71AB-E911-F999-7998B8D115A5}"/>
          </ac:spMkLst>
        </pc:spChg>
        <pc:picChg chg="del">
          <ac:chgData name="Gustavo Antonio" userId="f7bfaceb9b934208" providerId="LiveId" clId="{31E19B09-1F5C-48BB-BD23-5E707B49D567}" dt="2022-12-03T22:08:09.818" v="64" actId="478"/>
          <ac:picMkLst>
            <pc:docMk/>
            <pc:sldMk cId="845057387" sldId="339"/>
            <ac:picMk id="5" creationId="{4F1C4266-F353-442E-DBA3-18707F24E726}"/>
          </ac:picMkLst>
        </pc:picChg>
      </pc:sldChg>
      <pc:sldChg chg="addSp delSp modSp add del mod setBg">
        <pc:chgData name="Gustavo Antonio" userId="f7bfaceb9b934208" providerId="LiveId" clId="{31E19B09-1F5C-48BB-BD23-5E707B49D567}" dt="2022-12-03T22:28:14.185" v="283" actId="47"/>
        <pc:sldMkLst>
          <pc:docMk/>
          <pc:sldMk cId="2514664545" sldId="340"/>
        </pc:sldMkLst>
        <pc:spChg chg="del">
          <ac:chgData name="Gustavo Antonio" userId="f7bfaceb9b934208" providerId="LiveId" clId="{31E19B09-1F5C-48BB-BD23-5E707B49D567}" dt="2022-12-03T22:11:26.309" v="104" actId="478"/>
          <ac:spMkLst>
            <pc:docMk/>
            <pc:sldMk cId="2514664545" sldId="340"/>
            <ac:spMk id="13" creationId="{2B6AFC7D-E793-DD70-7629-E9EC5258AA93}"/>
          </ac:spMkLst>
        </pc:spChg>
        <pc:spChg chg="del">
          <ac:chgData name="Gustavo Antonio" userId="f7bfaceb9b934208" providerId="LiveId" clId="{31E19B09-1F5C-48BB-BD23-5E707B49D567}" dt="2022-12-03T22:11:33.393" v="109" actId="478"/>
          <ac:spMkLst>
            <pc:docMk/>
            <pc:sldMk cId="2514664545" sldId="340"/>
            <ac:spMk id="14" creationId="{0654DA1F-1EC3-9AF0-3B9F-F397F8569725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15" creationId="{F3060C83-F051-4F0E-ABAD-AA0DFC48B218}"/>
          </ac:spMkLst>
        </pc:spChg>
        <pc:spChg chg="del mod">
          <ac:chgData name="Gustavo Antonio" userId="f7bfaceb9b934208" providerId="LiveId" clId="{31E19B09-1F5C-48BB-BD23-5E707B49D567}" dt="2022-12-03T22:11:31.412" v="108" actId="478"/>
          <ac:spMkLst>
            <pc:docMk/>
            <pc:sldMk cId="2514664545" sldId="340"/>
            <ac:spMk id="17" creationId="{A96CD574-DC53-C29D-3CB8-2697ED2545C2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19" creationId="{83C98ABE-055B-441F-B07E-44F97F083C39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21" creationId="{29FDB030-9B49-4CED-8CCD-4D99382388AC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23" creationId="{3783CA14-24A1-485C-8B30-D6A5D87987AD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25" creationId="{9A97C86A-04D6-40F7-AE84-31AB43E6A846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27" creationId="{FF9F2414-84E8-453E-B1F3-389FDE8192D9}"/>
          </ac:spMkLst>
        </pc:spChg>
        <pc:spChg chg="add del">
          <ac:chgData name="Gustavo Antonio" userId="f7bfaceb9b934208" providerId="LiveId" clId="{31E19B09-1F5C-48BB-BD23-5E707B49D567}" dt="2022-12-03T22:12:28.634" v="115" actId="26606"/>
          <ac:spMkLst>
            <pc:docMk/>
            <pc:sldMk cId="2514664545" sldId="340"/>
            <ac:spMk id="29" creationId="{3ECA69A1-7536-43AC-85EF-C7106179F5ED}"/>
          </ac:spMkLst>
        </pc:spChg>
        <pc:spChg chg="add del">
          <ac:chgData name="Gustavo Antonio" userId="f7bfaceb9b934208" providerId="LiveId" clId="{31E19B09-1F5C-48BB-BD23-5E707B49D567}" dt="2022-12-03T22:12:29.456" v="117" actId="26606"/>
          <ac:spMkLst>
            <pc:docMk/>
            <pc:sldMk cId="2514664545" sldId="340"/>
            <ac:spMk id="31" creationId="{22F15A2D-2324-487D-A02A-BF46C5C580EB}"/>
          </ac:spMkLst>
        </pc:spChg>
        <pc:spChg chg="add del">
          <ac:chgData name="Gustavo Antonio" userId="f7bfaceb9b934208" providerId="LiveId" clId="{31E19B09-1F5C-48BB-BD23-5E707B49D567}" dt="2022-12-03T22:12:29.456" v="117" actId="26606"/>
          <ac:spMkLst>
            <pc:docMk/>
            <pc:sldMk cId="2514664545" sldId="340"/>
            <ac:spMk id="32" creationId="{2AEAFA59-923A-4F54-8B49-44C970BCC323}"/>
          </ac:spMkLst>
        </pc:spChg>
        <pc:spChg chg="add del">
          <ac:chgData name="Gustavo Antonio" userId="f7bfaceb9b934208" providerId="LiveId" clId="{31E19B09-1F5C-48BB-BD23-5E707B49D567}" dt="2022-12-03T22:12:29.456" v="117" actId="26606"/>
          <ac:spMkLst>
            <pc:docMk/>
            <pc:sldMk cId="2514664545" sldId="340"/>
            <ac:spMk id="33" creationId="{C37E9D4B-7BFA-4D10-B666-547BAC499469}"/>
          </ac:spMkLst>
        </pc:spChg>
        <pc:spChg chg="add del">
          <ac:chgData name="Gustavo Antonio" userId="f7bfaceb9b934208" providerId="LiveId" clId="{31E19B09-1F5C-48BB-BD23-5E707B49D567}" dt="2022-12-03T22:12:36.217" v="119" actId="26606"/>
          <ac:spMkLst>
            <pc:docMk/>
            <pc:sldMk cId="2514664545" sldId="340"/>
            <ac:spMk id="35" creationId="{32BC26D8-82FB-445E-AA49-62A77D7C1EE0}"/>
          </ac:spMkLst>
        </pc:spChg>
        <pc:spChg chg="add del">
          <ac:chgData name="Gustavo Antonio" userId="f7bfaceb9b934208" providerId="LiveId" clId="{31E19B09-1F5C-48BB-BD23-5E707B49D567}" dt="2022-12-03T22:12:36.217" v="119" actId="26606"/>
          <ac:spMkLst>
            <pc:docMk/>
            <pc:sldMk cId="2514664545" sldId="340"/>
            <ac:spMk id="36" creationId="{CB44330D-EA18-4254-AA95-EB49948539B8}"/>
          </ac:spMkLst>
        </pc:spChg>
        <pc:spChg chg="add del">
          <ac:chgData name="Gustavo Antonio" userId="f7bfaceb9b934208" providerId="LiveId" clId="{31E19B09-1F5C-48BB-BD23-5E707B49D567}" dt="2022-12-03T22:13:47.862" v="125" actId="26606"/>
          <ac:spMkLst>
            <pc:docMk/>
            <pc:sldMk cId="2514664545" sldId="340"/>
            <ac:spMk id="38" creationId="{22F15A2D-2324-487D-A02A-BF46C5C580EB}"/>
          </ac:spMkLst>
        </pc:spChg>
        <pc:spChg chg="add del">
          <ac:chgData name="Gustavo Antonio" userId="f7bfaceb9b934208" providerId="LiveId" clId="{31E19B09-1F5C-48BB-BD23-5E707B49D567}" dt="2022-12-03T22:13:47.862" v="125" actId="26606"/>
          <ac:spMkLst>
            <pc:docMk/>
            <pc:sldMk cId="2514664545" sldId="340"/>
            <ac:spMk id="39" creationId="{2AEAFA59-923A-4F54-8B49-44C970BCC323}"/>
          </ac:spMkLst>
        </pc:spChg>
        <pc:spChg chg="add del">
          <ac:chgData name="Gustavo Antonio" userId="f7bfaceb9b934208" providerId="LiveId" clId="{31E19B09-1F5C-48BB-BD23-5E707B49D567}" dt="2022-12-03T22:13:47.862" v="125" actId="26606"/>
          <ac:spMkLst>
            <pc:docMk/>
            <pc:sldMk cId="2514664545" sldId="340"/>
            <ac:spMk id="40" creationId="{C37E9D4B-7BFA-4D10-B666-547BAC499469}"/>
          </ac:spMkLst>
        </pc:spChg>
        <pc:spChg chg="add del">
          <ac:chgData name="Gustavo Antonio" userId="f7bfaceb9b934208" providerId="LiveId" clId="{31E19B09-1F5C-48BB-BD23-5E707B49D567}" dt="2022-12-03T22:13:47.853" v="124" actId="26606"/>
          <ac:spMkLst>
            <pc:docMk/>
            <pc:sldMk cId="2514664545" sldId="340"/>
            <ac:spMk id="45" creationId="{22F15A2D-2324-487D-A02A-BF46C5C580EB}"/>
          </ac:spMkLst>
        </pc:spChg>
        <pc:spChg chg="add del">
          <ac:chgData name="Gustavo Antonio" userId="f7bfaceb9b934208" providerId="LiveId" clId="{31E19B09-1F5C-48BB-BD23-5E707B49D567}" dt="2022-12-03T22:13:47.853" v="124" actId="26606"/>
          <ac:spMkLst>
            <pc:docMk/>
            <pc:sldMk cId="2514664545" sldId="340"/>
            <ac:spMk id="47" creationId="{17A7F34E-D418-47E2-9F86-2C45BBC31210}"/>
          </ac:spMkLst>
        </pc:spChg>
        <pc:spChg chg="add del">
          <ac:chgData name="Gustavo Antonio" userId="f7bfaceb9b934208" providerId="LiveId" clId="{31E19B09-1F5C-48BB-BD23-5E707B49D567}" dt="2022-12-03T22:13:47.853" v="124" actId="26606"/>
          <ac:spMkLst>
            <pc:docMk/>
            <pc:sldMk cId="2514664545" sldId="340"/>
            <ac:spMk id="49" creationId="{2AEAFA59-923A-4F54-8B49-44C970BCC323}"/>
          </ac:spMkLst>
        </pc:spChg>
        <pc:spChg chg="add">
          <ac:chgData name="Gustavo Antonio" userId="f7bfaceb9b934208" providerId="LiveId" clId="{31E19B09-1F5C-48BB-BD23-5E707B49D567}" dt="2022-12-03T22:13:47.862" v="125" actId="26606"/>
          <ac:spMkLst>
            <pc:docMk/>
            <pc:sldMk cId="2514664545" sldId="340"/>
            <ac:spMk id="51" creationId="{22F15A2D-2324-487D-A02A-BF46C5C580EB}"/>
          </ac:spMkLst>
        </pc:spChg>
        <pc:spChg chg="add">
          <ac:chgData name="Gustavo Antonio" userId="f7bfaceb9b934208" providerId="LiveId" clId="{31E19B09-1F5C-48BB-BD23-5E707B49D567}" dt="2022-12-03T22:13:47.862" v="125" actId="26606"/>
          <ac:spMkLst>
            <pc:docMk/>
            <pc:sldMk cId="2514664545" sldId="340"/>
            <ac:spMk id="52" creationId="{2AEAFA59-923A-4F54-8B49-44C970BCC323}"/>
          </ac:spMkLst>
        </pc:spChg>
        <pc:spChg chg="add">
          <ac:chgData name="Gustavo Antonio" userId="f7bfaceb9b934208" providerId="LiveId" clId="{31E19B09-1F5C-48BB-BD23-5E707B49D567}" dt="2022-12-03T22:13:47.862" v="125" actId="26606"/>
          <ac:spMkLst>
            <pc:docMk/>
            <pc:sldMk cId="2514664545" sldId="340"/>
            <ac:spMk id="53" creationId="{C37E9D4B-7BFA-4D10-B666-547BAC499469}"/>
          </ac:spMkLst>
        </pc:spChg>
        <pc:picChg chg="add del mod">
          <ac:chgData name="Gustavo Antonio" userId="f7bfaceb9b934208" providerId="LiveId" clId="{31E19B09-1F5C-48BB-BD23-5E707B49D567}" dt="2022-12-03T22:13:47.862" v="125" actId="26606"/>
          <ac:picMkLst>
            <pc:docMk/>
            <pc:sldMk cId="2514664545" sldId="340"/>
            <ac:picMk id="12" creationId="{9AAEB0FF-B952-C647-2840-DA14464D4147}"/>
          </ac:picMkLst>
        </pc:picChg>
      </pc:sldChg>
      <pc:sldChg chg="addSp delSp modSp add del mod ord setBg">
        <pc:chgData name="Gustavo Antonio" userId="f7bfaceb9b934208" providerId="LiveId" clId="{31E19B09-1F5C-48BB-BD23-5E707B49D567}" dt="2022-12-03T22:10:06.374" v="102" actId="47"/>
        <pc:sldMkLst>
          <pc:docMk/>
          <pc:sldMk cId="3598303066" sldId="340"/>
        </pc:sldMkLst>
        <pc:spChg chg="add del">
          <ac:chgData name="Gustavo Antonio" userId="f7bfaceb9b934208" providerId="LiveId" clId="{31E19B09-1F5C-48BB-BD23-5E707B49D567}" dt="2022-12-03T22:08:51.421" v="74" actId="26606"/>
          <ac:spMkLst>
            <pc:docMk/>
            <pc:sldMk cId="3598303066" sldId="340"/>
            <ac:spMk id="8" creationId="{68AF5748-FED8-45BA-8631-26D1D10F3246}"/>
          </ac:spMkLst>
        </pc:spChg>
        <pc:spChg chg="add del">
          <ac:chgData name="Gustavo Antonio" userId="f7bfaceb9b934208" providerId="LiveId" clId="{31E19B09-1F5C-48BB-BD23-5E707B49D567}" dt="2022-12-03T22:08:51.421" v="74" actId="26606"/>
          <ac:spMkLst>
            <pc:docMk/>
            <pc:sldMk cId="3598303066" sldId="340"/>
            <ac:spMk id="9" creationId="{AF2F604E-43BE-4DC3-B983-E071523364F8}"/>
          </ac:spMkLst>
        </pc:spChg>
        <pc:spChg chg="add del">
          <ac:chgData name="Gustavo Antonio" userId="f7bfaceb9b934208" providerId="LiveId" clId="{31E19B09-1F5C-48BB-BD23-5E707B49D567}" dt="2022-12-03T22:08:51.421" v="74" actId="26606"/>
          <ac:spMkLst>
            <pc:docMk/>
            <pc:sldMk cId="3598303066" sldId="340"/>
            <ac:spMk id="10" creationId="{08C9B587-E65E-4B52-B37C-ABEBB6E87928}"/>
          </ac:spMkLst>
        </pc:spChg>
        <pc:spChg chg="add del">
          <ac:chgData name="Gustavo Antonio" userId="f7bfaceb9b934208" providerId="LiveId" clId="{31E19B09-1F5C-48BB-BD23-5E707B49D567}" dt="2022-12-03T22:08:47.172" v="70" actId="26606"/>
          <ac:spMkLst>
            <pc:docMk/>
            <pc:sldMk cId="3598303066" sldId="340"/>
            <ac:spMk id="11" creationId="{68AF5748-FED8-45BA-8631-26D1D10F3246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12" creationId="{07322A9E-F1EC-405E-8971-BA906EFFCCB8}"/>
          </ac:spMkLst>
        </pc:spChg>
        <pc:spChg chg="add del">
          <ac:chgData name="Gustavo Antonio" userId="f7bfaceb9b934208" providerId="LiveId" clId="{31E19B09-1F5C-48BB-BD23-5E707B49D567}" dt="2022-12-03T22:08:47.172" v="70" actId="26606"/>
          <ac:spMkLst>
            <pc:docMk/>
            <pc:sldMk cId="3598303066" sldId="340"/>
            <ac:spMk id="13" creationId="{AF2F604E-43BE-4DC3-B983-E071523364F8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14" creationId="{A5704422-1118-4FD1-95AD-29A064EB80D9}"/>
          </ac:spMkLst>
        </pc:spChg>
        <pc:spChg chg="add del">
          <ac:chgData name="Gustavo Antonio" userId="f7bfaceb9b934208" providerId="LiveId" clId="{31E19B09-1F5C-48BB-BD23-5E707B49D567}" dt="2022-12-03T22:08:47.172" v="70" actId="26606"/>
          <ac:spMkLst>
            <pc:docMk/>
            <pc:sldMk cId="3598303066" sldId="340"/>
            <ac:spMk id="15" creationId="{08C9B587-E65E-4B52-B37C-ABEBB6E87928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16" creationId="{A88B2AAA-B805-498E-A9E6-98B885855498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17" creationId="{9B8051E0-19D7-43E1-BFD9-E6DBFEB3A3F1}"/>
          </ac:spMkLst>
        </pc:spChg>
        <pc:spChg chg="add del">
          <ac:chgData name="Gustavo Antonio" userId="f7bfaceb9b934208" providerId="LiveId" clId="{31E19B09-1F5C-48BB-BD23-5E707B49D567}" dt="2022-12-03T22:09:10.758" v="86" actId="26606"/>
          <ac:spMkLst>
            <pc:docMk/>
            <pc:sldMk cId="3598303066" sldId="340"/>
            <ac:spMk id="18" creationId="{B81933D1-5615-42C7-9C0B-4EB7105CCE2D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19" creationId="{4EDB2B02-86A2-46F5-A4BE-B7D9B10411D6}"/>
          </ac:spMkLst>
        </pc:spChg>
        <pc:spChg chg="add del">
          <ac:chgData name="Gustavo Antonio" userId="f7bfaceb9b934208" providerId="LiveId" clId="{31E19B09-1F5C-48BB-BD23-5E707B49D567}" dt="2022-12-03T22:09:10.758" v="86" actId="26606"/>
          <ac:spMkLst>
            <pc:docMk/>
            <pc:sldMk cId="3598303066" sldId="340"/>
            <ac:spMk id="20" creationId="{19C9EAEA-39D0-4B0E-A0EB-51E7B26740B1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21" creationId="{43954639-FB5D-41F4-9560-6F6DFE778425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23" creationId="{E898931C-0323-41FA-A036-20F818B1FF81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25" creationId="{89AFE9DD-0792-4B98-B4EB-97ACA17E6AA8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27" creationId="{3981F5C4-9AE1-404E-AF44-A4E6DB374F9D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29" creationId="{763C1781-8726-4FAC-8C45-FF40376BE409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31" creationId="{301491B5-56C7-43DC-A3D9-861EECCA056A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33" creationId="{237E2353-22DF-46E0-A200-FB30F8F394E2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35" creationId="{DD6138DB-057B-45F7-A5F4-E7BFDA20D02C}"/>
          </ac:spMkLst>
        </pc:spChg>
        <pc:spChg chg="add del">
          <ac:chgData name="Gustavo Antonio" userId="f7bfaceb9b934208" providerId="LiveId" clId="{31E19B09-1F5C-48BB-BD23-5E707B49D567}" dt="2022-12-03T22:09:06.096" v="78" actId="26606"/>
          <ac:spMkLst>
            <pc:docMk/>
            <pc:sldMk cId="3598303066" sldId="340"/>
            <ac:spMk id="37" creationId="{79A54AB1-B64F-4843-BFAB-81CB74E66B65}"/>
          </ac:spMkLst>
        </pc:spChg>
        <pc:spChg chg="add del">
          <ac:chgData name="Gustavo Antonio" userId="f7bfaceb9b934208" providerId="LiveId" clId="{31E19B09-1F5C-48BB-BD23-5E707B49D567}" dt="2022-12-03T22:09:07.081" v="80" actId="26606"/>
          <ac:spMkLst>
            <pc:docMk/>
            <pc:sldMk cId="3598303066" sldId="340"/>
            <ac:spMk id="39" creationId="{68AF5748-FED8-45BA-8631-26D1D10F3246}"/>
          </ac:spMkLst>
        </pc:spChg>
        <pc:spChg chg="add del">
          <ac:chgData name="Gustavo Antonio" userId="f7bfaceb9b934208" providerId="LiveId" clId="{31E19B09-1F5C-48BB-BD23-5E707B49D567}" dt="2022-12-03T22:09:07.081" v="80" actId="26606"/>
          <ac:spMkLst>
            <pc:docMk/>
            <pc:sldMk cId="3598303066" sldId="340"/>
            <ac:spMk id="40" creationId="{AF2F604E-43BE-4DC3-B983-E071523364F8}"/>
          </ac:spMkLst>
        </pc:spChg>
        <pc:spChg chg="add del">
          <ac:chgData name="Gustavo Antonio" userId="f7bfaceb9b934208" providerId="LiveId" clId="{31E19B09-1F5C-48BB-BD23-5E707B49D567}" dt="2022-12-03T22:09:07.081" v="80" actId="26606"/>
          <ac:spMkLst>
            <pc:docMk/>
            <pc:sldMk cId="3598303066" sldId="340"/>
            <ac:spMk id="41" creationId="{08C9B587-E65E-4B52-B37C-ABEBB6E87928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3" creationId="{07322A9E-F1EC-405E-8971-BA906EFFCCB8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4" creationId="{A5704422-1118-4FD1-95AD-29A064EB80D9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5" creationId="{A88B2AAA-B805-498E-A9E6-98B885855498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6" creationId="{9B8051E0-19D7-43E1-BFD9-E6DBFEB3A3F1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7" creationId="{4EDB2B02-86A2-46F5-A4BE-B7D9B10411D6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8" creationId="{43954639-FB5D-41F4-9560-6F6DFE778425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49" creationId="{E898931C-0323-41FA-A036-20F818B1FF81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0" creationId="{89AFE9DD-0792-4B98-B4EB-97ACA17E6AA8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1" creationId="{3981F5C4-9AE1-404E-AF44-A4E6DB374F9D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2" creationId="{763C1781-8726-4FAC-8C45-FF40376BE409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3" creationId="{301491B5-56C7-43DC-A3D9-861EECCA056A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4" creationId="{237E2353-22DF-46E0-A200-FB30F8F394E2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5" creationId="{DD6138DB-057B-45F7-A5F4-E7BFDA20D02C}"/>
          </ac:spMkLst>
        </pc:spChg>
        <pc:spChg chg="add del">
          <ac:chgData name="Gustavo Antonio" userId="f7bfaceb9b934208" providerId="LiveId" clId="{31E19B09-1F5C-48BB-BD23-5E707B49D567}" dt="2022-12-03T22:09:09.429" v="82" actId="26606"/>
          <ac:spMkLst>
            <pc:docMk/>
            <pc:sldMk cId="3598303066" sldId="340"/>
            <ac:spMk id="56" creationId="{79A54AB1-B64F-4843-BFAB-81CB74E66B65}"/>
          </ac:spMkLst>
        </pc:spChg>
        <pc:spChg chg="add del">
          <ac:chgData name="Gustavo Antonio" userId="f7bfaceb9b934208" providerId="LiveId" clId="{31E19B09-1F5C-48BB-BD23-5E707B49D567}" dt="2022-12-03T22:09:09.961" v="84" actId="26606"/>
          <ac:spMkLst>
            <pc:docMk/>
            <pc:sldMk cId="3598303066" sldId="340"/>
            <ac:spMk id="58" creationId="{0465601C-04B5-4AE0-8300-C95A72ECD27F}"/>
          </ac:spMkLst>
        </pc:spChg>
        <pc:spChg chg="add del">
          <ac:chgData name="Gustavo Antonio" userId="f7bfaceb9b934208" providerId="LiveId" clId="{31E19B09-1F5C-48BB-BD23-5E707B49D567}" dt="2022-12-03T22:09:10.758" v="86" actId="26606"/>
          <ac:spMkLst>
            <pc:docMk/>
            <pc:sldMk cId="3598303066" sldId="340"/>
            <ac:spMk id="60" creationId="{47942995-B07F-4636-9A06-C6A104B260A8}"/>
          </ac:spMkLst>
        </pc:spChg>
        <pc:spChg chg="add del">
          <ac:chgData name="Gustavo Antonio" userId="f7bfaceb9b934208" providerId="LiveId" clId="{31E19B09-1F5C-48BB-BD23-5E707B49D567}" dt="2022-12-03T22:09:30.802" v="91" actId="26606"/>
          <ac:spMkLst>
            <pc:docMk/>
            <pc:sldMk cId="3598303066" sldId="340"/>
            <ac:spMk id="66" creationId="{BA79A7CF-01AF-4178-9369-94E0C90EB046}"/>
          </ac:spMkLst>
        </pc:spChg>
        <pc:spChg chg="add del">
          <ac:chgData name="Gustavo Antonio" userId="f7bfaceb9b934208" providerId="LiveId" clId="{31E19B09-1F5C-48BB-BD23-5E707B49D567}" dt="2022-12-03T22:09:30.802" v="91" actId="26606"/>
          <ac:spMkLst>
            <pc:docMk/>
            <pc:sldMk cId="3598303066" sldId="340"/>
            <ac:spMk id="67" creationId="{99413ED5-9ED4-4772-BCE4-2BCAE6B12E35}"/>
          </ac:spMkLst>
        </pc:spChg>
        <pc:spChg chg="add del">
          <ac:chgData name="Gustavo Antonio" userId="f7bfaceb9b934208" providerId="LiveId" clId="{31E19B09-1F5C-48BB-BD23-5E707B49D567}" dt="2022-12-03T22:09:30.802" v="91" actId="26606"/>
          <ac:spMkLst>
            <pc:docMk/>
            <pc:sldMk cId="3598303066" sldId="340"/>
            <ac:spMk id="68" creationId="{04357C93-F0CB-4A1C-8F77-4E9063789819}"/>
          </ac:spMkLst>
        </pc:spChg>
        <pc:spChg chg="add del">
          <ac:chgData name="Gustavo Antonio" userId="f7bfaceb9b934208" providerId="LiveId" clId="{31E19B09-1F5C-48BB-BD23-5E707B49D567}" dt="2022-12-03T22:09:30.802" v="91" actId="26606"/>
          <ac:spMkLst>
            <pc:docMk/>
            <pc:sldMk cId="3598303066" sldId="340"/>
            <ac:spMk id="69" creationId="{90F533E9-6690-41A8-A372-4C6C622D028D}"/>
          </ac:spMkLst>
        </pc:spChg>
        <pc:spChg chg="add del">
          <ac:chgData name="Gustavo Antonio" userId="f7bfaceb9b934208" providerId="LiveId" clId="{31E19B09-1F5C-48BB-BD23-5E707B49D567}" dt="2022-12-03T22:09:30.301" v="90" actId="26606"/>
          <ac:spMkLst>
            <pc:docMk/>
            <pc:sldMk cId="3598303066" sldId="340"/>
            <ac:spMk id="74" creationId="{47942995-B07F-4636-9A06-C6A104B260A8}"/>
          </ac:spMkLst>
        </pc:spChg>
        <pc:spChg chg="add del">
          <ac:chgData name="Gustavo Antonio" userId="f7bfaceb9b934208" providerId="LiveId" clId="{31E19B09-1F5C-48BB-BD23-5E707B49D567}" dt="2022-12-03T22:09:30.301" v="90" actId="26606"/>
          <ac:spMkLst>
            <pc:docMk/>
            <pc:sldMk cId="3598303066" sldId="340"/>
            <ac:spMk id="81" creationId="{B81933D1-5615-42C7-9C0B-4EB7105CCE2D}"/>
          </ac:spMkLst>
        </pc:spChg>
        <pc:spChg chg="add del">
          <ac:chgData name="Gustavo Antonio" userId="f7bfaceb9b934208" providerId="LiveId" clId="{31E19B09-1F5C-48BB-BD23-5E707B49D567}" dt="2022-12-03T22:09:30.301" v="90" actId="26606"/>
          <ac:spMkLst>
            <pc:docMk/>
            <pc:sldMk cId="3598303066" sldId="340"/>
            <ac:spMk id="83" creationId="{19C9EAEA-39D0-4B0E-A0EB-51E7B26740B1}"/>
          </ac:spMkLst>
        </pc:spChg>
        <pc:grpChg chg="add del">
          <ac:chgData name="Gustavo Antonio" userId="f7bfaceb9b934208" providerId="LiveId" clId="{31E19B09-1F5C-48BB-BD23-5E707B49D567}" dt="2022-12-03T22:09:10.758" v="86" actId="26606"/>
          <ac:grpSpMkLst>
            <pc:docMk/>
            <pc:sldMk cId="3598303066" sldId="340"/>
            <ac:grpSpMk id="61" creationId="{032D8612-31EB-44CF-A1D0-14FD4C705424}"/>
          </ac:grpSpMkLst>
        </pc:grpChg>
        <pc:grpChg chg="add del">
          <ac:chgData name="Gustavo Antonio" userId="f7bfaceb9b934208" providerId="LiveId" clId="{31E19B09-1F5C-48BB-BD23-5E707B49D567}" dt="2022-12-03T22:09:30.301" v="90" actId="26606"/>
          <ac:grpSpMkLst>
            <pc:docMk/>
            <pc:sldMk cId="3598303066" sldId="340"/>
            <ac:grpSpMk id="76" creationId="{032D8612-31EB-44CF-A1D0-14FD4C705424}"/>
          </ac:grpSpMkLst>
        </pc:grpChg>
        <pc:picChg chg="add del mod">
          <ac:chgData name="Gustavo Antonio" userId="f7bfaceb9b934208" providerId="LiveId" clId="{31E19B09-1F5C-48BB-BD23-5E707B49D567}" dt="2022-12-03T22:09:56.838" v="101" actId="14100"/>
          <ac:picMkLst>
            <pc:docMk/>
            <pc:sldMk cId="3598303066" sldId="340"/>
            <ac:picMk id="6" creationId="{C601279C-1794-55D0-324A-932DA8E55A67}"/>
          </ac:picMkLst>
        </pc:picChg>
      </pc:sldChg>
      <pc:sldChg chg="addSp delSp modSp add mod ord setBg delDesignElem">
        <pc:chgData name="Gustavo Antonio" userId="f7bfaceb9b934208" providerId="LiveId" clId="{31E19B09-1F5C-48BB-BD23-5E707B49D567}" dt="2022-12-03T22:30:31.300" v="295"/>
        <pc:sldMkLst>
          <pc:docMk/>
          <pc:sldMk cId="1404944606" sldId="341"/>
        </pc:sldMkLst>
        <pc:spChg chg="add mod ord">
          <ac:chgData name="Gustavo Antonio" userId="f7bfaceb9b934208" providerId="LiveId" clId="{31E19B09-1F5C-48BB-BD23-5E707B49D567}" dt="2022-12-03T22:29:46.873" v="292" actId="1582"/>
          <ac:spMkLst>
            <pc:docMk/>
            <pc:sldMk cId="1404944606" sldId="341"/>
            <ac:spMk id="2" creationId="{70D3F737-5F17-B340-67B0-7F27C7F23EF8}"/>
          </ac:spMkLst>
        </pc:spChg>
        <pc:spChg chg="add mod ord">
          <ac:chgData name="Gustavo Antonio" userId="f7bfaceb9b934208" providerId="LiveId" clId="{31E19B09-1F5C-48BB-BD23-5E707B49D567}" dt="2022-12-03T22:21:00.542" v="203" actId="208"/>
          <ac:spMkLst>
            <pc:docMk/>
            <pc:sldMk cId="1404944606" sldId="341"/>
            <ac:spMk id="3" creationId="{E3EE4B92-B6AC-F0A2-F061-FBF3B3BF0067}"/>
          </ac:spMkLst>
        </pc:spChg>
        <pc:spChg chg="add del mod">
          <ac:chgData name="Gustavo Antonio" userId="f7bfaceb9b934208" providerId="LiveId" clId="{31E19B09-1F5C-48BB-BD23-5E707B49D567}" dt="2022-12-03T22:21:00.542" v="203" actId="208"/>
          <ac:spMkLst>
            <pc:docMk/>
            <pc:sldMk cId="1404944606" sldId="341"/>
            <ac:spMk id="5" creationId="{1CA87FD0-1157-87AB-18A2-F4C4DC9A345F}"/>
          </ac:spMkLst>
        </pc:spChg>
        <pc:spChg chg="add del mod">
          <ac:chgData name="Gustavo Antonio" userId="f7bfaceb9b934208" providerId="LiveId" clId="{31E19B09-1F5C-48BB-BD23-5E707B49D567}" dt="2022-12-03T22:18:44.385" v="183" actId="11529"/>
          <ac:spMkLst>
            <pc:docMk/>
            <pc:sldMk cId="1404944606" sldId="341"/>
            <ac:spMk id="6" creationId="{1A04509B-45F0-87ED-AFF9-E7FA27C7127C}"/>
          </ac:spMkLst>
        </pc:spChg>
        <pc:spChg chg="mod">
          <ac:chgData name="Gustavo Antonio" userId="f7bfaceb9b934208" providerId="LiveId" clId="{31E19B09-1F5C-48BB-BD23-5E707B49D567}" dt="2022-12-03T22:20:51.676" v="202" actId="208"/>
          <ac:spMkLst>
            <pc:docMk/>
            <pc:sldMk cId="1404944606" sldId="341"/>
            <ac:spMk id="9" creationId="{F39185C7-C839-D00E-12BE-23DB14718CEA}"/>
          </ac:spMkLst>
        </pc:spChg>
        <pc:spChg chg="mod">
          <ac:chgData name="Gustavo Antonio" userId="f7bfaceb9b934208" providerId="LiveId" clId="{31E19B09-1F5C-48BB-BD23-5E707B49D567}" dt="2022-12-03T22:20:51.676" v="202" actId="208"/>
          <ac:spMkLst>
            <pc:docMk/>
            <pc:sldMk cId="1404944606" sldId="341"/>
            <ac:spMk id="10" creationId="{2D79345B-A89B-B7A0-BA4F-66D03EBB3DC4}"/>
          </ac:spMkLst>
        </pc:spChg>
        <pc:spChg chg="mod ord topLvl">
          <ac:chgData name="Gustavo Antonio" userId="f7bfaceb9b934208" providerId="LiveId" clId="{31E19B09-1F5C-48BB-BD23-5E707B49D567}" dt="2022-12-03T22:28:51.486" v="286" actId="2085"/>
          <ac:spMkLst>
            <pc:docMk/>
            <pc:sldMk cId="1404944606" sldId="341"/>
            <ac:spMk id="13" creationId="{40B19B2F-19CA-D555-78EC-41E137B28C89}"/>
          </ac:spMkLst>
        </pc:spChg>
        <pc:spChg chg="del mod topLvl">
          <ac:chgData name="Gustavo Antonio" userId="f7bfaceb9b934208" providerId="LiveId" clId="{31E19B09-1F5C-48BB-BD23-5E707B49D567}" dt="2022-12-03T22:21:47.193" v="215" actId="478"/>
          <ac:spMkLst>
            <pc:docMk/>
            <pc:sldMk cId="1404944606" sldId="341"/>
            <ac:spMk id="14" creationId="{01FDC603-1CD0-32F1-5978-ED0B78E3F814}"/>
          </ac:spMkLst>
        </pc:spChg>
        <pc:spChg chg="add mod">
          <ac:chgData name="Gustavo Antonio" userId="f7bfaceb9b934208" providerId="LiveId" clId="{31E19B09-1F5C-48BB-BD23-5E707B49D567}" dt="2022-12-03T22:29:57.506" v="293" actId="1582"/>
          <ac:spMkLst>
            <pc:docMk/>
            <pc:sldMk cId="1404944606" sldId="341"/>
            <ac:spMk id="15" creationId="{001491DD-F106-1E38-2B28-71C2908BC010}"/>
          </ac:spMkLst>
        </pc:spChg>
        <pc:spChg chg="del mod topLvl">
          <ac:chgData name="Gustavo Antonio" userId="f7bfaceb9b934208" providerId="LiveId" clId="{31E19B09-1F5C-48BB-BD23-5E707B49D567}" dt="2022-12-03T22:27:10.614" v="272" actId="478"/>
          <ac:spMkLst>
            <pc:docMk/>
            <pc:sldMk cId="1404944606" sldId="341"/>
            <ac:spMk id="18" creationId="{B53A1CFD-307B-FD06-A13E-F6964A1FF3E6}"/>
          </ac:spMkLst>
        </pc:spChg>
        <pc:spChg chg="add del mod topLvl">
          <ac:chgData name="Gustavo Antonio" userId="f7bfaceb9b934208" providerId="LiveId" clId="{31E19B09-1F5C-48BB-BD23-5E707B49D567}" dt="2022-12-03T22:26:50.190" v="267" actId="478"/>
          <ac:spMkLst>
            <pc:docMk/>
            <pc:sldMk cId="1404944606" sldId="341"/>
            <ac:spMk id="19" creationId="{73E5437A-7682-DCD4-C21C-84314BB13CFB}"/>
          </ac:spMkLst>
        </pc:spChg>
        <pc:spChg chg="del mod topLvl">
          <ac:chgData name="Gustavo Antonio" userId="f7bfaceb9b934208" providerId="LiveId" clId="{31E19B09-1F5C-48BB-BD23-5E707B49D567}" dt="2022-12-03T22:27:01.949" v="271" actId="478"/>
          <ac:spMkLst>
            <pc:docMk/>
            <pc:sldMk cId="1404944606" sldId="341"/>
            <ac:spMk id="21" creationId="{A32F828B-0304-7432-604B-7B27F32471C3}"/>
          </ac:spMkLst>
        </pc:spChg>
        <pc:spChg chg="del mod topLvl">
          <ac:chgData name="Gustavo Antonio" userId="f7bfaceb9b934208" providerId="LiveId" clId="{31E19B09-1F5C-48BB-BD23-5E707B49D567}" dt="2022-12-03T22:27:00.669" v="270" actId="478"/>
          <ac:spMkLst>
            <pc:docMk/>
            <pc:sldMk cId="1404944606" sldId="341"/>
            <ac:spMk id="22" creationId="{CA6BAF0F-ACFB-9587-F121-B214AB273377}"/>
          </ac:spMkLst>
        </pc:spChg>
        <pc:spChg chg="mod">
          <ac:chgData name="Gustavo Antonio" userId="f7bfaceb9b934208" providerId="LiveId" clId="{31E19B09-1F5C-48BB-BD23-5E707B49D567}" dt="2022-12-03T22:29:41.056" v="291" actId="1582"/>
          <ac:spMkLst>
            <pc:docMk/>
            <pc:sldMk cId="1404944606" sldId="341"/>
            <ac:spMk id="24" creationId="{33630E45-352B-B587-A41E-31DC8EE7758A}"/>
          </ac:spMkLst>
        </pc:spChg>
        <pc:spChg chg="mod">
          <ac:chgData name="Gustavo Antonio" userId="f7bfaceb9b934208" providerId="LiveId" clId="{31E19B09-1F5C-48BB-BD23-5E707B49D567}" dt="2022-12-03T22:29:34.315" v="290" actId="1582"/>
          <ac:spMkLst>
            <pc:docMk/>
            <pc:sldMk cId="1404944606" sldId="341"/>
            <ac:spMk id="25" creationId="{8B991122-2923-0199-99F1-0DA7D7567BAB}"/>
          </ac:spMkLst>
        </pc:spChg>
        <pc:spChg chg="del">
          <ac:chgData name="Gustavo Antonio" userId="f7bfaceb9b934208" providerId="LiveId" clId="{31E19B09-1F5C-48BB-BD23-5E707B49D567}" dt="2022-12-03T22:13:56.292" v="127"/>
          <ac:spMkLst>
            <pc:docMk/>
            <pc:sldMk cId="1404944606" sldId="341"/>
            <ac:spMk id="51" creationId="{22F15A2D-2324-487D-A02A-BF46C5C580EB}"/>
          </ac:spMkLst>
        </pc:spChg>
        <pc:spChg chg="del">
          <ac:chgData name="Gustavo Antonio" userId="f7bfaceb9b934208" providerId="LiveId" clId="{31E19B09-1F5C-48BB-BD23-5E707B49D567}" dt="2022-12-03T22:13:56.292" v="127"/>
          <ac:spMkLst>
            <pc:docMk/>
            <pc:sldMk cId="1404944606" sldId="341"/>
            <ac:spMk id="52" creationId="{2AEAFA59-923A-4F54-8B49-44C970BCC323}"/>
          </ac:spMkLst>
        </pc:spChg>
        <pc:spChg chg="del">
          <ac:chgData name="Gustavo Antonio" userId="f7bfaceb9b934208" providerId="LiveId" clId="{31E19B09-1F5C-48BB-BD23-5E707B49D567}" dt="2022-12-03T22:13:56.292" v="127"/>
          <ac:spMkLst>
            <pc:docMk/>
            <pc:sldMk cId="1404944606" sldId="341"/>
            <ac:spMk id="53" creationId="{C37E9D4B-7BFA-4D10-B666-547BAC499469}"/>
          </ac:spMkLst>
        </pc:spChg>
        <pc:grpChg chg="add del mod">
          <ac:chgData name="Gustavo Antonio" userId="f7bfaceb9b934208" providerId="LiveId" clId="{31E19B09-1F5C-48BB-BD23-5E707B49D567}" dt="2022-12-03T22:21:30.069" v="211" actId="21"/>
          <ac:grpSpMkLst>
            <pc:docMk/>
            <pc:sldMk cId="1404944606" sldId="341"/>
            <ac:grpSpMk id="7" creationId="{0C20ADAE-5C86-26FB-0F49-062B7351F0A9}"/>
          </ac:grpSpMkLst>
        </pc:grpChg>
        <pc:grpChg chg="add del mod">
          <ac:chgData name="Gustavo Antonio" userId="f7bfaceb9b934208" providerId="LiveId" clId="{31E19B09-1F5C-48BB-BD23-5E707B49D567}" dt="2022-12-03T22:21:09.951" v="204" actId="478"/>
          <ac:grpSpMkLst>
            <pc:docMk/>
            <pc:sldMk cId="1404944606" sldId="341"/>
            <ac:grpSpMk id="8" creationId="{5C2774CB-B2D5-05F4-CB9D-98D4B7C73D35}"/>
          </ac:grpSpMkLst>
        </pc:grpChg>
        <pc:grpChg chg="add del mod">
          <ac:chgData name="Gustavo Antonio" userId="f7bfaceb9b934208" providerId="LiveId" clId="{31E19B09-1F5C-48BB-BD23-5E707B49D567}" dt="2022-12-03T22:21:47.193" v="215" actId="478"/>
          <ac:grpSpMkLst>
            <pc:docMk/>
            <pc:sldMk cId="1404944606" sldId="341"/>
            <ac:grpSpMk id="11" creationId="{BA69641F-BE8C-06E0-A02C-413F3C197550}"/>
          </ac:grpSpMkLst>
        </pc:grpChg>
        <pc:grpChg chg="add mod">
          <ac:chgData name="Gustavo Antonio" userId="f7bfaceb9b934208" providerId="LiveId" clId="{31E19B09-1F5C-48BB-BD23-5E707B49D567}" dt="2022-12-03T22:25:15.387" v="250" actId="1076"/>
          <ac:grpSpMkLst>
            <pc:docMk/>
            <pc:sldMk cId="1404944606" sldId="341"/>
            <ac:grpSpMk id="16" creationId="{A6ACFB30-5A39-6400-E421-ECDC6C50E459}"/>
          </ac:grpSpMkLst>
        </pc:grpChg>
        <pc:grpChg chg="add del mod">
          <ac:chgData name="Gustavo Antonio" userId="f7bfaceb9b934208" providerId="LiveId" clId="{31E19B09-1F5C-48BB-BD23-5E707B49D567}" dt="2022-12-03T22:26:50.190" v="267" actId="478"/>
          <ac:grpSpMkLst>
            <pc:docMk/>
            <pc:sldMk cId="1404944606" sldId="341"/>
            <ac:grpSpMk id="17" creationId="{95144F86-6084-2ACF-C282-6FB424B8DF60}"/>
          </ac:grpSpMkLst>
        </pc:grpChg>
        <pc:grpChg chg="add del mod">
          <ac:chgData name="Gustavo Antonio" userId="f7bfaceb9b934208" providerId="LiveId" clId="{31E19B09-1F5C-48BB-BD23-5E707B49D567}" dt="2022-12-03T22:27:00.669" v="270" actId="478"/>
          <ac:grpSpMkLst>
            <pc:docMk/>
            <pc:sldMk cId="1404944606" sldId="341"/>
            <ac:grpSpMk id="20" creationId="{EB449EA3-9A9E-1B70-16E4-5D6C5970985D}"/>
          </ac:grpSpMkLst>
        </pc:grpChg>
        <pc:grpChg chg="add mod">
          <ac:chgData name="Gustavo Antonio" userId="f7bfaceb9b934208" providerId="LiveId" clId="{31E19B09-1F5C-48BB-BD23-5E707B49D567}" dt="2022-12-03T22:29:08.546" v="288" actId="1076"/>
          <ac:grpSpMkLst>
            <pc:docMk/>
            <pc:sldMk cId="1404944606" sldId="341"/>
            <ac:grpSpMk id="23" creationId="{368A25F7-2717-60FA-73D1-5BFA19F8A0C6}"/>
          </ac:grpSpMkLst>
        </pc:grpChg>
        <pc:picChg chg="add mod">
          <ac:chgData name="Gustavo Antonio" userId="f7bfaceb9b934208" providerId="LiveId" clId="{31E19B09-1F5C-48BB-BD23-5E707B49D567}" dt="2022-12-03T22:21:38.442" v="213" actId="1076"/>
          <ac:picMkLst>
            <pc:docMk/>
            <pc:sldMk cId="1404944606" sldId="341"/>
            <ac:picMk id="4" creationId="{7A4459FC-A392-61DE-437A-E1954A2C8A81}"/>
          </ac:picMkLst>
        </pc:picChg>
        <pc:picChg chg="del mod">
          <ac:chgData name="Gustavo Antonio" userId="f7bfaceb9b934208" providerId="LiveId" clId="{31E19B09-1F5C-48BB-BD23-5E707B49D567}" dt="2022-12-03T22:16:57.768" v="148" actId="21"/>
          <ac:picMkLst>
            <pc:docMk/>
            <pc:sldMk cId="1404944606" sldId="341"/>
            <ac:picMk id="12" creationId="{9AAEB0FF-B952-C647-2840-DA14464D41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EAAD-2F0A-4890-A5F4-D187DC96A294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636B-EAC4-4DA6-8E83-FCE8BD452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85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024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076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3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06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96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94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6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6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8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5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854FD-28EF-D88B-E3C5-9C6CAEDF2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43AA6E-0C0D-1793-1458-F8145F0D9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3C54EF-3889-0D8F-7836-87FC68F8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18568F-5614-D922-4BF4-3A30B251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CF907-4A53-434B-A40B-C1495CEF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D15E7-D919-949B-D1E5-6BED5B1E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642EC5-63A8-4278-D202-D0EA60C2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32B46-FA2A-F3F0-1A97-DD939F6C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8FFF7B-9C64-70AC-20C8-C8C7D3A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1390F-7F1F-32FA-178D-1745312F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8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13026-6BBC-DC02-B44F-14B1894F6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01032F-D528-CCE4-3780-B8B7C04B8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57EA3-3D26-99AE-AF8E-B7FD2523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3EB87C-15A3-3A07-E6FE-8DBAA19F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A1BDB-DCDB-195D-168B-4D0E079F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8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3" name="Espaço Reservado para o Número do Slide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2477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8" name="Espaço Reservado para o Número do Slide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288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5113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ivi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3896761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19" name="Espaço Reservado para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5" name="Espaço Reservado para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6" name="Espaço Reservado para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7" name="Espaço Reservado para Rodapé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8" name="Espaço Reservado para o Número do Slide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04409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8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74737-C5C1-DB95-F398-B19B9F20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49A9F-99CF-0B08-C538-A80EF259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6696DE-3F3E-4577-7ED2-21FF008E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7406C4-85C7-76AA-07A4-3E9A4BC4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95F552-98D4-FAE2-894A-762AC264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83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88879-DDBA-04E0-F026-72F63E96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5DF8F3-3DDA-35FB-0901-3A50A3DF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BB32F-5F44-6F34-5B02-7FF605AB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203D0-6D92-FDCE-DCB4-0CA744E9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8D8D69-5C86-9E7D-6071-2840907D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84721-248E-30E7-0566-A8CA6278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4E7C6-1EDF-BC2A-4678-28F8102C5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C1ACB-ABE0-8DBE-735B-045A7B11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62A14F-7ABC-633C-D74B-B0C34DA9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12C403-5A66-4A66-0B99-096BE570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730C61-9A25-C53E-94D4-97CA785A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26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D596B-F69B-FE9D-9FE1-A2B0529B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20A74E-6482-843E-5BC1-0E460143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C89935-C587-F400-D4B9-CAD6A8C19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AC9319-7DE3-5620-DD02-5DA32AD4E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693C4B-FDEF-BE48-57BC-94A8D7C11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559901-0C44-0575-1244-FA7BE1E5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7B1585-78A7-742E-C432-9B8C429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FA1D52-8C98-139A-3EBB-5FE8FF89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9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F903D-7ECE-DC43-B241-BDBBEADA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375AD8-B832-33C6-D65C-A62E6B5B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02CF7F-FE34-A719-768F-F1436BB8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162A80-05B2-E2AF-49C5-53CF2B2C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B6F3CF-9BA0-C602-E844-604F366D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A96BD6-F43C-9402-9D7D-58BCFE79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5A5F3C-BC7B-E3CB-5B13-BB7731D0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92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D1966-6C96-3A08-81CE-9BCEF78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74EFB-1348-C55D-0378-DAB6A610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FB447E-1DF5-363B-EBCD-7AF14B779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1FE996-91B8-5DA1-015F-82D50A36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B56545-541B-94E5-CF91-ECB95243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D24A6D-80F4-F36D-96F5-8629EF58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03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F2280-7BF0-B022-3A61-1C11EE8A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BEC2AF-C652-8977-8C97-47F18B805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D4C9F3-6B52-93A7-A0C2-1AC41A84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F9B8C1-E389-B692-064D-900141AB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3C3-F930-4DE8-BC2A-37CACE510DBB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0500BD-E238-1D49-22B5-12D6DFD0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09FD76-7CD4-2253-1EB3-264155A7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33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8ECB0B-52B4-4C28-82B4-B0BED3DB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B4B2AD-DFB1-4EBE-729E-3E61FF4D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00664-7E73-53EB-2F46-20D27A7CE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83C3-F930-4DE8-BC2A-37CACE510DBB}" type="datetimeFigureOut">
              <a:rPr lang="pt-BR" smtClean="0"/>
              <a:t>03/12/2022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9C29D6-E02B-E7D6-F250-4AD4CCC2F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BC948F-0396-A8AF-D7C1-19E247151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3D22-B966-4B12-99B6-F7DD8D4D0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67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>
            <a:extLst>
              <a:ext uri="{FF2B5EF4-FFF2-40B4-BE49-F238E27FC236}">
                <a16:creationId xmlns:a16="http://schemas.microsoft.com/office/drawing/2014/main" id="{42A28581-979E-9885-E547-1A0CAD8A4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  <p:sp>
        <p:nvSpPr>
          <p:cNvPr id="3" name="Google Shape;207;p32">
            <a:extLst>
              <a:ext uri="{FF2B5EF4-FFF2-40B4-BE49-F238E27FC236}">
                <a16:creationId xmlns:a16="http://schemas.microsoft.com/office/drawing/2014/main" id="{58DB4D68-B35B-DF8F-FCE7-CE6CA2A2ED61}"/>
              </a:ext>
            </a:extLst>
          </p:cNvPr>
          <p:cNvSpPr txBox="1">
            <a:spLocks/>
          </p:cNvSpPr>
          <p:nvPr/>
        </p:nvSpPr>
        <p:spPr>
          <a:xfrm>
            <a:off x="2739028" y="5092951"/>
            <a:ext cx="6713943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129"/>
              </a:buClr>
              <a:buSzPts val="2500"/>
              <a:buFont typeface="EB Garamond"/>
              <a:buNone/>
              <a:tabLst/>
              <a:defRPr/>
            </a:pP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Rabbit </a:t>
            </a:r>
            <a:r>
              <a:rPr kumimoji="0" lang="pt-BR" sz="3000" b="0" i="0" u="none" strike="noStrike" kern="0" cap="none" spc="0" normalizeH="0" baseline="0" noProof="0" dirty="0" err="1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Monitoring</a:t>
            </a: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78693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601279C-1794-55D0-324A-932DA8E55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697" y="50329"/>
            <a:ext cx="10948606" cy="67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9AAEB0FF-B952-C647-2840-DA14464D4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" y="0"/>
            <a:ext cx="12190240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B6AFC7D-E793-DD70-7629-E9EC5258AA93}"/>
              </a:ext>
            </a:extLst>
          </p:cNvPr>
          <p:cNvSpPr/>
          <p:nvPr/>
        </p:nvSpPr>
        <p:spPr>
          <a:xfrm>
            <a:off x="0" y="16265"/>
            <a:ext cx="12192000" cy="6857999"/>
          </a:xfrm>
          <a:prstGeom prst="rect">
            <a:avLst/>
          </a:prstGeom>
          <a:solidFill>
            <a:srgbClr val="7030A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654DA1F-1EC3-9AF0-3B9F-F397F8569725}"/>
              </a:ext>
            </a:extLst>
          </p:cNvPr>
          <p:cNvSpPr/>
          <p:nvPr/>
        </p:nvSpPr>
        <p:spPr>
          <a:xfrm>
            <a:off x="3320143" y="1674845"/>
            <a:ext cx="5551714" cy="35083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6CD574-DC53-C29D-3CB8-2697ED2545C2}"/>
              </a:ext>
            </a:extLst>
          </p:cNvPr>
          <p:cNvSpPr txBox="1"/>
          <p:nvPr/>
        </p:nvSpPr>
        <p:spPr>
          <a:xfrm>
            <a:off x="3554185" y="2970643"/>
            <a:ext cx="5083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Tenorite Bold"/>
              </a:rPr>
              <a:t>Aplicações &amp; Métodos</a:t>
            </a:r>
          </a:p>
        </p:txBody>
      </p:sp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32">
            <a:extLst>
              <a:ext uri="{FF2B5EF4-FFF2-40B4-BE49-F238E27FC236}">
                <a16:creationId xmlns:a16="http://schemas.microsoft.com/office/drawing/2014/main" id="{A256AF79-71AB-E911-F999-7998B8D115A5}"/>
              </a:ext>
            </a:extLst>
          </p:cNvPr>
          <p:cNvSpPr txBox="1">
            <a:spLocks/>
          </p:cNvSpPr>
          <p:nvPr/>
        </p:nvSpPr>
        <p:spPr>
          <a:xfrm>
            <a:off x="993143" y="430510"/>
            <a:ext cx="3513543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buClr>
                <a:srgbClr val="797129"/>
              </a:buClr>
              <a:defRPr/>
            </a:pPr>
            <a:r>
              <a:rPr lang="pt-BR" sz="2400" b="0" dirty="0">
                <a:solidFill>
                  <a:srgbClr val="5926BB"/>
                </a:solidFill>
                <a:latin typeface="Tenorite Bold"/>
              </a:rPr>
              <a:t>Contextualização – Exportação de Medidas de Internet 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5926BB"/>
              </a:solidFill>
              <a:effectLst/>
              <a:uLnTx/>
              <a:uFillTx/>
              <a:latin typeface="Tenorite Bol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450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D3F737-5F17-B340-67B0-7F27C7F23EF8}"/>
              </a:ext>
            </a:extLst>
          </p:cNvPr>
          <p:cNvSpPr/>
          <p:nvPr/>
        </p:nvSpPr>
        <p:spPr>
          <a:xfrm>
            <a:off x="1023903" y="634480"/>
            <a:ext cx="10144194" cy="58689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4459FC-A392-61DE-437A-E1954A2C8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305734" y="726257"/>
            <a:ext cx="7580532" cy="5685399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6ACFB30-5A39-6400-E421-ECDC6C50E459}"/>
              </a:ext>
            </a:extLst>
          </p:cNvPr>
          <p:cNvGrpSpPr/>
          <p:nvPr/>
        </p:nvGrpSpPr>
        <p:grpSpPr>
          <a:xfrm>
            <a:off x="9274632" y="4544008"/>
            <a:ext cx="2141112" cy="2192692"/>
            <a:chOff x="9274632" y="4544008"/>
            <a:chExt cx="2141112" cy="2192692"/>
          </a:xfrm>
        </p:grpSpPr>
        <p:sp>
          <p:nvSpPr>
            <p:cNvPr id="13" name="Triângulo Retângulo 12">
              <a:extLst>
                <a:ext uri="{FF2B5EF4-FFF2-40B4-BE49-F238E27FC236}">
                  <a16:creationId xmlns:a16="http://schemas.microsoft.com/office/drawing/2014/main" id="{40B19B2F-19CA-D555-78EC-41E137B28C89}"/>
                </a:ext>
              </a:extLst>
            </p:cNvPr>
            <p:cNvSpPr/>
            <p:nvPr/>
          </p:nvSpPr>
          <p:spPr>
            <a:xfrm rot="16200000">
              <a:off x="9248842" y="4569798"/>
              <a:ext cx="2192692" cy="2141112"/>
            </a:xfrm>
            <a:prstGeom prst="rtTriangle">
              <a:avLst/>
            </a:prstGeom>
            <a:solidFill>
              <a:srgbClr val="5926B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riângulo Retângulo 14">
              <a:extLst>
                <a:ext uri="{FF2B5EF4-FFF2-40B4-BE49-F238E27FC236}">
                  <a16:creationId xmlns:a16="http://schemas.microsoft.com/office/drawing/2014/main" id="{001491DD-F106-1E38-2B28-71C2908BC010}"/>
                </a:ext>
              </a:extLst>
            </p:cNvPr>
            <p:cNvSpPr/>
            <p:nvPr/>
          </p:nvSpPr>
          <p:spPr>
            <a:xfrm rot="16200000">
              <a:off x="9484248" y="4800923"/>
              <a:ext cx="1698168" cy="1669531"/>
            </a:xfrm>
            <a:prstGeom prst="rtTriangle">
              <a:avLst/>
            </a:prstGeom>
            <a:solidFill>
              <a:srgbClr val="5926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68A25F7-2717-60FA-73D1-5BFA19F8A0C6}"/>
              </a:ext>
            </a:extLst>
          </p:cNvPr>
          <p:cNvGrpSpPr/>
          <p:nvPr/>
        </p:nvGrpSpPr>
        <p:grpSpPr>
          <a:xfrm rot="10800000">
            <a:off x="776256" y="354565"/>
            <a:ext cx="2141112" cy="2192692"/>
            <a:chOff x="9274632" y="4544008"/>
            <a:chExt cx="2141112" cy="2192692"/>
          </a:xfrm>
        </p:grpSpPr>
        <p:sp>
          <p:nvSpPr>
            <p:cNvPr id="24" name="Triângulo Retângulo 23">
              <a:extLst>
                <a:ext uri="{FF2B5EF4-FFF2-40B4-BE49-F238E27FC236}">
                  <a16:creationId xmlns:a16="http://schemas.microsoft.com/office/drawing/2014/main" id="{33630E45-352B-B587-A41E-31DC8EE7758A}"/>
                </a:ext>
              </a:extLst>
            </p:cNvPr>
            <p:cNvSpPr/>
            <p:nvPr/>
          </p:nvSpPr>
          <p:spPr>
            <a:xfrm rot="16200000">
              <a:off x="9248842" y="4569798"/>
              <a:ext cx="2192692" cy="2141112"/>
            </a:xfrm>
            <a:prstGeom prst="rtTriangle">
              <a:avLst/>
            </a:prstGeom>
            <a:solidFill>
              <a:srgbClr val="5926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Triângulo Retângulo 24">
              <a:extLst>
                <a:ext uri="{FF2B5EF4-FFF2-40B4-BE49-F238E27FC236}">
                  <a16:creationId xmlns:a16="http://schemas.microsoft.com/office/drawing/2014/main" id="{8B991122-2923-0199-99F1-0DA7D7567BAB}"/>
                </a:ext>
              </a:extLst>
            </p:cNvPr>
            <p:cNvSpPr/>
            <p:nvPr/>
          </p:nvSpPr>
          <p:spPr>
            <a:xfrm rot="16200000">
              <a:off x="9543338" y="4832026"/>
              <a:ext cx="1670181" cy="1579338"/>
            </a:xfrm>
            <a:prstGeom prst="rtTriangle">
              <a:avLst/>
            </a:prstGeom>
            <a:solidFill>
              <a:srgbClr val="5926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40494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32">
            <a:extLst>
              <a:ext uri="{FF2B5EF4-FFF2-40B4-BE49-F238E27FC236}">
                <a16:creationId xmlns:a16="http://schemas.microsoft.com/office/drawing/2014/main" id="{A256AF79-71AB-E911-F999-7998B8D115A5}"/>
              </a:ext>
            </a:extLst>
          </p:cNvPr>
          <p:cNvSpPr txBox="1">
            <a:spLocks/>
          </p:cNvSpPr>
          <p:nvPr/>
        </p:nvSpPr>
        <p:spPr>
          <a:xfrm>
            <a:off x="993143" y="430510"/>
            <a:ext cx="3314897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buClr>
                <a:srgbClr val="797129"/>
              </a:buClr>
              <a:defRPr/>
            </a:pPr>
            <a:r>
              <a:rPr lang="pt-BR" sz="2400" b="0" dirty="0">
                <a:solidFill>
                  <a:srgbClr val="5926BB"/>
                </a:solidFill>
                <a:latin typeface="Tenorite Bold"/>
              </a:rPr>
              <a:t>MER - Modelo Entidade-Relacionamento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129"/>
              </a:buClr>
              <a:buSzPts val="2500"/>
              <a:buFont typeface="EB Garamond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5926BB"/>
              </a:solidFill>
              <a:effectLst/>
              <a:uLnTx/>
              <a:uFillTx/>
              <a:latin typeface="Tenorite Bold"/>
              <a:sym typeface="EB Garamond"/>
            </a:endParaRP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F1C4266-F353-442E-DBA3-18707F24E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48" y="430510"/>
            <a:ext cx="82581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D64EB56-7814-4ADB-BD4C-D4E42F87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27486"/>
            <a:ext cx="5268686" cy="568896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5926BB"/>
                </a:solidFill>
                <a:latin typeface="Tenorite Bold"/>
              </a:rPr>
              <a:t>Resumo do aprendizado</a:t>
            </a:r>
          </a:p>
        </p:txBody>
      </p:sp>
      <p:sp>
        <p:nvSpPr>
          <p:cNvPr id="66" name="Espaço Reservado para Texto 65">
            <a:extLst>
              <a:ext uri="{FF2B5EF4-FFF2-40B4-BE49-F238E27FC236}">
                <a16:creationId xmlns:a16="http://schemas.microsoft.com/office/drawing/2014/main" id="{09C30599-76A8-4BC6-94F7-A80189E484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20666" y="2044485"/>
            <a:ext cx="1990485" cy="1121230"/>
          </a:xfrm>
          <a:ln>
            <a:solidFill>
              <a:srgbClr val="5926BB"/>
            </a:solidFill>
          </a:ln>
        </p:spPr>
        <p:txBody>
          <a:bodyPr rtlCol="0">
            <a:normAutofit/>
          </a:bodyPr>
          <a:lstStyle/>
          <a:p>
            <a:r>
              <a:rPr lang="pt-BR" sz="1400" dirty="0">
                <a:solidFill>
                  <a:srgbClr val="5926BB"/>
                </a:solidFill>
                <a:latin typeface="Tenorite Bold"/>
              </a:rPr>
              <a:t>dificuldades</a:t>
            </a:r>
          </a:p>
        </p:txBody>
      </p:sp>
      <p:sp>
        <p:nvSpPr>
          <p:cNvPr id="82" name="Espaço Reservado para Texto 81">
            <a:extLst>
              <a:ext uri="{FF2B5EF4-FFF2-40B4-BE49-F238E27FC236}">
                <a16:creationId xmlns:a16="http://schemas.microsoft.com/office/drawing/2014/main" id="{47CF6540-6A1C-4A70-8BA0-6A13694F1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6691" y="2044485"/>
            <a:ext cx="3081975" cy="1121230"/>
          </a:xfrm>
        </p:spPr>
        <p:txBody>
          <a:bodyPr rtlCol="0"/>
          <a:lstStyle/>
          <a:p>
            <a:pPr rtl="0"/>
            <a:r>
              <a:rPr lang="pt-BR" dirty="0">
                <a:latin typeface="Tenorite Bold"/>
              </a:rPr>
              <a:t>Aplicar o Docker para virtualizar todo o banco de dados aplicado dentro da AWS</a:t>
            </a:r>
          </a:p>
        </p:txBody>
      </p:sp>
      <p:sp>
        <p:nvSpPr>
          <p:cNvPr id="147" name="Espaço Reservado para Texto 146">
            <a:extLst>
              <a:ext uri="{FF2B5EF4-FFF2-40B4-BE49-F238E27FC236}">
                <a16:creationId xmlns:a16="http://schemas.microsoft.com/office/drawing/2014/main" id="{85278DC3-7465-427B-9DD5-7E46CE00FF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0666" y="3428263"/>
            <a:ext cx="1990485" cy="1121230"/>
          </a:xfrm>
          <a:ln>
            <a:solidFill>
              <a:srgbClr val="5926BB"/>
            </a:solidFill>
          </a:ln>
        </p:spPr>
        <p:txBody>
          <a:bodyPr rtlCol="0">
            <a:normAutofit/>
          </a:bodyPr>
          <a:lstStyle/>
          <a:p>
            <a:pPr rtl="0"/>
            <a:r>
              <a:rPr lang="pt-BR" sz="1400" dirty="0">
                <a:solidFill>
                  <a:srgbClr val="5926BB"/>
                </a:solidFill>
                <a:latin typeface="Tenorite Bold"/>
              </a:rPr>
              <a:t>desafios</a:t>
            </a:r>
          </a:p>
        </p:txBody>
      </p:sp>
      <p:sp>
        <p:nvSpPr>
          <p:cNvPr id="173" name="Espaço Reservado para Texto 172">
            <a:extLst>
              <a:ext uri="{FF2B5EF4-FFF2-40B4-BE49-F238E27FC236}">
                <a16:creationId xmlns:a16="http://schemas.microsoft.com/office/drawing/2014/main" id="{1B5D0D81-8352-40FD-B232-D587379A48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014025" y="3441522"/>
            <a:ext cx="3081975" cy="1121230"/>
          </a:xfrm>
        </p:spPr>
        <p:txBody>
          <a:bodyPr rtlCol="0"/>
          <a:lstStyle/>
          <a:p>
            <a:pPr rtl="0"/>
            <a:r>
              <a:rPr lang="pt-BR" dirty="0">
                <a:latin typeface="Tenorite Bold"/>
              </a:rPr>
              <a:t>Trabalhar para fornecer uma analise de negocio e tomada de decisão mais eficaz na nossa dashboard</a:t>
            </a:r>
          </a:p>
        </p:txBody>
      </p:sp>
      <p:sp>
        <p:nvSpPr>
          <p:cNvPr id="149" name="Espaço Reservado para Texto 148">
            <a:extLst>
              <a:ext uri="{FF2B5EF4-FFF2-40B4-BE49-F238E27FC236}">
                <a16:creationId xmlns:a16="http://schemas.microsoft.com/office/drawing/2014/main" id="{9D611317-439A-40F5-AA3E-CF88472F54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20666" y="4812041"/>
            <a:ext cx="1990485" cy="1121230"/>
          </a:xfrm>
          <a:ln>
            <a:solidFill>
              <a:srgbClr val="5926BB"/>
            </a:solidFill>
          </a:ln>
        </p:spPr>
        <p:txBody>
          <a:bodyPr rtlCol="0">
            <a:normAutofit/>
          </a:bodyPr>
          <a:lstStyle/>
          <a:p>
            <a:pPr rtl="0"/>
            <a:r>
              <a:rPr lang="pt-BR" sz="1400" dirty="0">
                <a:solidFill>
                  <a:srgbClr val="5926BB"/>
                </a:solidFill>
                <a:latin typeface="Tenorite Bold"/>
              </a:rPr>
              <a:t>O futuro </a:t>
            </a:r>
          </a:p>
        </p:txBody>
      </p:sp>
      <p:sp>
        <p:nvSpPr>
          <p:cNvPr id="174" name="Espaço Reservado para Texto 173">
            <a:extLst>
              <a:ext uri="{FF2B5EF4-FFF2-40B4-BE49-F238E27FC236}">
                <a16:creationId xmlns:a16="http://schemas.microsoft.com/office/drawing/2014/main" id="{AFFA4C3C-8D8D-4DAB-A3FC-6ACD990091D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014024" y="4812041"/>
            <a:ext cx="3081975" cy="112123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latin typeface="Tenorite Bold"/>
              </a:rPr>
              <a:t>Automatizar por completo a consulta e criação na </a:t>
            </a:r>
            <a:r>
              <a:rPr lang="pt-BR" u="sng" dirty="0">
                <a:latin typeface="Tenorite Bold"/>
              </a:rPr>
              <a:t>dashboard</a:t>
            </a:r>
            <a:r>
              <a:rPr lang="pt-BR" dirty="0">
                <a:latin typeface="Tenorite Bold"/>
              </a:rPr>
              <a:t> para o monitoramento do sistema operacional </a:t>
            </a:r>
          </a:p>
        </p:txBody>
      </p:sp>
    </p:spTree>
    <p:extLst>
      <p:ext uri="{BB962C8B-B14F-4D97-AF65-F5344CB8AC3E}">
        <p14:creationId xmlns:p14="http://schemas.microsoft.com/office/powerpoint/2010/main" val="16048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D64EB56-7814-4ADB-BD4C-D4E42F87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27486"/>
            <a:ext cx="5268686" cy="568896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5926BB"/>
                </a:solidFill>
                <a:latin typeface="Tenorite Bold"/>
              </a:rPr>
              <a:t>Agradecimentos </a:t>
            </a:r>
          </a:p>
        </p:txBody>
      </p:sp>
      <p:pic>
        <p:nvPicPr>
          <p:cNvPr id="2" name="Espaço Reservado para Imagem 24">
            <a:extLst>
              <a:ext uri="{FF2B5EF4-FFF2-40B4-BE49-F238E27FC236}">
                <a16:creationId xmlns:a16="http://schemas.microsoft.com/office/drawing/2014/main" id="{F74C0553-76E8-0946-8C0A-D2971B716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476" y="2330638"/>
            <a:ext cx="1860821" cy="1860821"/>
          </a:xfrm>
          <a:prstGeom prst="rect">
            <a:avLst/>
          </a:prstGeom>
        </p:spPr>
      </p:pic>
      <p:pic>
        <p:nvPicPr>
          <p:cNvPr id="3" name="Espaço Reservado para Imagem 24">
            <a:extLst>
              <a:ext uri="{FF2B5EF4-FFF2-40B4-BE49-F238E27FC236}">
                <a16:creationId xmlns:a16="http://schemas.microsoft.com/office/drawing/2014/main" id="{D1627B2B-EB19-54D2-0F5E-CCDD2636B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8206" y="2330638"/>
            <a:ext cx="1860821" cy="1860821"/>
          </a:xfrm>
          <a:prstGeom prst="rect">
            <a:avLst/>
          </a:prstGeom>
        </p:spPr>
      </p:pic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A0641A2D-DDFF-D324-9045-34AEF9607833}"/>
              </a:ext>
            </a:extLst>
          </p:cNvPr>
          <p:cNvSpPr txBox="1">
            <a:spLocks/>
          </p:cNvSpPr>
          <p:nvPr/>
        </p:nvSpPr>
        <p:spPr>
          <a:xfrm>
            <a:off x="7285133" y="4317673"/>
            <a:ext cx="2089509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>
                <a:solidFill>
                  <a:srgbClr val="240B52"/>
                </a:solidFill>
                <a:latin typeface="Tenorite Bold"/>
              </a:rPr>
              <a:t>VINÍCIUS DA SILVA SOUSA</a:t>
            </a: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​​</a:t>
            </a:r>
          </a:p>
        </p:txBody>
      </p:sp>
      <p:sp>
        <p:nvSpPr>
          <p:cNvPr id="5" name="Espaço Reservado para Texto 86">
            <a:extLst>
              <a:ext uri="{FF2B5EF4-FFF2-40B4-BE49-F238E27FC236}">
                <a16:creationId xmlns:a16="http://schemas.microsoft.com/office/drawing/2014/main" id="{0B460242-8CB3-7063-483A-31ECD6C86FD5}"/>
              </a:ext>
            </a:extLst>
          </p:cNvPr>
          <p:cNvSpPr txBox="1">
            <a:spLocks/>
          </p:cNvSpPr>
          <p:nvPr/>
        </p:nvSpPr>
        <p:spPr>
          <a:xfrm>
            <a:off x="9374642" y="4280648"/>
            <a:ext cx="2602294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PEDRO HENRIQUE JESUINO VARELA​​</a:t>
            </a:r>
          </a:p>
        </p:txBody>
      </p:sp>
      <p:sp>
        <p:nvSpPr>
          <p:cNvPr id="6" name="Espaço Reservado para Texto 65">
            <a:extLst>
              <a:ext uri="{FF2B5EF4-FFF2-40B4-BE49-F238E27FC236}">
                <a16:creationId xmlns:a16="http://schemas.microsoft.com/office/drawing/2014/main" id="{775BD8C6-391D-F19A-7DFC-6C3AC2C82E3F}"/>
              </a:ext>
            </a:extLst>
          </p:cNvPr>
          <p:cNvSpPr txBox="1">
            <a:spLocks/>
          </p:cNvSpPr>
          <p:nvPr/>
        </p:nvSpPr>
        <p:spPr>
          <a:xfrm>
            <a:off x="7399475" y="715213"/>
            <a:ext cx="4149552" cy="1121230"/>
          </a:xfrm>
          <a:prstGeom prst="rect">
            <a:avLst/>
          </a:prstGeom>
          <a:ln w="28575">
            <a:solidFill>
              <a:srgbClr val="5926BB"/>
            </a:solidFill>
          </a:ln>
        </p:spPr>
        <p:txBody>
          <a:bodyPr vert="horz" lIns="182880" tIns="45720" rIns="18288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5926BB"/>
                </a:solidFill>
                <a:latin typeface="Tenorite Bold"/>
              </a:rPr>
              <a:t>em especial</a:t>
            </a:r>
            <a:endParaRPr lang="pt-BR" sz="1800" dirty="0">
              <a:solidFill>
                <a:srgbClr val="240B52"/>
              </a:solidFill>
              <a:latin typeface="Tenorite Bold"/>
            </a:endParaRPr>
          </a:p>
        </p:txBody>
      </p:sp>
      <p:sp>
        <p:nvSpPr>
          <p:cNvPr id="11" name="Espaço Reservado para Texto 172">
            <a:extLst>
              <a:ext uri="{FF2B5EF4-FFF2-40B4-BE49-F238E27FC236}">
                <a16:creationId xmlns:a16="http://schemas.microsoft.com/office/drawing/2014/main" id="{45CFBFB8-32DF-7DE5-5008-88E9E7A84C7C}"/>
              </a:ext>
            </a:extLst>
          </p:cNvPr>
          <p:cNvSpPr txBox="1">
            <a:spLocks/>
          </p:cNvSpPr>
          <p:nvPr/>
        </p:nvSpPr>
        <p:spPr>
          <a:xfrm>
            <a:off x="827314" y="2139818"/>
            <a:ext cx="5816082" cy="1121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Tenorite Bold"/>
              </a:rPr>
              <a:t>Agradecemos profundamente a todos os membros da SPTECH, independentemente do seu papel dentro desta instituição, no final, cada um foi uma peça essencial não só para a construção deste projeto, mas para nossa construção pessoal</a:t>
            </a:r>
          </a:p>
        </p:txBody>
      </p:sp>
    </p:spTree>
    <p:extLst>
      <p:ext uri="{BB962C8B-B14F-4D97-AF65-F5344CB8AC3E}">
        <p14:creationId xmlns:p14="http://schemas.microsoft.com/office/powerpoint/2010/main" val="129347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9AAEB0FF-B952-C647-2840-DA14464D4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B6AFC7D-E793-DD70-7629-E9EC5258AA9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654DA1F-1EC3-9AF0-3B9F-F397F8569725}"/>
              </a:ext>
            </a:extLst>
          </p:cNvPr>
          <p:cNvSpPr/>
          <p:nvPr/>
        </p:nvSpPr>
        <p:spPr>
          <a:xfrm>
            <a:off x="3320143" y="1674845"/>
            <a:ext cx="5551714" cy="35083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6CD574-DC53-C29D-3CB8-2697ED2545C2}"/>
              </a:ext>
            </a:extLst>
          </p:cNvPr>
          <p:cNvSpPr txBox="1"/>
          <p:nvPr/>
        </p:nvSpPr>
        <p:spPr>
          <a:xfrm>
            <a:off x="3776953" y="2767279"/>
            <a:ext cx="46380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Tenorite Bold"/>
              </a:rPr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110489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>
            <a:extLst>
              <a:ext uri="{FF2B5EF4-FFF2-40B4-BE49-F238E27FC236}">
                <a16:creationId xmlns:a16="http://schemas.microsoft.com/office/drawing/2014/main" id="{42A28581-979E-9885-E547-1A0CAD8A4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20999" y="254000"/>
            <a:ext cx="6350000" cy="6350000"/>
          </a:xfrm>
          <a:prstGeom prst="rect">
            <a:avLst/>
          </a:prstGeom>
        </p:spPr>
      </p:pic>
      <p:sp>
        <p:nvSpPr>
          <p:cNvPr id="2" name="Google Shape;207;p32">
            <a:extLst>
              <a:ext uri="{FF2B5EF4-FFF2-40B4-BE49-F238E27FC236}">
                <a16:creationId xmlns:a16="http://schemas.microsoft.com/office/drawing/2014/main" id="{03A5AED4-46B9-38E3-5AE8-02ACE55814FD}"/>
              </a:ext>
            </a:extLst>
          </p:cNvPr>
          <p:cNvSpPr txBox="1">
            <a:spLocks/>
          </p:cNvSpPr>
          <p:nvPr/>
        </p:nvSpPr>
        <p:spPr>
          <a:xfrm>
            <a:off x="2739028" y="5092951"/>
            <a:ext cx="6713943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129"/>
              </a:buClr>
              <a:buSzPts val="2500"/>
              <a:buFont typeface="EB Garamond"/>
              <a:buNone/>
              <a:tabLst/>
              <a:defRPr/>
            </a:pP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Rabbit </a:t>
            </a:r>
            <a:r>
              <a:rPr kumimoji="0" lang="pt-BR" sz="3000" b="0" i="0" u="none" strike="noStrike" kern="0" cap="none" spc="0" normalizeH="0" baseline="0" noProof="0" dirty="0" err="1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Monitoring</a:t>
            </a: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9726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CA98C50-2F84-6445-206B-8311DF38818B}"/>
              </a:ext>
            </a:extLst>
          </p:cNvPr>
          <p:cNvSpPr/>
          <p:nvPr/>
        </p:nvSpPr>
        <p:spPr>
          <a:xfrm>
            <a:off x="473786" y="2388637"/>
            <a:ext cx="2089508" cy="208072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Espaço Reservado para Imagem 24">
            <a:extLst>
              <a:ext uri="{FF2B5EF4-FFF2-40B4-BE49-F238E27FC236}">
                <a16:creationId xmlns:a16="http://schemas.microsoft.com/office/drawing/2014/main" id="{E5C17D61-F6E9-6E77-8C75-92913CD8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129" y="2498589"/>
            <a:ext cx="1860821" cy="1860821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A206D9DD-6E45-DDC2-0710-762AE8C52096}"/>
              </a:ext>
            </a:extLst>
          </p:cNvPr>
          <p:cNvSpPr/>
          <p:nvPr/>
        </p:nvSpPr>
        <p:spPr>
          <a:xfrm>
            <a:off x="2762516" y="2388637"/>
            <a:ext cx="2089508" cy="208072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9" name="Espaço Reservado para Imagem 24">
            <a:extLst>
              <a:ext uri="{FF2B5EF4-FFF2-40B4-BE49-F238E27FC236}">
                <a16:creationId xmlns:a16="http://schemas.microsoft.com/office/drawing/2014/main" id="{8A5DA26D-FE93-1607-12DC-037E1220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76859" y="2498589"/>
            <a:ext cx="1860821" cy="1860821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2276F80C-2C6E-8739-2E30-9D49A486B5F1}"/>
              </a:ext>
            </a:extLst>
          </p:cNvPr>
          <p:cNvSpPr/>
          <p:nvPr/>
        </p:nvSpPr>
        <p:spPr>
          <a:xfrm>
            <a:off x="5051246" y="2388637"/>
            <a:ext cx="2089508" cy="208072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24" name="Espaço Reservado para Imagem 24">
            <a:extLst>
              <a:ext uri="{FF2B5EF4-FFF2-40B4-BE49-F238E27FC236}">
                <a16:creationId xmlns:a16="http://schemas.microsoft.com/office/drawing/2014/main" id="{AA57A541-90DE-0C71-A69D-DAABFFBA4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589" y="2498589"/>
            <a:ext cx="1860821" cy="1860821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772CC7E8-277D-60CC-0EF6-78EACCF95BD3}"/>
              </a:ext>
            </a:extLst>
          </p:cNvPr>
          <p:cNvSpPr/>
          <p:nvPr/>
        </p:nvSpPr>
        <p:spPr>
          <a:xfrm>
            <a:off x="7339976" y="2388637"/>
            <a:ext cx="2089508" cy="208072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26" name="Espaço Reservado para Imagem 24">
            <a:extLst>
              <a:ext uri="{FF2B5EF4-FFF2-40B4-BE49-F238E27FC236}">
                <a16:creationId xmlns:a16="http://schemas.microsoft.com/office/drawing/2014/main" id="{494EFD64-B9A1-FA20-C8DA-3583C160D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319" y="2498589"/>
            <a:ext cx="1860821" cy="1860821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6C62743A-474E-B7BF-05DF-C7BA906B6565}"/>
              </a:ext>
            </a:extLst>
          </p:cNvPr>
          <p:cNvSpPr/>
          <p:nvPr/>
        </p:nvSpPr>
        <p:spPr>
          <a:xfrm>
            <a:off x="9628706" y="2388637"/>
            <a:ext cx="2089508" cy="208072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28" name="Espaço Reservado para Imagem 24">
            <a:extLst>
              <a:ext uri="{FF2B5EF4-FFF2-40B4-BE49-F238E27FC236}">
                <a16:creationId xmlns:a16="http://schemas.microsoft.com/office/drawing/2014/main" id="{FF82ABE9-1DC9-995A-4777-6DD2A160B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3049" y="2498589"/>
            <a:ext cx="1860821" cy="1860821"/>
          </a:xfrm>
          <a:prstGeom prst="rect">
            <a:avLst/>
          </a:prstGeom>
        </p:spPr>
      </p:pic>
      <p:sp>
        <p:nvSpPr>
          <p:cNvPr id="29" name="Título 76">
            <a:extLst>
              <a:ext uri="{FF2B5EF4-FFF2-40B4-BE49-F238E27FC236}">
                <a16:creationId xmlns:a16="http://schemas.microsoft.com/office/drawing/2014/main" id="{926AE5AB-4C25-3428-BDF1-5CAE07B8EB27}"/>
              </a:ext>
            </a:extLst>
          </p:cNvPr>
          <p:cNvSpPr txBox="1">
            <a:spLocks/>
          </p:cNvSpPr>
          <p:nvPr/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all" spc="100" normalizeH="0" baseline="0" noProof="0" dirty="0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ea typeface="+mj-ea"/>
                <a:cs typeface="+mj-cs"/>
              </a:rPr>
              <a:t>Conheça a equipe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048E8534-70FB-9F23-7A5E-7FEBD2A312E0}"/>
              </a:ext>
            </a:extLst>
          </p:cNvPr>
          <p:cNvSpPr txBox="1">
            <a:spLocks/>
          </p:cNvSpPr>
          <p:nvPr/>
        </p:nvSpPr>
        <p:spPr>
          <a:xfrm>
            <a:off x="473786" y="4712979"/>
            <a:ext cx="2089509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>
                <a:solidFill>
                  <a:srgbClr val="240B52"/>
                </a:solidFill>
                <a:latin typeface="Tenorite Bold"/>
              </a:rPr>
              <a:t>Cauã Ciconelli</a:t>
            </a: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​​</a:t>
            </a:r>
          </a:p>
        </p:txBody>
      </p:sp>
      <p:sp>
        <p:nvSpPr>
          <p:cNvPr id="32" name="Espaço Reservado para Texto 86">
            <a:extLst>
              <a:ext uri="{FF2B5EF4-FFF2-40B4-BE49-F238E27FC236}">
                <a16:creationId xmlns:a16="http://schemas.microsoft.com/office/drawing/2014/main" id="{BAE1612A-0DB2-51F0-B468-EE17BE57F552}"/>
              </a:ext>
            </a:extLst>
          </p:cNvPr>
          <p:cNvSpPr txBox="1">
            <a:spLocks/>
          </p:cNvSpPr>
          <p:nvPr/>
        </p:nvSpPr>
        <p:spPr>
          <a:xfrm>
            <a:off x="2563295" y="4712979"/>
            <a:ext cx="2602294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Gabriel Vannucchi​​</a:t>
            </a:r>
          </a:p>
        </p:txBody>
      </p:sp>
      <p:sp>
        <p:nvSpPr>
          <p:cNvPr id="34" name="Espaço Reservado para Texto 88">
            <a:extLst>
              <a:ext uri="{FF2B5EF4-FFF2-40B4-BE49-F238E27FC236}">
                <a16:creationId xmlns:a16="http://schemas.microsoft.com/office/drawing/2014/main" id="{C6E66652-2E85-B4FA-D68E-882AB1218A87}"/>
              </a:ext>
            </a:extLst>
          </p:cNvPr>
          <p:cNvSpPr txBox="1">
            <a:spLocks/>
          </p:cNvSpPr>
          <p:nvPr/>
        </p:nvSpPr>
        <p:spPr>
          <a:xfrm>
            <a:off x="4851778" y="4712978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Guilherme Dias​​</a:t>
            </a:r>
          </a:p>
        </p:txBody>
      </p:sp>
      <p:sp>
        <p:nvSpPr>
          <p:cNvPr id="36" name="Espaço Reservado para Texto 90">
            <a:extLst>
              <a:ext uri="{FF2B5EF4-FFF2-40B4-BE49-F238E27FC236}">
                <a16:creationId xmlns:a16="http://schemas.microsoft.com/office/drawing/2014/main" id="{ACC41BD7-2D56-AA36-0A97-C550550F7A5E}"/>
              </a:ext>
            </a:extLst>
          </p:cNvPr>
          <p:cNvSpPr txBox="1">
            <a:spLocks/>
          </p:cNvSpPr>
          <p:nvPr/>
        </p:nvSpPr>
        <p:spPr>
          <a:xfrm>
            <a:off x="9429484" y="4712977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Kelvin Gomes</a:t>
            </a:r>
          </a:p>
        </p:txBody>
      </p:sp>
      <p:sp>
        <p:nvSpPr>
          <p:cNvPr id="38" name="Espaço Reservado para Texto 88">
            <a:extLst>
              <a:ext uri="{FF2B5EF4-FFF2-40B4-BE49-F238E27FC236}">
                <a16:creationId xmlns:a16="http://schemas.microsoft.com/office/drawing/2014/main" id="{72B4FD65-EC14-58CB-929B-CEE99E55BFCE}"/>
              </a:ext>
            </a:extLst>
          </p:cNvPr>
          <p:cNvSpPr txBox="1">
            <a:spLocks/>
          </p:cNvSpPr>
          <p:nvPr/>
        </p:nvSpPr>
        <p:spPr>
          <a:xfrm>
            <a:off x="7140876" y="4712978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800" b="0" i="0" u="none" strike="noStrike" kern="1200" cap="all" spc="10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ea typeface="+mn-ea"/>
                <a:cs typeface="+mn-cs"/>
              </a:rPr>
              <a:t>Gustavo antonio</a:t>
            </a:r>
          </a:p>
        </p:txBody>
      </p:sp>
      <p:sp>
        <p:nvSpPr>
          <p:cNvPr id="39" name="Espaço Reservado para Data 1">
            <a:extLst>
              <a:ext uri="{FF2B5EF4-FFF2-40B4-BE49-F238E27FC236}">
                <a16:creationId xmlns:a16="http://schemas.microsoft.com/office/drawing/2014/main" id="{728B0FC3-92CB-764C-CFCF-8866BF9AB58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1200" kern="1200" spc="1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E7E6E6">
                    <a:lumMod val="50000"/>
                  </a:srgbClr>
                </a:solidFill>
                <a:latin typeface="Tenorite "/>
              </a:rPr>
              <a:t>2022</a:t>
            </a:r>
          </a:p>
        </p:txBody>
      </p:sp>
      <p:sp>
        <p:nvSpPr>
          <p:cNvPr id="41" name="Espaço Reservado para o Número do Slide 3">
            <a:extLst>
              <a:ext uri="{FF2B5EF4-FFF2-40B4-BE49-F238E27FC236}">
                <a16:creationId xmlns:a16="http://schemas.microsoft.com/office/drawing/2014/main" id="{2A912B8B-734E-6889-BA91-385CF7B9C60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1200" kern="1200" spc="1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87306C-81BA-4795-A5CA-9392456A8C1E}" type="slidenum">
              <a:rPr lang="pt-BR" smtClean="0">
                <a:solidFill>
                  <a:srgbClr val="E7E6E6">
                    <a:lumMod val="50000"/>
                  </a:srgbClr>
                </a:solidFill>
                <a:latin typeface="Tenorite "/>
              </a:rPr>
              <a:pPr/>
              <a:t>2</a:t>
            </a:fld>
            <a:endParaRPr lang="pt-BR" dirty="0">
              <a:solidFill>
                <a:srgbClr val="E7E6E6">
                  <a:lumMod val="50000"/>
                </a:srgbClr>
              </a:solidFill>
              <a:latin typeface="Tenorite "/>
            </a:endParaRPr>
          </a:p>
        </p:txBody>
      </p:sp>
    </p:spTree>
    <p:extLst>
      <p:ext uri="{BB962C8B-B14F-4D97-AF65-F5344CB8AC3E}">
        <p14:creationId xmlns:p14="http://schemas.microsoft.com/office/powerpoint/2010/main" val="24048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32">
            <a:extLst>
              <a:ext uri="{FF2B5EF4-FFF2-40B4-BE49-F238E27FC236}">
                <a16:creationId xmlns:a16="http://schemas.microsoft.com/office/drawing/2014/main" id="{F8B9B61B-6EAC-4A3B-2A7B-AEC434B7E4C1}"/>
              </a:ext>
            </a:extLst>
          </p:cNvPr>
          <p:cNvSpPr txBox="1">
            <a:spLocks/>
          </p:cNvSpPr>
          <p:nvPr/>
        </p:nvSpPr>
        <p:spPr>
          <a:xfrm>
            <a:off x="993143" y="660910"/>
            <a:ext cx="3314897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129"/>
              </a:buClr>
              <a:buSzPts val="2500"/>
              <a:buFont typeface="EB Garamond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5926BB"/>
                </a:solidFill>
                <a:effectLst/>
                <a:uLnTx/>
                <a:uFillTx/>
                <a:latin typeface="Tenorite Bold"/>
                <a:sym typeface="EB Garamond"/>
              </a:rPr>
              <a:t>Agenda da Apresentação</a:t>
            </a:r>
          </a:p>
        </p:txBody>
      </p:sp>
      <p:sp>
        <p:nvSpPr>
          <p:cNvPr id="6" name="Google Shape;209;p32">
            <a:extLst>
              <a:ext uri="{FF2B5EF4-FFF2-40B4-BE49-F238E27FC236}">
                <a16:creationId xmlns:a16="http://schemas.microsoft.com/office/drawing/2014/main" id="{D7EC85C8-BD94-7239-FAB2-71DDF1D7A0A9}"/>
              </a:ext>
            </a:extLst>
          </p:cNvPr>
          <p:cNvSpPr txBox="1">
            <a:spLocks/>
          </p:cNvSpPr>
          <p:nvPr/>
        </p:nvSpPr>
        <p:spPr>
          <a:xfrm>
            <a:off x="1922992" y="2455161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Nunito"/>
              <a:buNone/>
              <a:tabLst/>
              <a:defRPr/>
            </a:pPr>
            <a:r>
              <a:rPr lang="pt-BR" kern="0" dirty="0">
                <a:solidFill>
                  <a:srgbClr val="240B52"/>
                </a:solidFill>
                <a:latin typeface="Tenorite Bold"/>
              </a:rPr>
              <a:t>Sobre Nós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sym typeface="Nunito"/>
              </a:rPr>
              <a:t>?</a:t>
            </a:r>
          </a:p>
        </p:txBody>
      </p:sp>
      <p:sp>
        <p:nvSpPr>
          <p:cNvPr id="8" name="Google Shape;212;p32">
            <a:extLst>
              <a:ext uri="{FF2B5EF4-FFF2-40B4-BE49-F238E27FC236}">
                <a16:creationId xmlns:a16="http://schemas.microsoft.com/office/drawing/2014/main" id="{B56952AC-1B83-B017-B8E4-E4A3C9EAA177}"/>
              </a:ext>
            </a:extLst>
          </p:cNvPr>
          <p:cNvSpPr txBox="1">
            <a:spLocks/>
          </p:cNvSpPr>
          <p:nvPr/>
        </p:nvSpPr>
        <p:spPr>
          <a:xfrm>
            <a:off x="1865396" y="4202315"/>
            <a:ext cx="25903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Nunit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sym typeface="Nunito"/>
              </a:rPr>
              <a:t>Aplicações</a:t>
            </a:r>
          </a:p>
        </p:txBody>
      </p:sp>
      <p:sp>
        <p:nvSpPr>
          <p:cNvPr id="9" name="Google Shape;213;p32">
            <a:extLst>
              <a:ext uri="{FF2B5EF4-FFF2-40B4-BE49-F238E27FC236}">
                <a16:creationId xmlns:a16="http://schemas.microsoft.com/office/drawing/2014/main" id="{757F79B8-DD19-11F1-B4FC-C1BCA76DA58D}"/>
              </a:ext>
            </a:extLst>
          </p:cNvPr>
          <p:cNvSpPr txBox="1">
            <a:spLocks/>
          </p:cNvSpPr>
          <p:nvPr/>
        </p:nvSpPr>
        <p:spPr>
          <a:xfrm>
            <a:off x="1928029" y="4687555"/>
            <a:ext cx="2487300" cy="71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buClr>
                <a:srgbClr val="321609"/>
              </a:buClr>
              <a:defRPr/>
            </a:pPr>
            <a:r>
              <a:rPr lang="pt-BR" sz="1400" kern="0" dirty="0">
                <a:solidFill>
                  <a:schemeClr val="tx1"/>
                </a:solidFill>
                <a:latin typeface="Tenorite Bold"/>
              </a:rPr>
              <a:t>Aplicação Java </a:t>
            </a:r>
            <a:r>
              <a:rPr lang="pt-BR" sz="1400" kern="0" dirty="0" err="1">
                <a:solidFill>
                  <a:schemeClr val="tx1"/>
                </a:solidFill>
                <a:latin typeface="Tenorite Bold"/>
              </a:rPr>
              <a:t>Client</a:t>
            </a:r>
            <a:r>
              <a:rPr lang="pt-BR" sz="1400" kern="0" dirty="0">
                <a:solidFill>
                  <a:schemeClr val="tx1"/>
                </a:solidFill>
                <a:latin typeface="Tenorite Bold"/>
              </a:rPr>
              <a:t>, API Python &amp; Aplicação WEB (Dashboard)</a:t>
            </a:r>
            <a:br>
              <a:rPr lang="pt-BR" sz="1400" kern="0" dirty="0">
                <a:solidFill>
                  <a:schemeClr val="tx1"/>
                </a:solidFill>
                <a:latin typeface="Tenorite Bold"/>
              </a:rPr>
            </a:b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norite Bold"/>
              <a:sym typeface="Nunito"/>
            </a:endParaRPr>
          </a:p>
        </p:txBody>
      </p:sp>
      <p:sp>
        <p:nvSpPr>
          <p:cNvPr id="11" name="Google Shape;215;p32">
            <a:extLst>
              <a:ext uri="{FF2B5EF4-FFF2-40B4-BE49-F238E27FC236}">
                <a16:creationId xmlns:a16="http://schemas.microsoft.com/office/drawing/2014/main" id="{6413B99A-F2A2-242A-0750-41E5868C74BE}"/>
              </a:ext>
            </a:extLst>
          </p:cNvPr>
          <p:cNvSpPr txBox="1">
            <a:spLocks/>
          </p:cNvSpPr>
          <p:nvPr/>
        </p:nvSpPr>
        <p:spPr>
          <a:xfrm>
            <a:off x="4852350" y="245999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Nunit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sym typeface="Nunito"/>
              </a:rPr>
              <a:t>Problema &amp; Solução</a:t>
            </a:r>
          </a:p>
        </p:txBody>
      </p:sp>
      <p:sp>
        <p:nvSpPr>
          <p:cNvPr id="12" name="Google Shape;216;p32">
            <a:extLst>
              <a:ext uri="{FF2B5EF4-FFF2-40B4-BE49-F238E27FC236}">
                <a16:creationId xmlns:a16="http://schemas.microsoft.com/office/drawing/2014/main" id="{BE3B8C30-A373-6980-396C-9EB6929F82C2}"/>
              </a:ext>
            </a:extLst>
          </p:cNvPr>
          <p:cNvSpPr txBox="1">
            <a:spLocks/>
          </p:cNvSpPr>
          <p:nvPr/>
        </p:nvSpPr>
        <p:spPr>
          <a:xfrm>
            <a:off x="5135425" y="2927727"/>
            <a:ext cx="192115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1609"/>
              </a:buClr>
              <a:buSzPts val="1300"/>
              <a:buFont typeface="Nunito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 Bold"/>
                <a:sym typeface="Nunito"/>
              </a:rPr>
              <a:t>Contexto / </a:t>
            </a:r>
            <a:r>
              <a:rPr lang="pt-BR" sz="1400" kern="0" dirty="0">
                <a:solidFill>
                  <a:schemeClr val="tx1"/>
                </a:solidFill>
                <a:latin typeface="Tenorite Bold"/>
              </a:rPr>
              <a:t>Personas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 Bold"/>
                <a:sym typeface="Nunito"/>
              </a:rPr>
              <a:t> / Problema</a:t>
            </a:r>
          </a:p>
        </p:txBody>
      </p:sp>
      <p:sp>
        <p:nvSpPr>
          <p:cNvPr id="14" name="Google Shape;218;p32">
            <a:extLst>
              <a:ext uri="{FF2B5EF4-FFF2-40B4-BE49-F238E27FC236}">
                <a16:creationId xmlns:a16="http://schemas.microsoft.com/office/drawing/2014/main" id="{B0CB9D82-39E3-4CF8-438B-D9A135517BA6}"/>
              </a:ext>
            </a:extLst>
          </p:cNvPr>
          <p:cNvSpPr txBox="1">
            <a:spLocks/>
          </p:cNvSpPr>
          <p:nvPr/>
        </p:nvSpPr>
        <p:spPr>
          <a:xfrm>
            <a:off x="4800806" y="4221709"/>
            <a:ext cx="25903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Nunit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sym typeface="Nunito"/>
              </a:rPr>
              <a:t>Funcionalidades</a:t>
            </a:r>
          </a:p>
        </p:txBody>
      </p:sp>
      <p:sp>
        <p:nvSpPr>
          <p:cNvPr id="17" name="Google Shape;221;p32">
            <a:extLst>
              <a:ext uri="{FF2B5EF4-FFF2-40B4-BE49-F238E27FC236}">
                <a16:creationId xmlns:a16="http://schemas.microsoft.com/office/drawing/2014/main" id="{E4684A9C-178E-51F5-8A1C-A06401214076}"/>
              </a:ext>
            </a:extLst>
          </p:cNvPr>
          <p:cNvSpPr txBox="1">
            <a:spLocks/>
          </p:cNvSpPr>
          <p:nvPr/>
        </p:nvSpPr>
        <p:spPr>
          <a:xfrm>
            <a:off x="7796558" y="2455161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Nunit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sym typeface="Nunito"/>
              </a:rPr>
              <a:t>Análise do Problema</a:t>
            </a:r>
          </a:p>
        </p:txBody>
      </p:sp>
      <p:sp>
        <p:nvSpPr>
          <p:cNvPr id="18" name="Google Shape;222;p32">
            <a:extLst>
              <a:ext uri="{FF2B5EF4-FFF2-40B4-BE49-F238E27FC236}">
                <a16:creationId xmlns:a16="http://schemas.microsoft.com/office/drawing/2014/main" id="{B25EC6F7-D311-D89C-5DA0-AF8E37DD9CD2}"/>
              </a:ext>
            </a:extLst>
          </p:cNvPr>
          <p:cNvSpPr txBox="1">
            <a:spLocks/>
          </p:cNvSpPr>
          <p:nvPr/>
        </p:nvSpPr>
        <p:spPr>
          <a:xfrm>
            <a:off x="7825321" y="2885551"/>
            <a:ext cx="2487299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buClr>
                <a:srgbClr val="321609"/>
              </a:buClr>
              <a:defRPr/>
            </a:pPr>
            <a:r>
              <a:rPr lang="pt-BR" sz="1400" kern="0" dirty="0">
                <a:solidFill>
                  <a:schemeClr val="tx1"/>
                </a:solidFill>
                <a:latin typeface="Tenorite Bold"/>
              </a:rPr>
              <a:t>Arquitetura técnica da Solução &amp; Forecast de Gastos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norite Bold"/>
              <a:sym typeface="Nunito"/>
            </a:endParaRPr>
          </a:p>
        </p:txBody>
      </p:sp>
      <p:sp>
        <p:nvSpPr>
          <p:cNvPr id="20" name="Google Shape;224;p32">
            <a:extLst>
              <a:ext uri="{FF2B5EF4-FFF2-40B4-BE49-F238E27FC236}">
                <a16:creationId xmlns:a16="http://schemas.microsoft.com/office/drawing/2014/main" id="{D452EC2D-20CD-DF6D-3320-9095499968B7}"/>
              </a:ext>
            </a:extLst>
          </p:cNvPr>
          <p:cNvSpPr txBox="1">
            <a:spLocks/>
          </p:cNvSpPr>
          <p:nvPr/>
        </p:nvSpPr>
        <p:spPr>
          <a:xfrm>
            <a:off x="7796558" y="4221709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Nunit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40B52"/>
                </a:solidFill>
                <a:effectLst/>
                <a:uLnTx/>
                <a:uFillTx/>
                <a:latin typeface="Tenorite Bold"/>
                <a:sym typeface="Nunito"/>
              </a:rPr>
              <a:t>Conclusão</a:t>
            </a:r>
          </a:p>
        </p:txBody>
      </p:sp>
      <p:sp>
        <p:nvSpPr>
          <p:cNvPr id="21" name="Google Shape;225;p32">
            <a:extLst>
              <a:ext uri="{FF2B5EF4-FFF2-40B4-BE49-F238E27FC236}">
                <a16:creationId xmlns:a16="http://schemas.microsoft.com/office/drawing/2014/main" id="{8527F21A-3238-D7AA-F8B8-F2B741D1F452}"/>
              </a:ext>
            </a:extLst>
          </p:cNvPr>
          <p:cNvSpPr txBox="1">
            <a:spLocks/>
          </p:cNvSpPr>
          <p:nvPr/>
        </p:nvSpPr>
        <p:spPr>
          <a:xfrm>
            <a:off x="7796558" y="4765533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1609"/>
              </a:buClr>
              <a:buSzPts val="1300"/>
              <a:buFont typeface="Nunito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 Bold"/>
                <a:sym typeface="Nunito"/>
              </a:rPr>
              <a:t>Resumo do Aprendizado </a:t>
            </a:r>
            <a:r>
              <a:rPr lang="pt-BR" sz="1400" kern="0" dirty="0">
                <a:solidFill>
                  <a:schemeClr val="tx1"/>
                </a:solidFill>
                <a:latin typeface="Tenorite Bold"/>
              </a:rPr>
              <a:t>&amp; Agradecimentos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norite Bold"/>
              <a:sym typeface="Nunito"/>
            </a:endParaRPr>
          </a:p>
        </p:txBody>
      </p:sp>
      <p:sp>
        <p:nvSpPr>
          <p:cNvPr id="22" name="Google Shape;216;p32">
            <a:extLst>
              <a:ext uri="{FF2B5EF4-FFF2-40B4-BE49-F238E27FC236}">
                <a16:creationId xmlns:a16="http://schemas.microsoft.com/office/drawing/2014/main" id="{C169CB0F-4D8C-9E56-970A-99DF2F301CD5}"/>
              </a:ext>
            </a:extLst>
          </p:cNvPr>
          <p:cNvSpPr txBox="1">
            <a:spLocks/>
          </p:cNvSpPr>
          <p:nvPr/>
        </p:nvSpPr>
        <p:spPr>
          <a:xfrm>
            <a:off x="2206067" y="2837598"/>
            <a:ext cx="192115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1609"/>
              </a:buClr>
              <a:buSzPts val="1300"/>
              <a:buFont typeface="Nunito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 Bold"/>
                <a:sym typeface="Nunito"/>
              </a:rPr>
              <a:t>Apresentação da Empresa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07DC51-0B99-8F4C-FB4C-4DAD909CC14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1200" kern="1200" spc="1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E7E6E6">
                    <a:lumMod val="50000"/>
                  </a:srgbClr>
                </a:solidFill>
                <a:latin typeface="Tenorite "/>
              </a:rPr>
              <a:t>2022</a:t>
            </a:r>
          </a:p>
        </p:txBody>
      </p:sp>
      <p:sp>
        <p:nvSpPr>
          <p:cNvPr id="3" name="Espaço Reservado para o Número do Slide 3">
            <a:extLst>
              <a:ext uri="{FF2B5EF4-FFF2-40B4-BE49-F238E27FC236}">
                <a16:creationId xmlns:a16="http://schemas.microsoft.com/office/drawing/2014/main" id="{73378DA8-0D8D-2542-A1BD-FD1325899D8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1200" kern="1200" spc="1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87306C-81BA-4795-A5CA-9392456A8C1E}" type="slidenum">
              <a:rPr lang="pt-BR" smtClean="0">
                <a:solidFill>
                  <a:srgbClr val="E7E6E6">
                    <a:lumMod val="50000"/>
                  </a:srgbClr>
                </a:solidFill>
                <a:latin typeface="Tenorite "/>
              </a:rPr>
              <a:pPr/>
              <a:t>3</a:t>
            </a:fld>
            <a:endParaRPr lang="pt-BR" dirty="0">
              <a:solidFill>
                <a:srgbClr val="E7E6E6">
                  <a:lumMod val="50000"/>
                </a:srgbClr>
              </a:solidFill>
              <a:latin typeface="Tenorite "/>
            </a:endParaRPr>
          </a:p>
        </p:txBody>
      </p:sp>
      <p:sp>
        <p:nvSpPr>
          <p:cNvPr id="23" name="Google Shape;225;p32">
            <a:extLst>
              <a:ext uri="{FF2B5EF4-FFF2-40B4-BE49-F238E27FC236}">
                <a16:creationId xmlns:a16="http://schemas.microsoft.com/office/drawing/2014/main" id="{BD860003-C243-201A-887A-048104FC7B62}"/>
              </a:ext>
            </a:extLst>
          </p:cNvPr>
          <p:cNvSpPr txBox="1">
            <a:spLocks/>
          </p:cNvSpPr>
          <p:nvPr/>
        </p:nvSpPr>
        <p:spPr>
          <a:xfrm>
            <a:off x="4852350" y="4775015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1609"/>
              </a:buClr>
              <a:buSzPts val="1300"/>
              <a:buFont typeface="Nunito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 Bold"/>
                <a:sym typeface="Nunito"/>
              </a:rPr>
              <a:t>Funcionalidade Especiais das Aplicações</a:t>
            </a:r>
            <a:r>
              <a:rPr lang="pt-BR" sz="1400" kern="0" dirty="0">
                <a:solidFill>
                  <a:schemeClr val="tx1"/>
                </a:solidFill>
                <a:latin typeface="Tenorite Bold"/>
              </a:rPr>
              <a:t>s 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norite Bold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3060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4B2237FE-F1BF-37F3-114A-E1A41D090F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" b="9674"/>
          <a:stretch>
            <a:fillRect/>
          </a:stretch>
        </p:blipFill>
        <p:spPr>
          <a:xfrm>
            <a:off x="0" y="3235325"/>
            <a:ext cx="12192000" cy="3622675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  <a:ln>
            <a:solidFill>
              <a:srgbClr val="5926BB"/>
            </a:solidFill>
          </a:ln>
        </p:spPr>
        <p:txBody>
          <a:bodyPr rtlCol="0"/>
          <a:lstStyle/>
          <a:p>
            <a:pPr rtl="0"/>
            <a:r>
              <a:rPr lang="pt-BR" dirty="0">
                <a:solidFill>
                  <a:srgbClr val="5926BB"/>
                </a:solidFill>
                <a:latin typeface="Tenorite Bold"/>
              </a:rPr>
              <a:t>Sobre nós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1844" y="962673"/>
            <a:ext cx="6341212" cy="137501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latin typeface="Tenorite Bold"/>
              </a:rPr>
              <a:t>Na Rabbit Monitoring, capacitamos as organizações do seguimento econômico, em especial corretoras de valores, para promover o gerenciamento e monitoramento de componentes de sistemas operacionais dos seus servidores.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3266F6D-A2A5-1EDB-EF46-CA5813D01745}"/>
              </a:ext>
            </a:extLst>
          </p:cNvPr>
          <p:cNvSpPr/>
          <p:nvPr/>
        </p:nvSpPr>
        <p:spPr>
          <a:xfrm>
            <a:off x="0" y="3235325"/>
            <a:ext cx="12192000" cy="3638939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  <a:ln>
            <a:solidFill>
              <a:srgbClr val="5926BB"/>
            </a:solidFill>
          </a:ln>
        </p:spPr>
        <p:txBody>
          <a:bodyPr rtlCol="0"/>
          <a:lstStyle/>
          <a:p>
            <a:pPr rtl="0"/>
            <a:r>
              <a:rPr lang="pt-BR" dirty="0">
                <a:solidFill>
                  <a:srgbClr val="5926BB"/>
                </a:solidFill>
                <a:latin typeface="Tenorite Bold"/>
              </a:rPr>
              <a:t>problema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605936"/>
            <a:ext cx="3433138" cy="426393"/>
          </a:xfrm>
        </p:spPr>
        <p:txBody>
          <a:bodyPr rtlCol="0">
            <a:normAutofit/>
          </a:bodyPr>
          <a:lstStyle/>
          <a:p>
            <a:pPr rtl="0"/>
            <a:r>
              <a:rPr lang="pt-BR" sz="1900" dirty="0">
                <a:solidFill>
                  <a:srgbClr val="240B52"/>
                </a:solidFill>
                <a:latin typeface="Tenorite Bold"/>
              </a:rPr>
              <a:t>Instabilidade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1042" y="1049074"/>
            <a:ext cx="3433138" cy="1370672"/>
          </a:xfrm>
        </p:spPr>
        <p:txBody>
          <a:bodyPr rtlCol="0">
            <a:noAutofit/>
          </a:bodyPr>
          <a:lstStyle/>
          <a:p>
            <a:pPr rtl="0"/>
            <a:r>
              <a:rPr lang="pt-BR" sz="1500" dirty="0">
                <a:latin typeface="Tenorite Bold"/>
              </a:rPr>
              <a:t>A bolsa de valores não segue um padrão, tendo altas e quedas de maneira inesperada, a alta demanda gera instabilidade nos sistemas da corretoras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3339" y="605936"/>
            <a:ext cx="3433138" cy="426393"/>
          </a:xfrm>
        </p:spPr>
        <p:txBody>
          <a:bodyPr rtlCol="0">
            <a:normAutofit/>
          </a:bodyPr>
          <a:lstStyle/>
          <a:p>
            <a:pPr rtl="0"/>
            <a:r>
              <a:rPr lang="pt-BR" sz="1900" dirty="0">
                <a:solidFill>
                  <a:srgbClr val="240B52"/>
                </a:solidFill>
                <a:latin typeface="Tenorite Bold"/>
              </a:rPr>
              <a:t>Perda monetária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41F484C5-3EB9-4664-93EB-E81179E95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3338" y="1049074"/>
            <a:ext cx="3693191" cy="1370672"/>
          </a:xfrm>
        </p:spPr>
        <p:txBody>
          <a:bodyPr rtlCol="0">
            <a:noAutofit/>
          </a:bodyPr>
          <a:lstStyle/>
          <a:p>
            <a:pPr rtl="0"/>
            <a:r>
              <a:rPr lang="pt-BR" sz="1500" dirty="0">
                <a:latin typeface="Tenorite Bold"/>
              </a:rPr>
              <a:t>Empresas perdem até US$ 8.851 por minuto cada vez que seus servidores param de funcionar devidamente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2" y="2571307"/>
            <a:ext cx="3972297" cy="428891"/>
          </a:xfrm>
        </p:spPr>
        <p:txBody>
          <a:bodyPr rtlCol="0">
            <a:noAutofit/>
          </a:bodyPr>
          <a:lstStyle/>
          <a:p>
            <a:pPr rtl="0"/>
            <a:r>
              <a:rPr lang="pt-BR" sz="1900" dirty="0">
                <a:solidFill>
                  <a:srgbClr val="240B52"/>
                </a:solidFill>
                <a:latin typeface="Tenorite Bold"/>
              </a:rPr>
              <a:t>Crescimento exponencial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5F29795-F227-44BE-8FFE-BEDE82043B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1042" y="3067463"/>
            <a:ext cx="3433138" cy="1194194"/>
          </a:xfrm>
        </p:spPr>
        <p:txBody>
          <a:bodyPr rtlCol="0">
            <a:noAutofit/>
          </a:bodyPr>
          <a:lstStyle/>
          <a:p>
            <a:pPr rtl="0"/>
            <a:r>
              <a:rPr lang="pt-BR" sz="1500" dirty="0">
                <a:latin typeface="Tenorite Bold"/>
              </a:rPr>
              <a:t>Apenas no primeiro semestre de 2022, o número de investidores no brasil aumentou em 40%, em relação o ano passado</a:t>
            </a:r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DD180B3D-49E9-46B9-A20B-5BB4BD2046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03339" y="2571307"/>
            <a:ext cx="3433138" cy="428891"/>
          </a:xfrm>
        </p:spPr>
        <p:txBody>
          <a:bodyPr rtlCol="0">
            <a:normAutofit/>
          </a:bodyPr>
          <a:lstStyle/>
          <a:p>
            <a:pPr rtl="0"/>
            <a:r>
              <a:rPr lang="pt-BR" sz="1900" dirty="0">
                <a:solidFill>
                  <a:srgbClr val="240B52"/>
                </a:solidFill>
                <a:latin typeface="Tenorite Bold"/>
              </a:rPr>
              <a:t>Casos de sucessos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B0C9F763-9E0D-4C82-9B80-0BC0FEBCD7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03339" y="3065155"/>
            <a:ext cx="3693192" cy="1194193"/>
          </a:xfrm>
        </p:spPr>
        <p:txBody>
          <a:bodyPr rtlCol="0">
            <a:noAutofit/>
          </a:bodyPr>
          <a:lstStyle/>
          <a:p>
            <a:pPr rtl="0"/>
            <a:r>
              <a:rPr lang="pt-BR" sz="1500" dirty="0">
                <a:latin typeface="Tenorite Bold"/>
              </a:rPr>
              <a:t>A Bolsa de valores oficial do Brasil utiliza um sistema automatizado para monitorar seus servidores, porque as corretoras não ?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31042" y="4471743"/>
            <a:ext cx="4045211" cy="428891"/>
          </a:xfrm>
        </p:spPr>
        <p:txBody>
          <a:bodyPr rtlCol="0">
            <a:noAutofit/>
          </a:bodyPr>
          <a:lstStyle/>
          <a:p>
            <a:pPr rtl="0"/>
            <a:r>
              <a:rPr lang="pt-BR" sz="1900" dirty="0">
                <a:solidFill>
                  <a:srgbClr val="240B52"/>
                </a:solidFill>
                <a:latin typeface="Tenorite Bold"/>
              </a:rPr>
              <a:t>Segurança</a:t>
            </a:r>
          </a:p>
        </p:txBody>
      </p:sp>
      <p:sp>
        <p:nvSpPr>
          <p:cNvPr id="44" name="Espaço Reservado para Texto 43">
            <a:extLst>
              <a:ext uri="{FF2B5EF4-FFF2-40B4-BE49-F238E27FC236}">
                <a16:creationId xmlns:a16="http://schemas.microsoft.com/office/drawing/2014/main" id="{540F4685-F7C7-4370-AF35-F80D53D13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31042" y="5007708"/>
            <a:ext cx="3433138" cy="1348642"/>
          </a:xfrm>
        </p:spPr>
        <p:txBody>
          <a:bodyPr rtlCol="0">
            <a:normAutofit/>
          </a:bodyPr>
          <a:lstStyle/>
          <a:p>
            <a:r>
              <a:rPr lang="pt-BR" sz="1500" dirty="0">
                <a:latin typeface="Tenorite Bold"/>
              </a:rPr>
              <a:t>Os clientes querem algo que seja íntegro e estável, sem medo de se prejudicar por causa de falhas externas</a:t>
            </a:r>
          </a:p>
        </p:txBody>
      </p:sp>
      <p:sp>
        <p:nvSpPr>
          <p:cNvPr id="325" name="Espaço Reservado para o Número do Slide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3" name="Espaço Reservado para Texto 23">
            <a:extLst>
              <a:ext uri="{FF2B5EF4-FFF2-40B4-BE49-F238E27FC236}">
                <a16:creationId xmlns:a16="http://schemas.microsoft.com/office/drawing/2014/main" id="{A21B9764-C7D3-1B7D-001C-A9CDB3554F87}"/>
              </a:ext>
            </a:extLst>
          </p:cNvPr>
          <p:cNvSpPr txBox="1">
            <a:spLocks/>
          </p:cNvSpPr>
          <p:nvPr/>
        </p:nvSpPr>
        <p:spPr>
          <a:xfrm>
            <a:off x="8203339" y="4471743"/>
            <a:ext cx="3433138" cy="428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900" dirty="0">
                <a:solidFill>
                  <a:srgbClr val="240B52"/>
                </a:solidFill>
                <a:latin typeface="Tenorite Bold"/>
              </a:rPr>
              <a:t>Bi &amp; analytics</a:t>
            </a:r>
          </a:p>
        </p:txBody>
      </p:sp>
      <p:sp>
        <p:nvSpPr>
          <p:cNvPr id="4" name="Espaço Reservado para Texto 43">
            <a:extLst>
              <a:ext uri="{FF2B5EF4-FFF2-40B4-BE49-F238E27FC236}">
                <a16:creationId xmlns:a16="http://schemas.microsoft.com/office/drawing/2014/main" id="{4591A420-B963-3B41-6A7C-66608B250668}"/>
              </a:ext>
            </a:extLst>
          </p:cNvPr>
          <p:cNvSpPr txBox="1">
            <a:spLocks/>
          </p:cNvSpPr>
          <p:nvPr/>
        </p:nvSpPr>
        <p:spPr>
          <a:xfrm>
            <a:off x="8203339" y="5007708"/>
            <a:ext cx="3693190" cy="1450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>
                <a:latin typeface="Tenorite Bold"/>
              </a:rPr>
              <a:t>Com a análise de dados a corretora é capaz de entender melhor suas demandas, tendo uma tomada de decisão mais especifica e assertiva </a:t>
            </a:r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1929607" cy="640698"/>
          </a:xfrm>
          <a:ln>
            <a:solidFill>
              <a:srgbClr val="5926BB"/>
            </a:solidFill>
          </a:ln>
        </p:spPr>
        <p:txBody>
          <a:bodyPr rtlCol="0"/>
          <a:lstStyle/>
          <a:p>
            <a:pPr rtl="0"/>
            <a:r>
              <a:rPr lang="pt-BR" dirty="0">
                <a:solidFill>
                  <a:srgbClr val="5926BB"/>
                </a:solidFill>
                <a:latin typeface="Tenorite Bold"/>
              </a:rPr>
              <a:t>solução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34980" y="2708706"/>
            <a:ext cx="3126583" cy="426393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240B52"/>
                </a:solidFill>
                <a:latin typeface="Tenorite Bold"/>
              </a:rPr>
              <a:t>APLICAÇÃO CLIENTE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10600" y="3240608"/>
            <a:ext cx="3126583" cy="1602801"/>
          </a:xfrm>
        </p:spPr>
        <p:txBody>
          <a:bodyPr rtlCol="0"/>
          <a:lstStyle/>
          <a:p>
            <a:pPr rtl="0"/>
            <a:r>
              <a:rPr lang="pt-BR" dirty="0">
                <a:latin typeface="Tenorite Bold"/>
              </a:rPr>
              <a:t>Desenvolver uma aplicação WEB responsável por ilustrar os dados capturados pelas aplicações clientes de maneira clara e intuitiva 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10600" y="2708706"/>
            <a:ext cx="3281556" cy="426393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240B52"/>
                </a:solidFill>
                <a:latin typeface="Tenorite Bold"/>
              </a:rPr>
              <a:t>APLICAÇÃO WEB</a:t>
            </a:r>
          </a:p>
        </p:txBody>
      </p:sp>
      <p:sp>
        <p:nvSpPr>
          <p:cNvPr id="258" name="Espaço Reservado para o Número do Slide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60591ABB-2F10-4F62-9848-84D1E99ED7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6" r="32956"/>
          <a:stretch/>
        </p:blipFill>
        <p:spPr>
          <a:xfrm>
            <a:off x="-1" y="0"/>
            <a:ext cx="4495801" cy="6858000"/>
          </a:xfr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89D1377-1B9C-974F-600C-1F310E275F2C}"/>
              </a:ext>
            </a:extLst>
          </p:cNvPr>
          <p:cNvSpPr/>
          <p:nvPr/>
        </p:nvSpPr>
        <p:spPr>
          <a:xfrm>
            <a:off x="0" y="16265"/>
            <a:ext cx="4495800" cy="6858000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Texto 18">
            <a:extLst>
              <a:ext uri="{FF2B5EF4-FFF2-40B4-BE49-F238E27FC236}">
                <a16:creationId xmlns:a16="http://schemas.microsoft.com/office/drawing/2014/main" id="{379B47CB-1C3A-A082-6226-DF7165CA938E}"/>
              </a:ext>
            </a:extLst>
          </p:cNvPr>
          <p:cNvSpPr txBox="1">
            <a:spLocks/>
          </p:cNvSpPr>
          <p:nvPr/>
        </p:nvSpPr>
        <p:spPr>
          <a:xfrm>
            <a:off x="5134980" y="3240608"/>
            <a:ext cx="3126583" cy="1602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Tenorite Bold"/>
              </a:rPr>
              <a:t>Desenvolver uma aplicação Java/Python capaz de monitorar o comportamento dos componentes do sistema operacional </a:t>
            </a:r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9AAEB0FF-B952-C647-2840-DA14464D4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5"/>
            <a:ext cx="12192000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B6AFC7D-E793-DD70-7629-E9EC5258AA93}"/>
              </a:ext>
            </a:extLst>
          </p:cNvPr>
          <p:cNvSpPr/>
          <p:nvPr/>
        </p:nvSpPr>
        <p:spPr>
          <a:xfrm>
            <a:off x="-1" y="4666"/>
            <a:ext cx="12192000" cy="6857999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654DA1F-1EC3-9AF0-3B9F-F397F8569725}"/>
              </a:ext>
            </a:extLst>
          </p:cNvPr>
          <p:cNvSpPr/>
          <p:nvPr/>
        </p:nvSpPr>
        <p:spPr>
          <a:xfrm>
            <a:off x="3320143" y="1674845"/>
            <a:ext cx="5551714" cy="35083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6CD574-DC53-C29D-3CB8-2697ED2545C2}"/>
              </a:ext>
            </a:extLst>
          </p:cNvPr>
          <p:cNvSpPr txBox="1"/>
          <p:nvPr/>
        </p:nvSpPr>
        <p:spPr>
          <a:xfrm>
            <a:off x="3320142" y="3075057"/>
            <a:ext cx="5551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Tenorite Bold"/>
              </a:rPr>
              <a:t>Construção da Solução</a:t>
            </a:r>
          </a:p>
        </p:txBody>
      </p:sp>
    </p:spTree>
    <p:extLst>
      <p:ext uri="{BB962C8B-B14F-4D97-AF65-F5344CB8AC3E}">
        <p14:creationId xmlns:p14="http://schemas.microsoft.com/office/powerpoint/2010/main" val="16160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CE5D9BA-867B-21CF-3665-CE122333E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0699" y="1121710"/>
            <a:ext cx="7210601" cy="5229798"/>
          </a:xfrm>
          <a:prstGeom prst="rect">
            <a:avLst/>
          </a:prstGeom>
        </p:spPr>
      </p:pic>
      <p:sp>
        <p:nvSpPr>
          <p:cNvPr id="4" name="Google Shape;207;p32">
            <a:extLst>
              <a:ext uri="{FF2B5EF4-FFF2-40B4-BE49-F238E27FC236}">
                <a16:creationId xmlns:a16="http://schemas.microsoft.com/office/drawing/2014/main" id="{A256AF79-71AB-E911-F999-7998B8D115A5}"/>
              </a:ext>
            </a:extLst>
          </p:cNvPr>
          <p:cNvSpPr txBox="1">
            <a:spLocks/>
          </p:cNvSpPr>
          <p:nvPr/>
        </p:nvSpPr>
        <p:spPr>
          <a:xfrm>
            <a:off x="993143" y="660910"/>
            <a:ext cx="3314897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buClr>
                <a:srgbClr val="797129"/>
              </a:buClr>
              <a:defRPr/>
            </a:pPr>
            <a:r>
              <a:rPr lang="pt-BR" sz="2400" b="0" dirty="0">
                <a:solidFill>
                  <a:srgbClr val="5926BB"/>
                </a:solidFill>
                <a:latin typeface="Tenorite Bold"/>
              </a:rPr>
              <a:t>Arquitetura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129"/>
              </a:buClr>
              <a:buSzPts val="2500"/>
              <a:buFont typeface="EB Garamond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5926BB"/>
              </a:solidFill>
              <a:effectLst/>
              <a:uLnTx/>
              <a:uFillTx/>
              <a:latin typeface="Tenorite Bol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24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32">
            <a:extLst>
              <a:ext uri="{FF2B5EF4-FFF2-40B4-BE49-F238E27FC236}">
                <a16:creationId xmlns:a16="http://schemas.microsoft.com/office/drawing/2014/main" id="{A256AF79-71AB-E911-F999-7998B8D115A5}"/>
              </a:ext>
            </a:extLst>
          </p:cNvPr>
          <p:cNvSpPr txBox="1">
            <a:spLocks/>
          </p:cNvSpPr>
          <p:nvPr/>
        </p:nvSpPr>
        <p:spPr>
          <a:xfrm>
            <a:off x="993143" y="660910"/>
            <a:ext cx="3314897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buClr>
                <a:srgbClr val="797129"/>
              </a:buClr>
              <a:defRPr/>
            </a:pPr>
            <a:r>
              <a:rPr lang="pt-BR" sz="2400" b="0" dirty="0">
                <a:solidFill>
                  <a:srgbClr val="5926BB"/>
                </a:solidFill>
                <a:latin typeface="Tenorite Bold"/>
              </a:rPr>
              <a:t>Gastos AWS/ Forecast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129"/>
              </a:buClr>
              <a:buSzPts val="2500"/>
              <a:buFont typeface="EB Garamond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5926BB"/>
              </a:solidFill>
              <a:effectLst/>
              <a:uLnTx/>
              <a:uFillTx/>
              <a:latin typeface="Tenorite Bold"/>
              <a:sym typeface="EB Garamond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DC8253-9706-BBFF-5118-F1221CCAEF80}"/>
              </a:ext>
            </a:extLst>
          </p:cNvPr>
          <p:cNvSpPr txBox="1"/>
          <p:nvPr/>
        </p:nvSpPr>
        <p:spPr>
          <a:xfrm>
            <a:off x="7883962" y="460423"/>
            <a:ext cx="4148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b="1" kern="0" dirty="0">
                <a:solidFill>
                  <a:srgbClr val="000000"/>
                </a:solidFill>
                <a:latin typeface="Tenorite Bold" panose="00000800000000000000" pitchFamily="2" charset="0"/>
                <a:cs typeface="Arial"/>
                <a:sym typeface="Arial"/>
              </a:rPr>
              <a:t>Método de Forecast:  </a:t>
            </a:r>
            <a:r>
              <a:rPr lang="pt-BR" b="1" i="1" kern="0" dirty="0">
                <a:solidFill>
                  <a:srgbClr val="000000"/>
                </a:solidFill>
                <a:latin typeface="Tenorite" panose="00000500000000000000" pitchFamily="2" charset="0"/>
                <a:cs typeface="Arial"/>
                <a:sym typeface="Arial"/>
              </a:rPr>
              <a:t>Regressão linear </a:t>
            </a:r>
            <a:r>
              <a:rPr lang="pt-BR" i="1" kern="0" dirty="0">
                <a:solidFill>
                  <a:srgbClr val="000000"/>
                </a:solidFill>
                <a:latin typeface="Tenorite" panose="00000500000000000000" pitchFamily="2" charset="0"/>
                <a:cs typeface="Arial"/>
                <a:sym typeface="Arial"/>
              </a:rPr>
              <a:t>- </a:t>
            </a:r>
            <a:r>
              <a:rPr lang="pt-BR" kern="0" dirty="0">
                <a:solidFill>
                  <a:srgbClr val="000000"/>
                </a:solidFill>
                <a:latin typeface="Tenorite" panose="00000500000000000000" pitchFamily="2" charset="0"/>
                <a:cs typeface="Arial"/>
                <a:sym typeface="Arial"/>
              </a:rPr>
              <a:t>Equação para se estimar a condicional de uma variável y, dados os valores de algumas outras variáveis x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kern="0" dirty="0">
                <a:solidFill>
                  <a:srgbClr val="000000"/>
                </a:solidFill>
                <a:latin typeface="Tenorite" panose="00000500000000000000" pitchFamily="2" charset="0"/>
                <a:cs typeface="Arial"/>
                <a:sym typeface="Arial"/>
              </a:rPr>
              <a:t>f(x) = (-4.861)+0.673x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7459D04-6BA5-0CD5-C922-C3AF8137F749}"/>
              </a:ext>
            </a:extLst>
          </p:cNvPr>
          <p:cNvGrpSpPr/>
          <p:nvPr/>
        </p:nvGrpSpPr>
        <p:grpSpPr>
          <a:xfrm>
            <a:off x="2527639" y="2775077"/>
            <a:ext cx="7136721" cy="3422013"/>
            <a:chOff x="2553175" y="2664858"/>
            <a:chExt cx="7136721" cy="3422013"/>
          </a:xfrm>
        </p:grpSpPr>
        <p:sp>
          <p:nvSpPr>
            <p:cNvPr id="6" name="Google Shape;77;p17">
              <a:extLst>
                <a:ext uri="{FF2B5EF4-FFF2-40B4-BE49-F238E27FC236}">
                  <a16:creationId xmlns:a16="http://schemas.microsoft.com/office/drawing/2014/main" id="{50B017AF-ABF7-E273-742F-C12C7FF90DD6}"/>
                </a:ext>
              </a:extLst>
            </p:cNvPr>
            <p:cNvSpPr/>
            <p:nvPr/>
          </p:nvSpPr>
          <p:spPr>
            <a:xfrm>
              <a:off x="2669121" y="4564490"/>
              <a:ext cx="1645919" cy="1521046"/>
            </a:xfrm>
            <a:custGeom>
              <a:avLst/>
              <a:gdLst/>
              <a:ahLst/>
              <a:cxnLst/>
              <a:rect l="l" t="t" r="r" b="b"/>
              <a:pathLst>
                <a:path w="22650" h="74154" extrusionOk="0">
                  <a:moveTo>
                    <a:pt x="0" y="1"/>
                  </a:moveTo>
                  <a:lnTo>
                    <a:pt x="0" y="74154"/>
                  </a:lnTo>
                  <a:lnTo>
                    <a:pt x="22650" y="74154"/>
                  </a:lnTo>
                  <a:lnTo>
                    <a:pt x="22650" y="1"/>
                  </a:lnTo>
                  <a:close/>
                </a:path>
              </a:pathLst>
            </a:custGeom>
            <a:solidFill>
              <a:srgbClr val="B826BB"/>
            </a:solidFill>
            <a:ln w="28575">
              <a:solidFill>
                <a:srgbClr val="240B5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FC48F9A-119C-F303-C037-2DB6725DC023}"/>
                </a:ext>
              </a:extLst>
            </p:cNvPr>
            <p:cNvGrpSpPr/>
            <p:nvPr/>
          </p:nvGrpSpPr>
          <p:grpSpPr>
            <a:xfrm>
              <a:off x="2553175" y="4562371"/>
              <a:ext cx="1737300" cy="691763"/>
              <a:chOff x="1031894" y="2746887"/>
              <a:chExt cx="1737300" cy="691763"/>
            </a:xfrm>
          </p:grpSpPr>
          <p:sp>
            <p:nvSpPr>
              <p:cNvPr id="8" name="Google Shape;78;p17">
                <a:extLst>
                  <a:ext uri="{FF2B5EF4-FFF2-40B4-BE49-F238E27FC236}">
                    <a16:creationId xmlns:a16="http://schemas.microsoft.com/office/drawing/2014/main" id="{975842AB-D309-8312-8CED-B7E296D38EA7}"/>
                  </a:ext>
                </a:extLst>
              </p:cNvPr>
              <p:cNvSpPr txBox="1"/>
              <p:nvPr/>
            </p:nvSpPr>
            <p:spPr>
              <a:xfrm>
                <a:off x="1031894" y="3072950"/>
                <a:ext cx="17373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7150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Gastos</a:t>
                </a:r>
                <a:r>
                  <a:rPr lang="en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com serviço AWS no mês de setembro</a:t>
                </a: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" name="Google Shape;79;p17">
                <a:extLst>
                  <a:ext uri="{FF2B5EF4-FFF2-40B4-BE49-F238E27FC236}">
                    <a16:creationId xmlns:a16="http://schemas.microsoft.com/office/drawing/2014/main" id="{6331AC00-A073-16A5-B1C7-DBA87E357924}"/>
                  </a:ext>
                </a:extLst>
              </p:cNvPr>
              <p:cNvSpPr txBox="1"/>
              <p:nvPr/>
            </p:nvSpPr>
            <p:spPr>
              <a:xfrm>
                <a:off x="1260528" y="2746887"/>
                <a:ext cx="13716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set</a:t>
                </a:r>
                <a:endParaRPr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0" name="Google Shape;80;p17">
              <a:extLst>
                <a:ext uri="{FF2B5EF4-FFF2-40B4-BE49-F238E27FC236}">
                  <a16:creationId xmlns:a16="http://schemas.microsoft.com/office/drawing/2014/main" id="{889B20C3-1287-9D63-B350-C8E37195C3A4}"/>
                </a:ext>
              </a:extLst>
            </p:cNvPr>
            <p:cNvSpPr txBox="1"/>
            <p:nvPr/>
          </p:nvSpPr>
          <p:spPr>
            <a:xfrm>
              <a:off x="2941975" y="3979106"/>
              <a:ext cx="959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500" dirty="0">
                  <a:solidFill>
                    <a:srgbClr val="B826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</a:t>
              </a:r>
              <a:r>
                <a:rPr lang="en" sz="2500" dirty="0">
                  <a:solidFill>
                    <a:srgbClr val="B826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$ 1.65</a:t>
              </a:r>
              <a:endParaRPr sz="2500" dirty="0">
                <a:solidFill>
                  <a:srgbClr val="B826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" name="Google Shape;82;p17">
              <a:extLst>
                <a:ext uri="{FF2B5EF4-FFF2-40B4-BE49-F238E27FC236}">
                  <a16:creationId xmlns:a16="http://schemas.microsoft.com/office/drawing/2014/main" id="{FE2362CB-0892-3517-B3DB-7B6B8913C982}"/>
                </a:ext>
              </a:extLst>
            </p:cNvPr>
            <p:cNvSpPr/>
            <p:nvPr/>
          </p:nvSpPr>
          <p:spPr>
            <a:xfrm>
              <a:off x="4450104" y="3618771"/>
              <a:ext cx="1645896" cy="2468096"/>
            </a:xfrm>
            <a:custGeom>
              <a:avLst/>
              <a:gdLst/>
              <a:ahLst/>
              <a:cxnLst/>
              <a:rect l="l" t="t" r="r" b="b"/>
              <a:pathLst>
                <a:path w="22617" h="38161" extrusionOk="0">
                  <a:moveTo>
                    <a:pt x="0" y="0"/>
                  </a:moveTo>
                  <a:lnTo>
                    <a:pt x="0" y="38161"/>
                  </a:lnTo>
                  <a:lnTo>
                    <a:pt x="22616" y="38161"/>
                  </a:lnTo>
                  <a:lnTo>
                    <a:pt x="22616" y="0"/>
                  </a:lnTo>
                  <a:close/>
                </a:path>
              </a:pathLst>
            </a:custGeom>
            <a:solidFill>
              <a:srgbClr val="5926BB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8A78F794-58F7-3453-1492-03868337C171}"/>
                </a:ext>
              </a:extLst>
            </p:cNvPr>
            <p:cNvGrpSpPr/>
            <p:nvPr/>
          </p:nvGrpSpPr>
          <p:grpSpPr>
            <a:xfrm>
              <a:off x="4406954" y="3609584"/>
              <a:ext cx="1737300" cy="714500"/>
              <a:chOff x="2812865" y="3774325"/>
              <a:chExt cx="1737300" cy="714500"/>
            </a:xfrm>
          </p:grpSpPr>
          <p:sp>
            <p:nvSpPr>
              <p:cNvPr id="13" name="Google Shape;83;p17">
                <a:extLst>
                  <a:ext uri="{FF2B5EF4-FFF2-40B4-BE49-F238E27FC236}">
                    <a16:creationId xmlns:a16="http://schemas.microsoft.com/office/drawing/2014/main" id="{B8B231D7-16E8-D70C-ED86-6FCCBBBA1824}"/>
                  </a:ext>
                </a:extLst>
              </p:cNvPr>
              <p:cNvSpPr txBox="1"/>
              <p:nvPr/>
            </p:nvSpPr>
            <p:spPr>
              <a:xfrm>
                <a:off x="2812865" y="4123125"/>
                <a:ext cx="17373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Gastos </a:t>
                </a:r>
                <a:r>
                  <a:rPr lang="pt-BR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 serviço AWS no mês de outubro</a:t>
                </a:r>
              </a:p>
            </p:txBody>
          </p:sp>
          <p:sp>
            <p:nvSpPr>
              <p:cNvPr id="14" name="Google Shape;84;p17">
                <a:extLst>
                  <a:ext uri="{FF2B5EF4-FFF2-40B4-BE49-F238E27FC236}">
                    <a16:creationId xmlns:a16="http://schemas.microsoft.com/office/drawing/2014/main" id="{3458BCB1-182E-D920-89BA-C4991EF76237}"/>
                  </a:ext>
                </a:extLst>
              </p:cNvPr>
              <p:cNvSpPr txBox="1"/>
              <p:nvPr/>
            </p:nvSpPr>
            <p:spPr>
              <a:xfrm>
                <a:off x="2995715" y="3774325"/>
                <a:ext cx="13716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out</a:t>
                </a:r>
                <a:endParaRPr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5" name="Google Shape;85;p17">
              <a:extLst>
                <a:ext uri="{FF2B5EF4-FFF2-40B4-BE49-F238E27FC236}">
                  <a16:creationId xmlns:a16="http://schemas.microsoft.com/office/drawing/2014/main" id="{6A661EE1-6456-E97E-E156-391712712882}"/>
                </a:ext>
              </a:extLst>
            </p:cNvPr>
            <p:cNvSpPr txBox="1"/>
            <p:nvPr/>
          </p:nvSpPr>
          <p:spPr>
            <a:xfrm>
              <a:off x="4793201" y="3153471"/>
              <a:ext cx="959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500" dirty="0">
                  <a:solidFill>
                    <a:srgbClr val="5926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</a:t>
              </a:r>
              <a:r>
                <a:rPr lang="en" sz="2500" dirty="0">
                  <a:solidFill>
                    <a:srgbClr val="5926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$ 2.51</a:t>
              </a:r>
              <a:endParaRPr sz="2500" dirty="0">
                <a:solidFill>
                  <a:srgbClr val="5926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" name="Google Shape;87;p17">
              <a:extLst>
                <a:ext uri="{FF2B5EF4-FFF2-40B4-BE49-F238E27FC236}">
                  <a16:creationId xmlns:a16="http://schemas.microsoft.com/office/drawing/2014/main" id="{122876BC-9FD2-10AC-C79F-7B64164A19B5}"/>
                </a:ext>
              </a:extLst>
            </p:cNvPr>
            <p:cNvSpPr/>
            <p:nvPr/>
          </p:nvSpPr>
          <p:spPr>
            <a:xfrm>
              <a:off x="6231063" y="4287977"/>
              <a:ext cx="1645919" cy="1797572"/>
            </a:xfrm>
            <a:custGeom>
              <a:avLst/>
              <a:gdLst/>
              <a:ahLst/>
              <a:cxnLst/>
              <a:rect l="l" t="t" r="r" b="b"/>
              <a:pathLst>
                <a:path w="22650" h="85595" extrusionOk="0">
                  <a:moveTo>
                    <a:pt x="0" y="0"/>
                  </a:moveTo>
                  <a:lnTo>
                    <a:pt x="0" y="85595"/>
                  </a:lnTo>
                  <a:lnTo>
                    <a:pt x="22650" y="85595"/>
                  </a:lnTo>
                  <a:lnTo>
                    <a:pt x="22650" y="0"/>
                  </a:lnTo>
                  <a:close/>
                </a:path>
              </a:pathLst>
            </a:custGeom>
            <a:solidFill>
              <a:srgbClr val="431A8E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08A44ABC-A392-D1D8-41D0-5F51B9F616E5}"/>
                </a:ext>
              </a:extLst>
            </p:cNvPr>
            <p:cNvGrpSpPr/>
            <p:nvPr/>
          </p:nvGrpSpPr>
          <p:grpSpPr>
            <a:xfrm>
              <a:off x="6163537" y="4277669"/>
              <a:ext cx="1737300" cy="689825"/>
              <a:chOff x="4593835" y="2415450"/>
              <a:chExt cx="1737300" cy="689825"/>
            </a:xfrm>
          </p:grpSpPr>
          <p:sp>
            <p:nvSpPr>
              <p:cNvPr id="18" name="Google Shape;88;p17">
                <a:extLst>
                  <a:ext uri="{FF2B5EF4-FFF2-40B4-BE49-F238E27FC236}">
                    <a16:creationId xmlns:a16="http://schemas.microsoft.com/office/drawing/2014/main" id="{AB3EC074-5250-2D2A-6E09-84FAEB7CBB2A}"/>
                  </a:ext>
                </a:extLst>
              </p:cNvPr>
              <p:cNvSpPr txBox="1"/>
              <p:nvPr/>
            </p:nvSpPr>
            <p:spPr>
              <a:xfrm>
                <a:off x="4593835" y="2739575"/>
                <a:ext cx="17373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Gastos</a:t>
                </a:r>
                <a:r>
                  <a:rPr lang="pt-BR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com serviço AWS no mês de novembro</a:t>
                </a:r>
              </a:p>
            </p:txBody>
          </p:sp>
          <p:sp>
            <p:nvSpPr>
              <p:cNvPr id="19" name="Google Shape;89;p17">
                <a:extLst>
                  <a:ext uri="{FF2B5EF4-FFF2-40B4-BE49-F238E27FC236}">
                    <a16:creationId xmlns:a16="http://schemas.microsoft.com/office/drawing/2014/main" id="{9A81C9E6-D8D6-D43B-DEDC-8465ED3108F9}"/>
                  </a:ext>
                </a:extLst>
              </p:cNvPr>
              <p:cNvSpPr txBox="1"/>
              <p:nvPr/>
            </p:nvSpPr>
            <p:spPr>
              <a:xfrm>
                <a:off x="4776685" y="2415450"/>
                <a:ext cx="13716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nov</a:t>
                </a:r>
                <a:endParaRPr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20" name="Google Shape;90;p17">
              <a:extLst>
                <a:ext uri="{FF2B5EF4-FFF2-40B4-BE49-F238E27FC236}">
                  <a16:creationId xmlns:a16="http://schemas.microsoft.com/office/drawing/2014/main" id="{87EBB52D-0782-E554-DA84-75E18F750D18}"/>
                </a:ext>
              </a:extLst>
            </p:cNvPr>
            <p:cNvSpPr txBox="1"/>
            <p:nvPr/>
          </p:nvSpPr>
          <p:spPr>
            <a:xfrm>
              <a:off x="6544448" y="3761218"/>
              <a:ext cx="959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500" dirty="0">
                  <a:solidFill>
                    <a:srgbClr val="431A8E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</a:t>
              </a:r>
              <a:r>
                <a:rPr lang="en" sz="2500" dirty="0">
                  <a:solidFill>
                    <a:srgbClr val="431A8E"/>
                  </a:solidFill>
                  <a:latin typeface="Bebas Neue"/>
                  <a:ea typeface="Bebas Neue"/>
                  <a:cs typeface="Bebas Neue"/>
                  <a:sym typeface="Bebas Neue"/>
                </a:rPr>
                <a:t>$ 1.96</a:t>
              </a:r>
              <a:endParaRPr sz="2500" dirty="0">
                <a:solidFill>
                  <a:srgbClr val="431A8E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" name="Google Shape;92;p17">
              <a:extLst>
                <a:ext uri="{FF2B5EF4-FFF2-40B4-BE49-F238E27FC236}">
                  <a16:creationId xmlns:a16="http://schemas.microsoft.com/office/drawing/2014/main" id="{33C461F6-5DA4-F010-E468-5D80F3EF2805}"/>
                </a:ext>
              </a:extLst>
            </p:cNvPr>
            <p:cNvSpPr/>
            <p:nvPr/>
          </p:nvSpPr>
          <p:spPr>
            <a:xfrm>
              <a:off x="8012037" y="3130158"/>
              <a:ext cx="1645912" cy="2956713"/>
            </a:xfrm>
            <a:custGeom>
              <a:avLst/>
              <a:gdLst/>
              <a:ahLst/>
              <a:cxnLst/>
              <a:rect l="l" t="t" r="r" b="b"/>
              <a:pathLst>
                <a:path w="22618" h="61645" extrusionOk="0">
                  <a:moveTo>
                    <a:pt x="1" y="1"/>
                  </a:moveTo>
                  <a:lnTo>
                    <a:pt x="1" y="61645"/>
                  </a:lnTo>
                  <a:lnTo>
                    <a:pt x="22617" y="61645"/>
                  </a:lnTo>
                  <a:lnTo>
                    <a:pt x="22617" y="1"/>
                  </a:lnTo>
                  <a:close/>
                </a:path>
              </a:pathLst>
            </a:custGeom>
            <a:solidFill>
              <a:srgbClr val="240B52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5CBD180-02CA-E4C9-1F7E-50D3F4E2E0A0}"/>
                </a:ext>
              </a:extLst>
            </p:cNvPr>
            <p:cNvGrpSpPr/>
            <p:nvPr/>
          </p:nvGrpSpPr>
          <p:grpSpPr>
            <a:xfrm>
              <a:off x="7952596" y="3154958"/>
              <a:ext cx="1737300" cy="714499"/>
              <a:chOff x="6374806" y="3101138"/>
              <a:chExt cx="1737300" cy="714499"/>
            </a:xfrm>
          </p:grpSpPr>
          <p:sp>
            <p:nvSpPr>
              <p:cNvPr id="23" name="Google Shape;93;p17">
                <a:extLst>
                  <a:ext uri="{FF2B5EF4-FFF2-40B4-BE49-F238E27FC236}">
                    <a16:creationId xmlns:a16="http://schemas.microsoft.com/office/drawing/2014/main" id="{B8B23183-C56C-C121-4DD5-8E2B0882756B}"/>
                  </a:ext>
                </a:extLst>
              </p:cNvPr>
              <p:cNvSpPr txBox="1"/>
              <p:nvPr/>
            </p:nvSpPr>
            <p:spPr>
              <a:xfrm>
                <a:off x="6374806" y="3449937"/>
                <a:ext cx="17373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Previsão</a:t>
                </a:r>
                <a:r>
                  <a:rPr lang="pt-BR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de </a:t>
                </a:r>
                <a:r>
                  <a:rPr lang="pt-BR" sz="1200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gastos </a:t>
                </a:r>
                <a:r>
                  <a:rPr lang="pt-BR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 serviço AWS no mês de dezembro</a:t>
                </a:r>
              </a:p>
            </p:txBody>
          </p:sp>
          <p:sp>
            <p:nvSpPr>
              <p:cNvPr id="24" name="Google Shape;94;p17">
                <a:extLst>
                  <a:ext uri="{FF2B5EF4-FFF2-40B4-BE49-F238E27FC236}">
                    <a16:creationId xmlns:a16="http://schemas.microsoft.com/office/drawing/2014/main" id="{91FCD68B-1033-EF6D-19BC-A75377540F4D}"/>
                  </a:ext>
                </a:extLst>
              </p:cNvPr>
              <p:cNvSpPr txBox="1"/>
              <p:nvPr/>
            </p:nvSpPr>
            <p:spPr>
              <a:xfrm>
                <a:off x="6557656" y="3101138"/>
                <a:ext cx="13716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D</a:t>
                </a:r>
                <a:r>
                  <a:rPr lang="pt-BR" sz="1700" dirty="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e</a:t>
                </a:r>
                <a:r>
                  <a:rPr lang="en" sz="1700" dirty="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z</a:t>
                </a:r>
                <a:endParaRPr sz="17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25" name="Google Shape;95;p17">
              <a:extLst>
                <a:ext uri="{FF2B5EF4-FFF2-40B4-BE49-F238E27FC236}">
                  <a16:creationId xmlns:a16="http://schemas.microsoft.com/office/drawing/2014/main" id="{A5E7F9D4-8322-3004-3CEF-FBE412009DEB}"/>
                </a:ext>
              </a:extLst>
            </p:cNvPr>
            <p:cNvSpPr txBox="1"/>
            <p:nvPr/>
          </p:nvSpPr>
          <p:spPr>
            <a:xfrm>
              <a:off x="8355143" y="2664858"/>
              <a:ext cx="959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500" dirty="0">
                  <a:solidFill>
                    <a:srgbClr val="240B5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</a:t>
              </a:r>
              <a:r>
                <a:rPr lang="en" sz="2500" dirty="0">
                  <a:solidFill>
                    <a:srgbClr val="240B5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$ 3.21</a:t>
              </a:r>
              <a:endParaRPr sz="2500" dirty="0">
                <a:solidFill>
                  <a:srgbClr val="240B5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5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11" ma:contentTypeDescription="Create a new document." ma:contentTypeScope="" ma:versionID="2ae1789c1cf667be5c607601aecc52ee">
  <xsd:schema xmlns:xsd="http://www.w3.org/2001/XMLSchema" xmlns:xs="http://www.w3.org/2001/XMLSchema" xmlns:p="http://schemas.microsoft.com/office/2006/metadata/properties" xmlns:ns3="7a087c55-5f08-466c-910b-e029fd4269fe" xmlns:ns4="e2ca784f-4dc5-42e9-9734-389708ce15cc" targetNamespace="http://schemas.microsoft.com/office/2006/metadata/properties" ma:root="true" ma:fieldsID="96f94ffd50053fd8edc7f22618922411" ns3:_="" ns4:_="">
    <xsd:import namespace="7a087c55-5f08-466c-910b-e029fd4269fe"/>
    <xsd:import namespace="e2ca784f-4dc5-42e9-9734-389708ce15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a784f-4dc5-42e9-9734-389708ce15c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E69D01-E10D-4FC2-B769-1AB9E274EE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87c55-5f08-466c-910b-e029fd4269fe"/>
    <ds:schemaRef ds:uri="e2ca784f-4dc5-42e9-9734-389708ce15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7C1F99-ABD7-4C52-8702-38547D48675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e2ca784f-4dc5-42e9-9734-389708ce15cc"/>
    <ds:schemaRef ds:uri="7a087c55-5f08-466c-910b-e029fd4269fe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35C6016-97BE-41F8-8E38-B04F8AC004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5378</TotalTime>
  <Words>523</Words>
  <Application>Microsoft Office PowerPoint</Application>
  <PresentationFormat>Widescreen</PresentationFormat>
  <Paragraphs>101</Paragraphs>
  <Slides>18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9" baseType="lpstr">
      <vt:lpstr>Arial</vt:lpstr>
      <vt:lpstr>Bebas Neue</vt:lpstr>
      <vt:lpstr>Calibri</vt:lpstr>
      <vt:lpstr>Calibri Light</vt:lpstr>
      <vt:lpstr>EB Garamond</vt:lpstr>
      <vt:lpstr>Nunito</vt:lpstr>
      <vt:lpstr>Roboto</vt:lpstr>
      <vt:lpstr>Tenorite</vt:lpstr>
      <vt:lpstr>Tenorite </vt:lpstr>
      <vt:lpstr>Tenorite Bold</vt:lpstr>
      <vt:lpstr>Tema do Office</vt:lpstr>
      <vt:lpstr>Apresentação do PowerPoint</vt:lpstr>
      <vt:lpstr>Apresentação do PowerPoint</vt:lpstr>
      <vt:lpstr>Apresentação do PowerPoint</vt:lpstr>
      <vt:lpstr>Sobre nós</vt:lpstr>
      <vt:lpstr>problema</vt:lpstr>
      <vt:lpstr>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Resumo do aprendizado</vt:lpstr>
      <vt:lpstr>Agradecimentos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Antonio</dc:creator>
  <cp:lastModifiedBy>Gustavo Antonio</cp:lastModifiedBy>
  <cp:revision>13</cp:revision>
  <dcterms:created xsi:type="dcterms:W3CDTF">2022-10-12T00:44:27Z</dcterms:created>
  <dcterms:modified xsi:type="dcterms:W3CDTF">2022-12-03T22:41:26Z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