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62915" y="0"/>
            <a:ext cx="8791575" cy="2387600"/>
          </a:xfrm>
        </p:spPr>
        <p:txBody>
          <a:bodyPr/>
          <a:lstStyle/>
          <a:p>
            <a:pPr algn="ctr"/>
            <a:r>
              <a:rPr lang="es-419" dirty="0" smtClean="0"/>
              <a:t>Desarrollo web</a:t>
            </a:r>
            <a:endParaRPr lang="es-419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511379"/>
          </a:xfrm>
        </p:spPr>
        <p:txBody>
          <a:bodyPr>
            <a:normAutofit fontScale="92500" lnSpcReduction="10000"/>
          </a:bodyPr>
          <a:lstStyle/>
          <a:p>
            <a:r>
              <a:rPr lang="es-419" dirty="0" smtClean="0"/>
              <a:t>					</a:t>
            </a:r>
            <a:r>
              <a:rPr lang="es-419" sz="1400" dirty="0" smtClean="0"/>
              <a:t>Integrantes: Samir Alarcón Hernández</a:t>
            </a:r>
          </a:p>
          <a:p>
            <a:r>
              <a:rPr lang="es-419" sz="1400" dirty="0"/>
              <a:t>	</a:t>
            </a:r>
            <a:r>
              <a:rPr lang="es-419" sz="1400" dirty="0" smtClean="0"/>
              <a:t>				     	 Diego Arteaga Mendoza</a:t>
            </a:r>
          </a:p>
          <a:p>
            <a:r>
              <a:rPr lang="es-419" sz="1400" dirty="0"/>
              <a:t>	</a:t>
            </a:r>
            <a:r>
              <a:rPr lang="es-419" sz="1400" dirty="0" smtClean="0"/>
              <a:t>				      	Rodrigo Jara Rodríguez</a:t>
            </a:r>
          </a:p>
          <a:p>
            <a:r>
              <a:rPr lang="es-419" sz="1400" dirty="0"/>
              <a:t>	</a:t>
            </a:r>
            <a:r>
              <a:rPr lang="es-419" sz="1400" dirty="0" smtClean="0"/>
              <a:t>				      	Sebastián Jouannet Contreras</a:t>
            </a:r>
          </a:p>
          <a:p>
            <a:r>
              <a:rPr lang="es-419" sz="1400" dirty="0"/>
              <a:t>	</a:t>
            </a:r>
            <a:r>
              <a:rPr lang="es-419" sz="1400" dirty="0" smtClean="0"/>
              <a:t>				Asignatura: Programa tutores</a:t>
            </a:r>
          </a:p>
          <a:p>
            <a:r>
              <a:rPr lang="es-419" sz="1400" dirty="0"/>
              <a:t>	</a:t>
            </a:r>
            <a:r>
              <a:rPr lang="es-419" sz="1400" dirty="0" smtClean="0"/>
              <a:t>				Carrera: Ingeniería civil </a:t>
            </a:r>
            <a:r>
              <a:rPr lang="es-419" sz="1400" dirty="0" smtClean="0"/>
              <a:t>informática</a:t>
            </a:r>
          </a:p>
          <a:p>
            <a:r>
              <a:rPr lang="es-419" sz="1400" dirty="0"/>
              <a:t>	</a:t>
            </a:r>
            <a:r>
              <a:rPr lang="es-419" sz="1400" dirty="0" smtClean="0"/>
              <a:t>				Fecha: 14/12/2021</a:t>
            </a:r>
            <a:endParaRPr lang="es-419" sz="1400" dirty="0"/>
          </a:p>
        </p:txBody>
      </p:sp>
    </p:spTree>
    <p:extLst>
      <p:ext uri="{BB962C8B-B14F-4D97-AF65-F5344CB8AC3E}">
        <p14:creationId xmlns:p14="http://schemas.microsoft.com/office/powerpoint/2010/main" val="412508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419" dirty="0" smtClean="0"/>
              <a:t>Problemática</a:t>
            </a:r>
            <a:br>
              <a:rPr lang="es-419" dirty="0" smtClean="0"/>
            </a:br>
            <a:r>
              <a:rPr lang="es-419" dirty="0" smtClean="0"/>
              <a:t>Errores de diseño web</a:t>
            </a:r>
            <a:endParaRPr lang="es-419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70" y="2390166"/>
            <a:ext cx="6883283" cy="403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64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419" dirty="0" smtClean="0"/>
              <a:t>¿Por qué es importante un buen diseño web?</a:t>
            </a:r>
            <a:endParaRPr lang="es-419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754" y="2097088"/>
            <a:ext cx="7875316" cy="464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766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419" dirty="0" smtClean="0"/>
              <a:t>¿Qué es el desarrollo frontend</a:t>
            </a:r>
            <a:r>
              <a:rPr lang="es-419" dirty="0"/>
              <a:t>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997" y="2258494"/>
            <a:ext cx="7826829" cy="409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71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419" dirty="0" smtClean="0"/>
              <a:t>¿Qué es responsive?</a:t>
            </a:r>
            <a:endParaRPr lang="es-419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12" y="2403104"/>
            <a:ext cx="8419874" cy="413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32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419" dirty="0" smtClean="0"/>
              <a:t>Estructura básica de una página web</a:t>
            </a:r>
            <a:endParaRPr lang="es-419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12" y="2416628"/>
            <a:ext cx="74676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161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419" dirty="0" smtClean="0"/>
              <a:t>propuesta</a:t>
            </a:r>
            <a:endParaRPr lang="es-419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274" y="2315591"/>
            <a:ext cx="5016137" cy="334409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80" y="1961029"/>
            <a:ext cx="2494188" cy="427575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77" y="400015"/>
            <a:ext cx="3082438" cy="124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845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977" y="1165861"/>
            <a:ext cx="2703194" cy="463404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746" y="1518738"/>
            <a:ext cx="5892437" cy="392829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90" y="36604"/>
            <a:ext cx="3665493" cy="14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59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46</TotalTime>
  <Words>32</Words>
  <Application>Microsoft Office PowerPoint</Application>
  <PresentationFormat>Panorámica</PresentationFormat>
  <Paragraphs>14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Circuito</vt:lpstr>
      <vt:lpstr>Desarrollo web</vt:lpstr>
      <vt:lpstr>Problemática Errores de diseño web</vt:lpstr>
      <vt:lpstr>¿Por qué es importante un buen diseño web?</vt:lpstr>
      <vt:lpstr>¿Qué es el desarrollo frontend?</vt:lpstr>
      <vt:lpstr>¿Qué es responsive?</vt:lpstr>
      <vt:lpstr>Estructura básica de una página web</vt:lpstr>
      <vt:lpstr>propuesta</vt:lpstr>
      <vt:lpstr>Presentación de PowerPoint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web</dc:title>
  <dc:creator>Usuario de Windows</dc:creator>
  <cp:lastModifiedBy>Usuario de Windows</cp:lastModifiedBy>
  <cp:revision>6</cp:revision>
  <dcterms:created xsi:type="dcterms:W3CDTF">2021-12-08T15:03:53Z</dcterms:created>
  <dcterms:modified xsi:type="dcterms:W3CDTF">2021-12-08T15:52:21Z</dcterms:modified>
</cp:coreProperties>
</file>