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3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6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7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7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7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13"/>
          <p:cNvCxnSpPr/>
          <p:nvPr/>
        </p:nvCxnSpPr>
        <p:spPr>
          <a:xfrm>
            <a:off x="576454" y="5120725"/>
            <a:ext cx="8970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13"/>
          <p:cNvCxnSpPr/>
          <p:nvPr/>
        </p:nvCxnSpPr>
        <p:spPr>
          <a:xfrm>
            <a:off x="576453" y="4800600"/>
            <a:ext cx="7202395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13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13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13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13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13"/>
          <p:cNvCxnSpPr/>
          <p:nvPr/>
        </p:nvCxnSpPr>
        <p:spPr>
          <a:xfrm>
            <a:off x="11150894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3"/>
          <p:cNvCxnSpPr/>
          <p:nvPr/>
        </p:nvCxnSpPr>
        <p:spPr>
          <a:xfrm>
            <a:off x="6074361" y="2605816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3"/>
          <p:cNvSpPr txBox="1"/>
          <p:nvPr/>
        </p:nvSpPr>
        <p:spPr>
          <a:xfrm>
            <a:off x="108900" y="30989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11411020" y="30989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933365" y="3048000"/>
            <a:ext cx="103378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1419075" y="3145475"/>
            <a:ext cx="9345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SEMANA 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13"/>
          <p:cNvCxnSpPr/>
          <p:nvPr/>
        </p:nvCxnSpPr>
        <p:spPr>
          <a:xfrm>
            <a:off x="3206356" y="310907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3"/>
          <p:cNvSpPr txBox="1"/>
          <p:nvPr/>
        </p:nvSpPr>
        <p:spPr>
          <a:xfrm>
            <a:off x="4144290" y="3126175"/>
            <a:ext cx="985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SEMANA 2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13"/>
          <p:cNvCxnSpPr/>
          <p:nvPr/>
        </p:nvCxnSpPr>
        <p:spPr>
          <a:xfrm>
            <a:off x="4299060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13"/>
          <p:cNvSpPr txBox="1"/>
          <p:nvPr/>
        </p:nvSpPr>
        <p:spPr>
          <a:xfrm>
            <a:off x="7000108" y="3144575"/>
            <a:ext cx="985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SEMANA 3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13"/>
          <p:cNvCxnSpPr/>
          <p:nvPr/>
        </p:nvCxnSpPr>
        <p:spPr>
          <a:xfrm>
            <a:off x="6067452" y="310907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13"/>
          <p:cNvSpPr txBox="1"/>
          <p:nvPr/>
        </p:nvSpPr>
        <p:spPr>
          <a:xfrm>
            <a:off x="9865668" y="3145500"/>
            <a:ext cx="985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SEMANA 4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3"/>
          <p:cNvCxnSpPr/>
          <p:nvPr/>
        </p:nvCxnSpPr>
        <p:spPr>
          <a:xfrm>
            <a:off x="8623223" y="313695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3"/>
          <p:cNvSpPr txBox="1"/>
          <p:nvPr/>
        </p:nvSpPr>
        <p:spPr>
          <a:xfrm>
            <a:off x="6339811" y="251980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6339797" y="2703025"/>
            <a:ext cx="660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 rot="-5400000">
            <a:off x="6124536" y="2624003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11373144" y="249385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3"/>
          <p:cNvSpPr txBox="1"/>
          <p:nvPr/>
        </p:nvSpPr>
        <p:spPr>
          <a:xfrm>
            <a:off x="11373152" y="2677075"/>
            <a:ext cx="705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/06/2024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 rot="-54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933375" y="3898900"/>
            <a:ext cx="5134200" cy="635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127000" y="4151915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127000" y="5096853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11341400" y="4990650"/>
            <a:ext cx="70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PA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27/06/2024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6067475" y="4800600"/>
            <a:ext cx="5203800" cy="687900"/>
          </a:xfrm>
          <a:prstGeom prst="rect">
            <a:avLst/>
          </a:prstGeom>
          <a:solidFill>
            <a:srgbClr val="B20E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933375" y="3645438"/>
            <a:ext cx="5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PA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5/6/2024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6124525" y="4056750"/>
            <a:ext cx="75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13/6/2024 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