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803E-6B2A-4240-B615-481349A5C5C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F4B4-BDCE-4D49-9E5C-5B5D09C2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7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803E-6B2A-4240-B615-481349A5C5C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F4B4-BDCE-4D49-9E5C-5B5D09C2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5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803E-6B2A-4240-B615-481349A5C5C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F4B4-BDCE-4D49-9E5C-5B5D09C2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9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803E-6B2A-4240-B615-481349A5C5C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F4B4-BDCE-4D49-9E5C-5B5D09C2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4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803E-6B2A-4240-B615-481349A5C5C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F4B4-BDCE-4D49-9E5C-5B5D09C2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5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803E-6B2A-4240-B615-481349A5C5C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F4B4-BDCE-4D49-9E5C-5B5D09C2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803E-6B2A-4240-B615-481349A5C5C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F4B4-BDCE-4D49-9E5C-5B5D09C2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4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803E-6B2A-4240-B615-481349A5C5C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F4B4-BDCE-4D49-9E5C-5B5D09C2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9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803E-6B2A-4240-B615-481349A5C5C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F4B4-BDCE-4D49-9E5C-5B5D09C2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803E-6B2A-4240-B615-481349A5C5C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F4B4-BDCE-4D49-9E5C-5B5D09C2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7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803E-6B2A-4240-B615-481349A5C5C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F4B4-BDCE-4D49-9E5C-5B5D09C2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4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B803E-6B2A-4240-B615-481349A5C5C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2F4B4-BDCE-4D49-9E5C-5B5D09C2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3733" y="1066800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0099"/>
                </a:solidFill>
                <a:latin typeface="Cooper Black" panose="0208090404030B020404" pitchFamily="18" charset="0"/>
              </a:rPr>
              <a:t>Heart Attack Prevention with Machine Learning Models</a:t>
            </a:r>
            <a:endParaRPr lang="en-US" sz="3600" b="1" dirty="0">
              <a:solidFill>
                <a:srgbClr val="000099"/>
              </a:solidFill>
              <a:latin typeface="Cooper Black" panose="0208090404030B0204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3398236"/>
            <a:ext cx="5486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99"/>
                </a:solidFill>
                <a:latin typeface="Cooper Black" panose="0208090404030B020404" pitchFamily="18" charset="0"/>
              </a:rPr>
              <a:t>Principal Component Analysis (PCA)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99"/>
                </a:solidFill>
                <a:latin typeface="Cooper Black" panose="0208090404030B020404" pitchFamily="18" charset="0"/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99"/>
                </a:solidFill>
                <a:latin typeface="Cooper Black" panose="0208090404030B020404" pitchFamily="18" charset="0"/>
              </a:rPr>
              <a:t>Random Forest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99"/>
                </a:solidFill>
                <a:latin typeface="Cooper Black" panose="0208090404030B020404" pitchFamily="18" charset="0"/>
              </a:rPr>
              <a:t>Neural Networks</a:t>
            </a:r>
            <a:endParaRPr lang="en-US" sz="2800" dirty="0">
              <a:solidFill>
                <a:srgbClr val="000099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6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6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49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30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1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</dc:creator>
  <cp:lastModifiedBy>Will</cp:lastModifiedBy>
  <cp:revision>4</cp:revision>
  <dcterms:created xsi:type="dcterms:W3CDTF">2023-06-12T15:58:40Z</dcterms:created>
  <dcterms:modified xsi:type="dcterms:W3CDTF">2023-06-12T16:34:29Z</dcterms:modified>
</cp:coreProperties>
</file>