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B4D83-8F8E-43C9-B4D4-C94EC00DFF70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CCD4A-713A-4FE8-8985-F7D497DF0C4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7CCD4A-713A-4FE8-8985-F7D497DF0C4B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585A-9F2F-4E11-9ECE-0A278E9069E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B1F7-5451-4602-96FB-125B4523A4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585A-9F2F-4E11-9ECE-0A278E9069E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B1F7-5451-4602-96FB-125B4523A4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585A-9F2F-4E11-9ECE-0A278E9069E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B1F7-5451-4602-96FB-125B4523A4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585A-9F2F-4E11-9ECE-0A278E9069E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B1F7-5451-4602-96FB-125B4523A4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585A-9F2F-4E11-9ECE-0A278E9069E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B1F7-5451-4602-96FB-125B4523A4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585A-9F2F-4E11-9ECE-0A278E9069E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B1F7-5451-4602-96FB-125B4523A4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585A-9F2F-4E11-9ECE-0A278E9069E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B1F7-5451-4602-96FB-125B4523A4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585A-9F2F-4E11-9ECE-0A278E9069E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B1F7-5451-4602-96FB-125B4523A4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585A-9F2F-4E11-9ECE-0A278E9069E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B1F7-5451-4602-96FB-125B4523A4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585A-9F2F-4E11-9ECE-0A278E9069E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B1F7-5451-4602-96FB-125B4523A4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585A-9F2F-4E11-9ECE-0A278E9069E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4B1F7-5451-4602-96FB-125B4523A4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2585A-9F2F-4E11-9ECE-0A278E9069E9}" type="datetimeFigureOut">
              <a:rPr lang="ru-RU" smtClean="0"/>
              <a:t>03.06.2022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4B1F7-5451-4602-96FB-125B4523A4E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00306"/>
            <a:ext cx="7772400" cy="1470025"/>
          </a:xfrm>
        </p:spPr>
        <p:txBody>
          <a:bodyPr/>
          <a:lstStyle/>
          <a:p>
            <a:r>
              <a:rPr lang="ru-RU" dirty="0" smtClean="0">
                <a:latin typeface="Verdana" pitchFamily="34" charset="0"/>
                <a:ea typeface="Verdana" pitchFamily="34" charset="0"/>
              </a:rPr>
              <a:t>Чат-клиент для </a:t>
            </a:r>
            <a:r>
              <a:rPr lang="en-GB" dirty="0" smtClean="0">
                <a:latin typeface="Verdana" pitchFamily="34" charset="0"/>
                <a:ea typeface="Verdana" pitchFamily="34" charset="0"/>
              </a:rPr>
              <a:t>Android</a:t>
            </a:r>
            <a:endParaRPr lang="ru-RU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Verdana" pitchFamily="34" charset="0"/>
                <a:ea typeface="Verdana" pitchFamily="34" charset="0"/>
              </a:rPr>
              <a:t>Цель проекта</a:t>
            </a:r>
            <a:endParaRPr lang="ru-RU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Verdana" pitchFamily="34" charset="0"/>
                <a:ea typeface="Verdana" pitchFamily="34" charset="0"/>
              </a:rPr>
              <a:t>Проект создан для того, чтобы показать возможности сетевого взаимодействия в </a:t>
            </a:r>
            <a:r>
              <a:rPr lang="en-GB" dirty="0" smtClean="0">
                <a:latin typeface="Verdana" pitchFamily="34" charset="0"/>
                <a:ea typeface="Verdana" pitchFamily="34" charset="0"/>
              </a:rPr>
              <a:t>Android-</a:t>
            </a:r>
            <a:r>
              <a:rPr lang="ru-RU" dirty="0" smtClean="0">
                <a:latin typeface="Verdana" pitchFamily="34" charset="0"/>
                <a:ea typeface="Verdana" pitchFamily="34" charset="0"/>
              </a:rPr>
              <a:t>приложениях.</a:t>
            </a:r>
            <a:endParaRPr lang="ru-RU" dirty="0" smtClean="0">
              <a:latin typeface="Verdana" pitchFamily="34" charset="0"/>
              <a:ea typeface="Verdana" pitchFamily="34" charset="0"/>
            </a:endParaRPr>
          </a:p>
          <a:p>
            <a:r>
              <a:rPr lang="ru-RU" dirty="0" smtClean="0">
                <a:latin typeface="Verdana" pitchFamily="34" charset="0"/>
                <a:ea typeface="Verdana" pitchFamily="34" charset="0"/>
              </a:rPr>
              <a:t>В проекте использованы различные библиотеки и возможности </a:t>
            </a:r>
            <a:r>
              <a:rPr lang="en-GB" dirty="0" smtClean="0">
                <a:latin typeface="Verdana" pitchFamily="34" charset="0"/>
                <a:ea typeface="Verdana" pitchFamily="34" charset="0"/>
              </a:rPr>
              <a:t>Java</a:t>
            </a:r>
            <a:r>
              <a:rPr lang="ru-RU" dirty="0" smtClean="0">
                <a:latin typeface="Verdana" pitchFamily="34" charset="0"/>
                <a:ea typeface="Verdana" pitchFamily="34" charset="0"/>
              </a:rPr>
              <a:t>, которые были пройдены в курсе.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Verdana" pitchFamily="34" charset="0"/>
                <a:ea typeface="Verdana" pitchFamily="34" charset="0"/>
              </a:rPr>
              <a:t>Суть проекта</a:t>
            </a:r>
            <a:endParaRPr lang="ru-RU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Verdana" pitchFamily="34" charset="0"/>
                <a:ea typeface="Verdana" pitchFamily="34" charset="0"/>
              </a:rPr>
              <a:t>Проект представляет из себя простейший чат-клиент, позволяющий отправлять и принимать сообщения. Помимо клиента была также разработана серверная часть на основе </a:t>
            </a:r>
            <a:r>
              <a:rPr lang="en-GB" dirty="0" smtClean="0">
                <a:latin typeface="Verdana" pitchFamily="34" charset="0"/>
                <a:ea typeface="Verdana" pitchFamily="34" charset="0"/>
              </a:rPr>
              <a:t>Spring Boot</a:t>
            </a:r>
            <a:r>
              <a:rPr lang="ru-RU" dirty="0" smtClean="0">
                <a:latin typeface="Verdana" pitchFamily="34" charset="0"/>
                <a:ea typeface="Verdana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ru-RU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384017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Verdana" pitchFamily="34" charset="0"/>
                <a:ea typeface="Verdana" pitchFamily="34" charset="0"/>
              </a:rPr>
              <a:t>https://github.com/eqxsot/ccc4tter</a:t>
            </a:r>
            <a:endParaRPr lang="ru-RU" sz="6000" dirty="0" smtClean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latin typeface="Verdana" pitchFamily="34" charset="0"/>
                <a:ea typeface="Verdana" pitchFamily="34" charset="0"/>
              </a:rPr>
              <a:t>Использованные библиотеки</a:t>
            </a:r>
            <a:endParaRPr lang="ru-RU"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411543"/>
          </a:xfrm>
        </p:spPr>
        <p:txBody>
          <a:bodyPr/>
          <a:lstStyle/>
          <a:p>
            <a:r>
              <a:rPr lang="en-GB" dirty="0" err="1" smtClean="0">
                <a:latin typeface="Verdana" pitchFamily="34" charset="0"/>
                <a:ea typeface="Verdana" pitchFamily="34" charset="0"/>
              </a:rPr>
              <a:t>OkHTTP</a:t>
            </a:r>
            <a:endParaRPr lang="en-GB" dirty="0" smtClean="0">
              <a:latin typeface="Verdana" pitchFamily="34" charset="0"/>
              <a:ea typeface="Verdana" pitchFamily="34" charset="0"/>
            </a:endParaRPr>
          </a:p>
          <a:p>
            <a:r>
              <a:rPr lang="en-GB" dirty="0" err="1" smtClean="0">
                <a:latin typeface="Verdana" pitchFamily="34" charset="0"/>
                <a:ea typeface="Verdana" pitchFamily="34" charset="0"/>
              </a:rPr>
              <a:t>SpringBoot</a:t>
            </a:r>
            <a:endParaRPr lang="en-GB" dirty="0" smtClean="0">
              <a:latin typeface="Verdana" pitchFamily="34" charset="0"/>
              <a:ea typeface="Verdana" pitchFamily="34" charset="0"/>
            </a:endParaRPr>
          </a:p>
          <a:p>
            <a:r>
              <a:rPr lang="en-GB" dirty="0" err="1" smtClean="0">
                <a:latin typeface="Verdana" pitchFamily="34" charset="0"/>
                <a:ea typeface="Verdana" pitchFamily="34" charset="0"/>
              </a:rPr>
              <a:t>Gson</a:t>
            </a:r>
            <a:endParaRPr lang="en-GB" dirty="0" smtClean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70</Words>
  <Application>Microsoft Office PowerPoint</Application>
  <PresentationFormat>Экран (4:3)</PresentationFormat>
  <Paragraphs>12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Чат-клиент для Android</vt:lpstr>
      <vt:lpstr>Цель проекта</vt:lpstr>
      <vt:lpstr>Суть проекта</vt:lpstr>
      <vt:lpstr>Слайд 4</vt:lpstr>
      <vt:lpstr>Использованные библиотеки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Чат-клиент для Android</dc:title>
  <dc:creator>Second User</dc:creator>
  <cp:lastModifiedBy>Second User</cp:lastModifiedBy>
  <cp:revision>1</cp:revision>
  <dcterms:created xsi:type="dcterms:W3CDTF">2022-06-03T09:14:52Z</dcterms:created>
  <dcterms:modified xsi:type="dcterms:W3CDTF">2022-06-03T09:24:45Z</dcterms:modified>
</cp:coreProperties>
</file>